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6" r:id="rId16"/>
    <p:sldId id="497" r:id="rId17"/>
    <p:sldId id="495"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A37B"/>
    <a:srgbClr val="F67C81"/>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7" autoAdjust="0"/>
    <p:restoredTop sz="97778" autoAdjust="0"/>
  </p:normalViewPr>
  <p:slideViewPr>
    <p:cSldViewPr snapToGrid="0" showGuides="1">
      <p:cViewPr varScale="1">
        <p:scale>
          <a:sx n="106" d="100"/>
          <a:sy n="106" d="100"/>
        </p:scale>
        <p:origin x="396"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DA785"/>
            </a:solidFill>
          </c:spPr>
          <c:dPt>
            <c:idx val="0"/>
            <c:bubble3D val="0"/>
            <c:spPr>
              <a:solidFill>
                <a:srgbClr val="F67C81"/>
              </a:solidFill>
            </c:spPr>
            <c:extLst>
              <c:ext xmlns:c16="http://schemas.microsoft.com/office/drawing/2014/chart" uri="{C3380CC4-5D6E-409C-BE32-E72D297353CC}">
                <c16:uniqueId val="{00000000-1558-47B0-8B2E-03C0A313FFA6}"/>
              </c:ext>
            </c:extLst>
          </c:dPt>
          <c:dPt>
            <c:idx val="1"/>
            <c:bubble3D val="0"/>
            <c:spPr>
              <a:solidFill>
                <a:schemeClr val="bg1">
                  <a:lumMod val="65000"/>
                </a:schemeClr>
              </a:solidFill>
            </c:spPr>
            <c:extLst>
              <c:ext xmlns:c16="http://schemas.microsoft.com/office/drawing/2014/chart" uri="{C3380CC4-5D6E-409C-BE32-E72D297353CC}">
                <c16:uniqueId val="{00000002-1558-47B0-8B2E-03C0A313FFA6}"/>
              </c:ext>
            </c:extLst>
          </c:dPt>
          <c:val>
            <c:numRef>
              <c:f>Sheet1!$A$2:$A$3</c:f>
              <c:numCache>
                <c:formatCode>0%</c:formatCode>
                <c:ptCount val="2"/>
                <c:pt idx="0">
                  <c:v>0.4</c:v>
                </c:pt>
                <c:pt idx="1">
                  <c:v>0.6</c:v>
                </c:pt>
              </c:numCache>
            </c:numRef>
          </c:val>
          <c:extLst>
            <c:ext xmlns:c15="http://schemas.microsoft.com/office/drawing/2012/chart" uri="{02D57815-91ED-43cb-92C2-25804820EDAC}">
              <c15:filteredSeriesTitle>
                <c15:tx>
                  <c:strRef>
                    <c:extLst>
                      <c:ext uri="{02D57815-91ED-43cb-92C2-25804820EDAC}">
                        <c15:formulaRef>
                          <c15:sqref>Sheet1!$A$1</c15:sqref>
                        </c15:formulaRef>
                      </c:ext>
                    </c:extLst>
                    <c:strCache>
                      <c:ptCount val="1"/>
                      <c:pt idx="0">
                        <c:v>列1</c:v>
                      </c:pt>
                    </c:strCache>
                  </c:strRef>
                </c15:tx>
              </c15:filteredSeriesTitle>
            </c:ext>
            <c:ext xmlns:c16="http://schemas.microsoft.com/office/drawing/2014/chart" uri="{C3380CC4-5D6E-409C-BE32-E72D297353CC}">
              <c16:uniqueId val="{00000003-1558-47B0-8B2E-03C0A313FFA6}"/>
            </c:ext>
          </c:extLst>
        </c:ser>
        <c:dLbls>
          <c:showLegendKey val="0"/>
          <c:showVal val="0"/>
          <c:showCatName val="0"/>
          <c:showSerName val="0"/>
          <c:showPercent val="0"/>
          <c:showBubbleSize val="0"/>
          <c:showLeaderLines val="1"/>
        </c:dLbls>
        <c:firstSliceAng val="0"/>
        <c:holeSize val="75"/>
      </c:doughnutChart>
    </c:plotArea>
    <c:plotVisOnly val="1"/>
    <c:dispBlanksAs val="zero"/>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DA785"/>
            </a:solidFill>
          </c:spPr>
          <c:dPt>
            <c:idx val="0"/>
            <c:bubble3D val="0"/>
            <c:spPr>
              <a:solidFill>
                <a:srgbClr val="F9A37B"/>
              </a:solidFill>
            </c:spPr>
            <c:extLst>
              <c:ext xmlns:c16="http://schemas.microsoft.com/office/drawing/2014/chart" uri="{C3380CC4-5D6E-409C-BE32-E72D297353CC}">
                <c16:uniqueId val="{00000000-F62F-4B76-B117-5637B866A15E}"/>
              </c:ext>
            </c:extLst>
          </c:dPt>
          <c:dPt>
            <c:idx val="1"/>
            <c:bubble3D val="0"/>
            <c:spPr>
              <a:solidFill>
                <a:schemeClr val="bg1">
                  <a:lumMod val="65000"/>
                </a:schemeClr>
              </a:solidFill>
            </c:spPr>
            <c:extLst>
              <c:ext xmlns:c16="http://schemas.microsoft.com/office/drawing/2014/chart" uri="{C3380CC4-5D6E-409C-BE32-E72D297353CC}">
                <c16:uniqueId val="{00000002-F62F-4B76-B117-5637B866A15E}"/>
              </c:ext>
            </c:extLst>
          </c:dPt>
          <c:val>
            <c:numRef>
              <c:f>Sheet1!$A$2:$A$3</c:f>
              <c:numCache>
                <c:formatCode>0%</c:formatCode>
                <c:ptCount val="2"/>
                <c:pt idx="0">
                  <c:v>0.38</c:v>
                </c:pt>
                <c:pt idx="1">
                  <c:v>0.62</c:v>
                </c:pt>
              </c:numCache>
            </c:numRef>
          </c:val>
          <c:extLst>
            <c:ext xmlns:c15="http://schemas.microsoft.com/office/drawing/2012/chart" uri="{02D57815-91ED-43cb-92C2-25804820EDAC}">
              <c15:filteredSeriesTitle>
                <c15:tx>
                  <c:strRef>
                    <c:extLst>
                      <c:ext uri="{02D57815-91ED-43cb-92C2-25804820EDAC}">
                        <c15:formulaRef>
                          <c15:sqref>Sheet1!$A$1</c15:sqref>
                        </c15:formulaRef>
                      </c:ext>
                    </c:extLst>
                    <c:strCache>
                      <c:ptCount val="1"/>
                      <c:pt idx="0">
                        <c:v>列1</c:v>
                      </c:pt>
                    </c:strCache>
                  </c:strRef>
                </c15:tx>
              </c15:filteredSeriesTitle>
            </c:ext>
            <c:ext xmlns:c16="http://schemas.microsoft.com/office/drawing/2014/chart" uri="{C3380CC4-5D6E-409C-BE32-E72D297353CC}">
              <c16:uniqueId val="{00000003-F62F-4B76-B117-5637B866A15E}"/>
            </c:ext>
          </c:extLst>
        </c:ser>
        <c:dLbls>
          <c:showLegendKey val="0"/>
          <c:showVal val="0"/>
          <c:showCatName val="0"/>
          <c:showSerName val="0"/>
          <c:showPercent val="0"/>
          <c:showBubbleSize val="0"/>
          <c:showLeaderLines val="1"/>
        </c:dLbls>
        <c:firstSliceAng val="0"/>
        <c:holeSize val="75"/>
      </c:doughnutChart>
    </c:plotArea>
    <c:plotVisOnly val="1"/>
    <c:dispBlanksAs val="zero"/>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DA785"/>
            </a:solidFill>
          </c:spPr>
          <c:dPt>
            <c:idx val="0"/>
            <c:bubble3D val="0"/>
            <c:spPr>
              <a:solidFill>
                <a:schemeClr val="bg2">
                  <a:lumMod val="50000"/>
                </a:schemeClr>
              </a:solidFill>
            </c:spPr>
            <c:extLst>
              <c:ext xmlns:c16="http://schemas.microsoft.com/office/drawing/2014/chart" uri="{C3380CC4-5D6E-409C-BE32-E72D297353CC}">
                <c16:uniqueId val="{00000001-8F1A-4BB6-8E0D-5846BE1F2FF0}"/>
              </c:ext>
            </c:extLst>
          </c:dPt>
          <c:dPt>
            <c:idx val="1"/>
            <c:bubble3D val="0"/>
            <c:spPr>
              <a:solidFill>
                <a:schemeClr val="bg1">
                  <a:lumMod val="65000"/>
                </a:schemeClr>
              </a:solidFill>
            </c:spPr>
            <c:extLst>
              <c:ext xmlns:c16="http://schemas.microsoft.com/office/drawing/2014/chart" uri="{C3380CC4-5D6E-409C-BE32-E72D297353CC}">
                <c16:uniqueId val="{00000002-8F1A-4BB6-8E0D-5846BE1F2FF0}"/>
              </c:ext>
            </c:extLst>
          </c:dPt>
          <c:val>
            <c:numRef>
              <c:f>Sheet1!$A$2:$A$3</c:f>
              <c:numCache>
                <c:formatCode>0%</c:formatCode>
                <c:ptCount val="2"/>
                <c:pt idx="0">
                  <c:v>0.5</c:v>
                </c:pt>
                <c:pt idx="1">
                  <c:v>0.5</c:v>
                </c:pt>
              </c:numCache>
            </c:numRef>
          </c:val>
          <c:extLst>
            <c:ext xmlns:c15="http://schemas.microsoft.com/office/drawing/2012/chart" uri="{02D57815-91ED-43cb-92C2-25804820EDAC}">
              <c15:filteredSeriesTitle>
                <c15:tx>
                  <c:strRef>
                    <c:extLst>
                      <c:ext uri="{02D57815-91ED-43cb-92C2-25804820EDAC}">
                        <c15:formulaRef>
                          <c15:sqref>Sheet1!$A$1</c15:sqref>
                        </c15:formulaRef>
                      </c:ext>
                    </c:extLst>
                    <c:strCache>
                      <c:ptCount val="1"/>
                      <c:pt idx="0">
                        <c:v>列1</c:v>
                      </c:pt>
                    </c:strCache>
                  </c:strRef>
                </c15:tx>
              </c15:filteredSeriesTitle>
            </c:ext>
            <c:ext xmlns:c16="http://schemas.microsoft.com/office/drawing/2014/chart" uri="{C3380CC4-5D6E-409C-BE32-E72D297353CC}">
              <c16:uniqueId val="{00000003-8F1A-4BB6-8E0D-5846BE1F2FF0}"/>
            </c:ext>
          </c:extLst>
        </c:ser>
        <c:dLbls>
          <c:showLegendKey val="0"/>
          <c:showVal val="0"/>
          <c:showCatName val="0"/>
          <c:showSerName val="0"/>
          <c:showPercent val="0"/>
          <c:showBubbleSize val="0"/>
          <c:showLeaderLines val="1"/>
        </c:dLbls>
        <c:firstSliceAng val="0"/>
        <c:holeSize val="75"/>
      </c:doughnutChart>
    </c:plotArea>
    <c:plotVisOnly val="1"/>
    <c:dispBlanksAs val="zero"/>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861094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547252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032962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12231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590395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029019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94487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377472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332015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646229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885057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22823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174489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4759404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556325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498907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171810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988709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669620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2017/12/19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2017/12/19 Tuesday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12/19/2017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19/12/2017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3.xml"/><Relationship Id="rId5" Type="http://schemas.openxmlformats.org/officeDocument/2006/relationships/image" Target="../media/image10.jp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3.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937CEE4F-6823-4E02-9D20-DFA26B06D8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9" name="dubuque精美钢琴曲">
            <a:hlinkClick r:id="" action="ppaction://media"/>
            <a:extLst>
              <a:ext uri="{FF2B5EF4-FFF2-40B4-BE49-F238E27FC236}">
                <a16:creationId xmlns:a16="http://schemas.microsoft.com/office/drawing/2014/main" id="{F57380F8-8431-44BF-9300-52047EA3EEE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46093" y="-1396459"/>
            <a:ext cx="609600" cy="609600"/>
          </a:xfrm>
          <a:prstGeom prst="rect">
            <a:avLst/>
          </a:prstGeom>
        </p:spPr>
      </p:pic>
      <p:sp>
        <p:nvSpPr>
          <p:cNvPr id="5" name="矩形 259">
            <a:extLst>
              <a:ext uri="{FF2B5EF4-FFF2-40B4-BE49-F238E27FC236}">
                <a16:creationId xmlns:a16="http://schemas.microsoft.com/office/drawing/2014/main" id="{A0C5FC48-C937-4737-8454-59B9FC79E68F}"/>
              </a:ext>
            </a:extLst>
          </p:cNvPr>
          <p:cNvSpPr>
            <a:spLocks noChangeArrowheads="1"/>
          </p:cNvSpPr>
          <p:nvPr/>
        </p:nvSpPr>
        <p:spPr bwMode="auto">
          <a:xfrm>
            <a:off x="3211541" y="1721469"/>
            <a:ext cx="2860916"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8800" b="1" dirty="0">
                <a:solidFill>
                  <a:schemeClr val="bg2">
                    <a:lumMod val="50000"/>
                  </a:schemeClr>
                </a:solidFill>
                <a:latin typeface="Bradley Hand ITC" panose="03070402050302030203" pitchFamily="66" charset="0"/>
                <a:ea typeface="华康海报体W12(P)" panose="040B0C00000000000000" pitchFamily="82" charset="-122"/>
                <a:sym typeface="Calibri" panose="020F0502020204030204" pitchFamily="34" charset="0"/>
              </a:rPr>
              <a:t>2019</a:t>
            </a:r>
            <a:endParaRPr lang="zh-CN" altLang="en-US" sz="8800" b="1" dirty="0">
              <a:solidFill>
                <a:schemeClr val="bg2">
                  <a:lumMod val="50000"/>
                </a:schemeClr>
              </a:solidFill>
              <a:latin typeface="Bradley Hand ITC" panose="03070402050302030203" pitchFamily="66" charset="0"/>
              <a:ea typeface="华康海报体W12(P)" panose="040B0C00000000000000" pitchFamily="82" charset="-122"/>
              <a:sym typeface="Calibri" panose="020F0502020204030204" pitchFamily="34" charset="0"/>
            </a:endParaRPr>
          </a:p>
        </p:txBody>
      </p:sp>
      <p:sp>
        <p:nvSpPr>
          <p:cNvPr id="6" name="矩形 23">
            <a:extLst>
              <a:ext uri="{FF2B5EF4-FFF2-40B4-BE49-F238E27FC236}">
                <a16:creationId xmlns:a16="http://schemas.microsoft.com/office/drawing/2014/main" id="{AE7967B1-EAEA-4933-A485-7065E8FB6CD6}"/>
              </a:ext>
            </a:extLst>
          </p:cNvPr>
          <p:cNvSpPr>
            <a:spLocks noChangeArrowheads="1"/>
          </p:cNvSpPr>
          <p:nvPr/>
        </p:nvSpPr>
        <p:spPr bwMode="auto">
          <a:xfrm>
            <a:off x="3372107" y="4318762"/>
            <a:ext cx="5117840" cy="600164"/>
          </a:xfrm>
          <a:prstGeom prst="rect">
            <a:avLst/>
          </a:prstGeom>
          <a:noFill/>
          <a:ln>
            <a:noFill/>
          </a:ln>
        </p:spPr>
        <p:txBody>
          <a:bodyPr wrap="square">
            <a:spAutoFit/>
          </a:bodyPr>
          <a:lstStyle/>
          <a:p>
            <a:pPr>
              <a:lnSpc>
                <a:spcPct val="150000"/>
              </a:lnSpc>
            </a:pPr>
            <a:r>
              <a:rPr lang="en-US" altLang="zh-CN" sz="1100" dirty="0">
                <a:solidFill>
                  <a:schemeClr val="bg2">
                    <a:lumMod val="50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2">
                    <a:lumMod val="50000"/>
                  </a:schemeClr>
                </a:solidFill>
                <a:latin typeface="Parchment" panose="03040602040708040804" pitchFamily="66" charset="0"/>
                <a:ea typeface="微软雅黑 Light" panose="020B0502040204020203" pitchFamily="34" charset="-122"/>
              </a:rPr>
              <a:t> THANK YOU WATCHING THIS ONE. </a:t>
            </a:r>
          </a:p>
        </p:txBody>
      </p:sp>
      <p:sp>
        <p:nvSpPr>
          <p:cNvPr id="7" name="_14">
            <a:extLst>
              <a:ext uri="{FF2B5EF4-FFF2-40B4-BE49-F238E27FC236}">
                <a16:creationId xmlns:a16="http://schemas.microsoft.com/office/drawing/2014/main" id="{F4E2554C-6CFB-4A47-A6EA-2783653026D5}"/>
              </a:ext>
            </a:extLst>
          </p:cNvPr>
          <p:cNvSpPr txBox="1">
            <a:spLocks noChangeArrowheads="1"/>
          </p:cNvSpPr>
          <p:nvPr/>
        </p:nvSpPr>
        <p:spPr bwMode="auto">
          <a:xfrm>
            <a:off x="3220923" y="2926793"/>
            <a:ext cx="682296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dirty="0">
                <a:solidFill>
                  <a:schemeClr val="bg2">
                    <a:lumMod val="50000"/>
                  </a:schemeClr>
                </a:solidFill>
                <a:latin typeface="华文新魏" panose="02010800040101010101" pitchFamily="2" charset="-122"/>
                <a:ea typeface="华文新魏" panose="02010800040101010101" pitchFamily="2" charset="-122"/>
              </a:rPr>
              <a:t>极简</a:t>
            </a:r>
            <a:r>
              <a:rPr lang="zh-CN" altLang="en-US" sz="6000" dirty="0">
                <a:solidFill>
                  <a:srgbClr val="F9A37B"/>
                </a:solidFill>
                <a:latin typeface="华文新魏" panose="02010800040101010101" pitchFamily="2" charset="-122"/>
                <a:ea typeface="华文新魏" panose="02010800040101010101" pitchFamily="2" charset="-122"/>
              </a:rPr>
              <a:t>水彩</a:t>
            </a:r>
            <a:r>
              <a:rPr lang="zh-CN" altLang="en-US" sz="6000" dirty="0">
                <a:solidFill>
                  <a:srgbClr val="F67C81"/>
                </a:solidFill>
                <a:latin typeface="华文新魏" panose="02010800040101010101" pitchFamily="2" charset="-122"/>
                <a:ea typeface="华文新魏" panose="02010800040101010101" pitchFamily="2" charset="-122"/>
              </a:rPr>
              <a:t>花卉</a:t>
            </a:r>
            <a:r>
              <a:rPr lang="en-US" altLang="zh-CN" sz="5400" dirty="0">
                <a:solidFill>
                  <a:schemeClr val="bg2">
                    <a:lumMod val="50000"/>
                  </a:schemeClr>
                </a:solidFill>
                <a:latin typeface="华文新魏" panose="02010800040101010101" pitchFamily="2" charset="-122"/>
                <a:ea typeface="华文新魏" panose="02010800040101010101" pitchFamily="2" charset="-122"/>
              </a:rPr>
              <a:t>PPT</a:t>
            </a:r>
            <a:endParaRPr lang="zh-CN" sz="56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19" name="TextBox 2">
            <a:extLst>
              <a:ext uri="{FF2B5EF4-FFF2-40B4-BE49-F238E27FC236}">
                <a16:creationId xmlns:a16="http://schemas.microsoft.com/office/drawing/2014/main" id="{AE9F14C0-B7A3-46F2-9B19-FF830FF49E08}"/>
              </a:ext>
            </a:extLst>
          </p:cNvPr>
          <p:cNvSpPr>
            <a:spLocks noChangeArrowheads="1"/>
          </p:cNvSpPr>
          <p:nvPr/>
        </p:nvSpPr>
        <p:spPr bwMode="auto">
          <a:xfrm>
            <a:off x="1056431" y="624601"/>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itchFamily="34" charset="0"/>
              <a:buNone/>
            </a:pPr>
            <a:r>
              <a:rPr lang="zh-CN" altLang="en-US" sz="2100" dirty="0">
                <a:solidFill>
                  <a:schemeClr val="bg2">
                    <a:lumMod val="50000"/>
                  </a:schemeClr>
                </a:solidFill>
                <a:latin typeface="华文新魏" panose="02010800040101010101" pitchFamily="2" charset="-122"/>
                <a:ea typeface="华文新魏" panose="02010800040101010101" pitchFamily="2" charset="-122"/>
                <a:sym typeface="微软雅黑" pitchFamily="34" charset="-122"/>
              </a:rPr>
              <a:t>汇报人：通用名</a:t>
            </a:r>
          </a:p>
        </p:txBody>
      </p:sp>
      <p:sp>
        <p:nvSpPr>
          <p:cNvPr id="20" name="等腰三角形 4">
            <a:extLst>
              <a:ext uri="{FF2B5EF4-FFF2-40B4-BE49-F238E27FC236}">
                <a16:creationId xmlns:a16="http://schemas.microsoft.com/office/drawing/2014/main" id="{3A5272F1-C0CB-4708-B40A-7B02C772534C}"/>
              </a:ext>
            </a:extLst>
          </p:cNvPr>
          <p:cNvSpPr>
            <a:spLocks noChangeArrowheads="1"/>
          </p:cNvSpPr>
          <p:nvPr/>
        </p:nvSpPr>
        <p:spPr bwMode="auto">
          <a:xfrm rot="5400000">
            <a:off x="678991" y="690895"/>
            <a:ext cx="329453" cy="285769"/>
          </a:xfrm>
          <a:prstGeom prst="triangle">
            <a:avLst>
              <a:gd name="adj" fmla="val 50000"/>
            </a:avLst>
          </a:prstGeom>
          <a:solidFill>
            <a:schemeClr val="bg2">
              <a:lumMod val="50000"/>
            </a:schemeClr>
          </a:solidFill>
          <a:ln>
            <a:noFill/>
          </a:ln>
        </p:spPr>
        <p:txBody>
          <a:bodyPr lIns="91406" tIns="45703" rIns="91406" bIns="45703" anchor="ctr"/>
          <a:lstStyle/>
          <a:p>
            <a:pPr algn="ctr" eaLnBrk="1" hangingPunct="1">
              <a:buFont typeface="Arial" pitchFamily="34" charset="0"/>
              <a:buNone/>
            </a:pPr>
            <a:endParaRPr lang="zh-CN" altLang="zh-CN">
              <a:solidFill>
                <a:schemeClr val="bg2">
                  <a:lumMod val="50000"/>
                </a:schemeClr>
              </a:solidFill>
              <a:latin typeface="宋体" pitchFamily="2" charset="-122"/>
              <a:sym typeface="宋体" pitchFamily="2" charset="-122"/>
            </a:endParaRPr>
          </a:p>
        </p:txBody>
      </p:sp>
      <p:grpSp>
        <p:nvGrpSpPr>
          <p:cNvPr id="21" name="Group 38">
            <a:extLst>
              <a:ext uri="{FF2B5EF4-FFF2-40B4-BE49-F238E27FC236}">
                <a16:creationId xmlns:a16="http://schemas.microsoft.com/office/drawing/2014/main" id="{20640E01-5CB4-4F24-B974-E197A39600C8}"/>
              </a:ext>
            </a:extLst>
          </p:cNvPr>
          <p:cNvGrpSpPr/>
          <p:nvPr/>
        </p:nvGrpSpPr>
        <p:grpSpPr>
          <a:xfrm flipV="1">
            <a:off x="10258279" y="6015687"/>
            <a:ext cx="1120922" cy="114439"/>
            <a:chOff x="5548426" y="3343939"/>
            <a:chExt cx="833173" cy="85061"/>
          </a:xfrm>
          <a:solidFill>
            <a:schemeClr val="bg2">
              <a:lumMod val="50000"/>
            </a:schemeClr>
          </a:solidFill>
        </p:grpSpPr>
        <p:sp>
          <p:nvSpPr>
            <p:cNvPr id="22" name="Oval 31">
              <a:extLst>
                <a:ext uri="{FF2B5EF4-FFF2-40B4-BE49-F238E27FC236}">
                  <a16:creationId xmlns:a16="http://schemas.microsoft.com/office/drawing/2014/main" id="{254BF1C0-66ED-475D-B341-F56199A80D21}"/>
                </a:ext>
              </a:extLst>
            </p:cNvPr>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2">
              <a:extLst>
                <a:ext uri="{FF2B5EF4-FFF2-40B4-BE49-F238E27FC236}">
                  <a16:creationId xmlns:a16="http://schemas.microsoft.com/office/drawing/2014/main" id="{65C89CB5-0970-4177-B005-913F928B9005}"/>
                </a:ext>
              </a:extLst>
            </p:cNvPr>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3">
              <a:extLst>
                <a:ext uri="{FF2B5EF4-FFF2-40B4-BE49-F238E27FC236}">
                  <a16:creationId xmlns:a16="http://schemas.microsoft.com/office/drawing/2014/main" id="{40FD2AF7-8CD1-4F6E-9E2C-7935496816CB}"/>
                </a:ext>
              </a:extLst>
            </p:cNvPr>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34">
              <a:extLst>
                <a:ext uri="{FF2B5EF4-FFF2-40B4-BE49-F238E27FC236}">
                  <a16:creationId xmlns:a16="http://schemas.microsoft.com/office/drawing/2014/main" id="{98937F44-7143-4DEC-8909-827B08C7C919}"/>
                </a:ext>
              </a:extLst>
            </p:cNvPr>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5">
              <a:extLst>
                <a:ext uri="{FF2B5EF4-FFF2-40B4-BE49-F238E27FC236}">
                  <a16:creationId xmlns:a16="http://schemas.microsoft.com/office/drawing/2014/main" id="{E35E7034-F3A8-45C7-A0CA-C024EA0FF19A}"/>
                </a:ext>
              </a:extLst>
            </p:cNvPr>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36">
              <a:extLst>
                <a:ext uri="{FF2B5EF4-FFF2-40B4-BE49-F238E27FC236}">
                  <a16:creationId xmlns:a16="http://schemas.microsoft.com/office/drawing/2014/main" id="{77B049C5-E2A9-4B08-92AD-4B728E30BA6B}"/>
                </a:ext>
              </a:extLst>
            </p:cNvPr>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barn(inVertical)">
                                      <p:cBhvr>
                                        <p:cTn id="9" dur="750"/>
                                        <p:tgtEl>
                                          <p:spTgt spid="18"/>
                                        </p:tgtEl>
                                      </p:cBhvr>
                                    </p:animEffect>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fill="hold"/>
                                        <p:tgtEl>
                                          <p:spTgt spid="6"/>
                                        </p:tgtEl>
                                        <p:attrNameLst>
                                          <p:attrName>ppt_x</p:attrName>
                                        </p:attrNameLst>
                                      </p:cBhvr>
                                      <p:tavLst>
                                        <p:tav tm="0">
                                          <p:val>
                                            <p:strVal val="0-#ppt_w/2"/>
                                          </p:val>
                                        </p:tav>
                                        <p:tav tm="100000">
                                          <p:val>
                                            <p:strVal val="#ppt_x"/>
                                          </p:val>
                                        </p:tav>
                                      </p:tavLst>
                                    </p:anim>
                                    <p:anim calcmode="lin" valueType="num">
                                      <p:cBhvr additive="base">
                                        <p:cTn id="14" dur="75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par>
                          <p:cTn id="29" fill="hold">
                            <p:stCondLst>
                              <p:cond delay="3150"/>
                            </p:stCondLst>
                            <p:childTnLst>
                              <p:par>
                                <p:cTn id="30" presetID="26" presetClass="emph" presetSubtype="0" fill="hold" grpId="1" nodeType="afterEffect">
                                  <p:stCondLst>
                                    <p:cond delay="0"/>
                                  </p:stCondLst>
                                  <p:iterate type="lt">
                                    <p:tmAbs val="0"/>
                                  </p:iterate>
                                  <p:childTnLst>
                                    <p:animEffect transition="out" filter="fade">
                                      <p:cBhvr>
                                        <p:cTn id="31" dur="500" tmFilter="0, 0; .2, .5; .8, .5; 1, 0"/>
                                        <p:tgtEl>
                                          <p:spTgt spid="5"/>
                                        </p:tgtEl>
                                      </p:cBhvr>
                                    </p:animEffect>
                                    <p:animScale>
                                      <p:cBhvr>
                                        <p:cTn id="32" dur="250" autoRev="1" fill="hold"/>
                                        <p:tgtEl>
                                          <p:spTgt spid="5"/>
                                        </p:tgtEl>
                                      </p:cBhvr>
                                      <p:by x="105000" y="105000"/>
                                    </p:animScale>
                                  </p:childTnLst>
                                </p:cTn>
                              </p:par>
                            </p:childTnLst>
                          </p:cTn>
                        </p:par>
                        <p:par>
                          <p:cTn id="33" fill="hold">
                            <p:stCondLst>
                              <p:cond delay="3650"/>
                            </p:stCondLst>
                            <p:childTnLst>
                              <p:par>
                                <p:cTn id="34" presetID="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ppt_x</p:attrName>
                                        </p:attrNameLst>
                                      </p:cBhvr>
                                      <p:tavLst>
                                        <p:tav tm="0">
                                          <p:val>
                                            <p:strVal val="0-#ppt_w/2"/>
                                          </p:val>
                                        </p:tav>
                                        <p:tav tm="100000">
                                          <p:val>
                                            <p:strVal val="#ppt_x"/>
                                          </p:val>
                                        </p:tav>
                                      </p:tavLst>
                                    </p:anim>
                                    <p:anim calcmode="lin" valueType="num">
                                      <p:cBhvr>
                                        <p:cTn id="37" dur="500" fill="hold"/>
                                        <p:tgtEl>
                                          <p:spTgt spid="20"/>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p:cBhvr>
                                        <p:cTn id="42" dur="500"/>
                                        <p:tgtEl>
                                          <p:spTgt spid="19"/>
                                        </p:tgtEl>
                                      </p:cBhvr>
                                    </p:animEffect>
                                  </p:childTnLst>
                                </p:cTn>
                              </p:par>
                              <p:par>
                                <p:cTn id="43" presetID="42"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750"/>
                                        <p:tgtEl>
                                          <p:spTgt spid="21"/>
                                        </p:tgtEl>
                                      </p:cBhvr>
                                    </p:animEffect>
                                    <p:anim calcmode="lin" valueType="num">
                                      <p:cBhvr>
                                        <p:cTn id="46" dur="750" fill="hold"/>
                                        <p:tgtEl>
                                          <p:spTgt spid="21"/>
                                        </p:tgtEl>
                                        <p:attrNameLst>
                                          <p:attrName>ppt_x</p:attrName>
                                        </p:attrNameLst>
                                      </p:cBhvr>
                                      <p:tavLst>
                                        <p:tav tm="0">
                                          <p:val>
                                            <p:strVal val="#ppt_x"/>
                                          </p:val>
                                        </p:tav>
                                        <p:tav tm="100000">
                                          <p:val>
                                            <p:strVal val="#ppt_x"/>
                                          </p:val>
                                        </p:tav>
                                      </p:tavLst>
                                    </p:anim>
                                    <p:anim calcmode="lin" valueType="num">
                                      <p:cBhvr>
                                        <p:cTn id="47"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8"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5" grpId="1"/>
      <p:bldP spid="6" grpId="0"/>
      <p:bldP spid="7" grpId="0"/>
      <p:bldP spid="19" grpId="0" bldLvl="0" autoUpdateAnimBg="0"/>
      <p:bldP spid="20"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9C71EFCF-3339-43B7-835B-7D76C9E719AA}"/>
              </a:ext>
            </a:extLst>
          </p:cNvPr>
          <p:cNvSpPr/>
          <p:nvPr/>
        </p:nvSpPr>
        <p:spPr bwMode="auto">
          <a:xfrm>
            <a:off x="4965213" y="2614365"/>
            <a:ext cx="1655762" cy="431800"/>
          </a:xfrm>
          <a:prstGeom prst="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7" name="矩形 6">
            <a:extLst>
              <a:ext uri="{FF2B5EF4-FFF2-40B4-BE49-F238E27FC236}">
                <a16:creationId xmlns:a16="http://schemas.microsoft.com/office/drawing/2014/main" id="{86460827-333A-46E8-86A1-3AD29FA73890}"/>
              </a:ext>
            </a:extLst>
          </p:cNvPr>
          <p:cNvSpPr/>
          <p:nvPr/>
        </p:nvSpPr>
        <p:spPr bwMode="auto">
          <a:xfrm>
            <a:off x="6362213" y="2469902"/>
            <a:ext cx="4364037" cy="431800"/>
          </a:xfrm>
          <a:prstGeom prst="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9" name="直角三角形 8">
            <a:extLst>
              <a:ext uri="{FF2B5EF4-FFF2-40B4-BE49-F238E27FC236}">
                <a16:creationId xmlns:a16="http://schemas.microsoft.com/office/drawing/2014/main" id="{8A54BB2B-A132-4213-81FD-6CA3882FDD09}"/>
              </a:ext>
            </a:extLst>
          </p:cNvPr>
          <p:cNvSpPr/>
          <p:nvPr/>
        </p:nvSpPr>
        <p:spPr bwMode="auto">
          <a:xfrm rot="5400000" flipV="1">
            <a:off x="6419362" y="2844553"/>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文本框 9">
            <a:extLst>
              <a:ext uri="{FF2B5EF4-FFF2-40B4-BE49-F238E27FC236}">
                <a16:creationId xmlns:a16="http://schemas.microsoft.com/office/drawing/2014/main" id="{14D83C36-4C5E-4D96-91DE-3F2544B82205}"/>
              </a:ext>
            </a:extLst>
          </p:cNvPr>
          <p:cNvSpPr txBox="1">
            <a:spLocks noChangeArrowheads="1"/>
          </p:cNvSpPr>
          <p:nvPr/>
        </p:nvSpPr>
        <p:spPr bwMode="auto">
          <a:xfrm>
            <a:off x="10378588" y="2438152"/>
            <a:ext cx="151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75%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4" name="矩形 13">
            <a:extLst>
              <a:ext uri="{FF2B5EF4-FFF2-40B4-BE49-F238E27FC236}">
                <a16:creationId xmlns:a16="http://schemas.microsoft.com/office/drawing/2014/main" id="{02A480A1-9D2C-4CB8-87C7-15F527D2B232}"/>
              </a:ext>
            </a:extLst>
          </p:cNvPr>
          <p:cNvSpPr/>
          <p:nvPr/>
        </p:nvSpPr>
        <p:spPr bwMode="auto">
          <a:xfrm>
            <a:off x="4965213" y="3878235"/>
            <a:ext cx="1655762" cy="433388"/>
          </a:xfrm>
          <a:prstGeom prst="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矩形 14">
            <a:extLst>
              <a:ext uri="{FF2B5EF4-FFF2-40B4-BE49-F238E27FC236}">
                <a16:creationId xmlns:a16="http://schemas.microsoft.com/office/drawing/2014/main" id="{6A6EFD3A-7FDD-42E4-B33F-ABE7AE87158B}"/>
              </a:ext>
            </a:extLst>
          </p:cNvPr>
          <p:cNvSpPr/>
          <p:nvPr/>
        </p:nvSpPr>
        <p:spPr bwMode="auto">
          <a:xfrm>
            <a:off x="6360625" y="3727423"/>
            <a:ext cx="3644900" cy="433387"/>
          </a:xfrm>
          <a:prstGeom prst="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直角三角形 15">
            <a:extLst>
              <a:ext uri="{FF2B5EF4-FFF2-40B4-BE49-F238E27FC236}">
                <a16:creationId xmlns:a16="http://schemas.microsoft.com/office/drawing/2014/main" id="{BCE9A1E9-9A69-42AE-85D3-CBD30F00F9C7}"/>
              </a:ext>
            </a:extLst>
          </p:cNvPr>
          <p:cNvSpPr/>
          <p:nvPr/>
        </p:nvSpPr>
        <p:spPr bwMode="auto">
          <a:xfrm rot="5400000" flipV="1">
            <a:off x="6418568" y="4109217"/>
            <a:ext cx="144463" cy="26035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7" name="文本框 65">
            <a:extLst>
              <a:ext uri="{FF2B5EF4-FFF2-40B4-BE49-F238E27FC236}">
                <a16:creationId xmlns:a16="http://schemas.microsoft.com/office/drawing/2014/main" id="{B76EEDED-B265-42D9-8B6D-6226794521BD}"/>
              </a:ext>
            </a:extLst>
          </p:cNvPr>
          <p:cNvSpPr txBox="1">
            <a:spLocks noChangeArrowheads="1"/>
          </p:cNvSpPr>
          <p:nvPr/>
        </p:nvSpPr>
        <p:spPr bwMode="auto">
          <a:xfrm>
            <a:off x="9657863" y="3703610"/>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65%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8" name="矩形 17">
            <a:extLst>
              <a:ext uri="{FF2B5EF4-FFF2-40B4-BE49-F238E27FC236}">
                <a16:creationId xmlns:a16="http://schemas.microsoft.com/office/drawing/2014/main" id="{462B23C3-1FE2-4803-9CF8-2997B0D9FCAC}"/>
              </a:ext>
            </a:extLst>
          </p:cNvPr>
          <p:cNvSpPr/>
          <p:nvPr/>
        </p:nvSpPr>
        <p:spPr bwMode="auto">
          <a:xfrm>
            <a:off x="4965213" y="5143693"/>
            <a:ext cx="1655762" cy="43338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9" name="矩形 18">
            <a:extLst>
              <a:ext uri="{FF2B5EF4-FFF2-40B4-BE49-F238E27FC236}">
                <a16:creationId xmlns:a16="http://schemas.microsoft.com/office/drawing/2014/main" id="{DDA3A11E-5ED8-4C9F-9668-0ED43DA5E453}"/>
              </a:ext>
            </a:extLst>
          </p:cNvPr>
          <p:cNvSpPr/>
          <p:nvPr/>
        </p:nvSpPr>
        <p:spPr bwMode="auto">
          <a:xfrm>
            <a:off x="6362213" y="4986531"/>
            <a:ext cx="2924175" cy="43338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0" name="直角三角形 19">
            <a:extLst>
              <a:ext uri="{FF2B5EF4-FFF2-40B4-BE49-F238E27FC236}">
                <a16:creationId xmlns:a16="http://schemas.microsoft.com/office/drawing/2014/main" id="{C26618A1-2236-49E7-ABAB-338B052435CB}"/>
              </a:ext>
            </a:extLst>
          </p:cNvPr>
          <p:cNvSpPr/>
          <p:nvPr/>
        </p:nvSpPr>
        <p:spPr bwMode="auto">
          <a:xfrm rot="5400000" flipV="1">
            <a:off x="6419362" y="5375469"/>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1" name="文本框 69">
            <a:extLst>
              <a:ext uri="{FF2B5EF4-FFF2-40B4-BE49-F238E27FC236}">
                <a16:creationId xmlns:a16="http://schemas.microsoft.com/office/drawing/2014/main" id="{31FC8B92-1195-4EAB-8C88-DA095A6E9AB5}"/>
              </a:ext>
            </a:extLst>
          </p:cNvPr>
          <p:cNvSpPr txBox="1">
            <a:spLocks noChangeArrowheads="1"/>
          </p:cNvSpPr>
          <p:nvPr/>
        </p:nvSpPr>
        <p:spPr bwMode="auto">
          <a:xfrm>
            <a:off x="8894275" y="4941628"/>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2" name="矩形 41">
            <a:extLst>
              <a:ext uri="{FF2B5EF4-FFF2-40B4-BE49-F238E27FC236}">
                <a16:creationId xmlns:a16="http://schemas.microsoft.com/office/drawing/2014/main" id="{9F6E5171-F657-4DF9-AC86-7C740AC28DDC}"/>
              </a:ext>
            </a:extLst>
          </p:cNvPr>
          <p:cNvSpPr>
            <a:spLocks noChangeArrowheads="1"/>
          </p:cNvSpPr>
          <p:nvPr/>
        </p:nvSpPr>
        <p:spPr bwMode="auto">
          <a:xfrm>
            <a:off x="1039326" y="2584500"/>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97D0BE28-CD3F-4F30-8DD5-335417A3FA4E}"/>
              </a:ext>
            </a:extLst>
          </p:cNvPr>
          <p:cNvSpPr>
            <a:spLocks noChangeArrowheads="1"/>
          </p:cNvSpPr>
          <p:nvPr/>
        </p:nvSpPr>
        <p:spPr bwMode="auto">
          <a:xfrm>
            <a:off x="1039326" y="3846454"/>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24" name="矩形 59">
            <a:extLst>
              <a:ext uri="{FF2B5EF4-FFF2-40B4-BE49-F238E27FC236}">
                <a16:creationId xmlns:a16="http://schemas.microsoft.com/office/drawing/2014/main" id="{218A5A97-B9E8-4043-AD04-41943FFC075A}"/>
              </a:ext>
            </a:extLst>
          </p:cNvPr>
          <p:cNvSpPr>
            <a:spLocks noChangeArrowheads="1"/>
          </p:cNvSpPr>
          <p:nvPr/>
        </p:nvSpPr>
        <p:spPr bwMode="auto">
          <a:xfrm>
            <a:off x="1039326" y="5108407"/>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18688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4" grpId="0" animBg="1"/>
      <p:bldP spid="15" grpId="0" animBg="1"/>
      <p:bldP spid="16" grpId="0" animBg="1"/>
      <p:bldP spid="17" grpId="0"/>
      <p:bldP spid="18" grpId="0" animBg="1"/>
      <p:bldP spid="19" grpId="0" animBg="1"/>
      <p:bldP spid="20" grpId="0" animBg="1"/>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Rectangle 24">
            <a:extLst>
              <a:ext uri="{FF2B5EF4-FFF2-40B4-BE49-F238E27FC236}">
                <a16:creationId xmlns:a16="http://schemas.microsoft.com/office/drawing/2014/main" id="{BF3E9D1D-64C3-49E4-8BA8-2C8F9CC8378F}"/>
              </a:ext>
            </a:extLst>
          </p:cNvPr>
          <p:cNvSpPr>
            <a:spLocks noChangeArrowheads="1"/>
          </p:cNvSpPr>
          <p:nvPr/>
        </p:nvSpPr>
        <p:spPr bwMode="auto">
          <a:xfrm>
            <a:off x="1600397" y="5445702"/>
            <a:ext cx="91236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7" name="Group 4">
            <a:extLst>
              <a:ext uri="{FF2B5EF4-FFF2-40B4-BE49-F238E27FC236}">
                <a16:creationId xmlns:a16="http://schemas.microsoft.com/office/drawing/2014/main" id="{CE8716FA-E149-4175-8D52-F9CC86C23034}"/>
              </a:ext>
            </a:extLst>
          </p:cNvPr>
          <p:cNvGrpSpPr>
            <a:grpSpLocks/>
          </p:cNvGrpSpPr>
          <p:nvPr/>
        </p:nvGrpSpPr>
        <p:grpSpPr bwMode="auto">
          <a:xfrm>
            <a:off x="2040345" y="2188195"/>
            <a:ext cx="3829572" cy="2896040"/>
            <a:chOff x="580214" y="1561513"/>
            <a:chExt cx="3477939" cy="2629570"/>
          </a:xfrm>
        </p:grpSpPr>
        <p:cxnSp>
          <p:nvCxnSpPr>
            <p:cNvPr id="9" name="Straight Connector 5">
              <a:extLst>
                <a:ext uri="{FF2B5EF4-FFF2-40B4-BE49-F238E27FC236}">
                  <a16:creationId xmlns:a16="http://schemas.microsoft.com/office/drawing/2014/main" id="{56D1EAAA-2667-4172-A42B-ED1021FB3CC9}"/>
                </a:ext>
              </a:extLst>
            </p:cNvPr>
            <p:cNvCxnSpPr/>
            <p:nvPr/>
          </p:nvCxnSpPr>
          <p:spPr>
            <a:xfrm>
              <a:off x="1128085"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6">
              <a:extLst>
                <a:ext uri="{FF2B5EF4-FFF2-40B4-BE49-F238E27FC236}">
                  <a16:creationId xmlns:a16="http://schemas.microsoft.com/office/drawing/2014/main" id="{2CD8EFD1-6747-4605-B26E-5115C7625402}"/>
                </a:ext>
              </a:extLst>
            </p:cNvPr>
            <p:cNvCxnSpPr/>
            <p:nvPr/>
          </p:nvCxnSpPr>
          <p:spPr>
            <a:xfrm>
              <a:off x="180252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7">
              <a:extLst>
                <a:ext uri="{FF2B5EF4-FFF2-40B4-BE49-F238E27FC236}">
                  <a16:creationId xmlns:a16="http://schemas.microsoft.com/office/drawing/2014/main" id="{3D0700A5-B22A-4345-AB54-AAC5D159CCC0}"/>
                </a:ext>
              </a:extLst>
            </p:cNvPr>
            <p:cNvCxnSpPr/>
            <p:nvPr/>
          </p:nvCxnSpPr>
          <p:spPr>
            <a:xfrm>
              <a:off x="247869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8">
              <a:extLst>
                <a:ext uri="{FF2B5EF4-FFF2-40B4-BE49-F238E27FC236}">
                  <a16:creationId xmlns:a16="http://schemas.microsoft.com/office/drawing/2014/main" id="{814E4D53-224B-4078-A0BE-C0ED23F59B1F}"/>
                </a:ext>
              </a:extLst>
            </p:cNvPr>
            <p:cNvCxnSpPr/>
            <p:nvPr/>
          </p:nvCxnSpPr>
          <p:spPr>
            <a:xfrm>
              <a:off x="315312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9">
              <a:extLst>
                <a:ext uri="{FF2B5EF4-FFF2-40B4-BE49-F238E27FC236}">
                  <a16:creationId xmlns:a16="http://schemas.microsoft.com/office/drawing/2014/main" id="{83EDED1E-8D29-4443-B592-C954E327042C}"/>
                </a:ext>
              </a:extLst>
            </p:cNvPr>
            <p:cNvCxnSpPr/>
            <p:nvPr/>
          </p:nvCxnSpPr>
          <p:spPr>
            <a:xfrm>
              <a:off x="382929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Rectangle 10">
              <a:extLst>
                <a:ext uri="{FF2B5EF4-FFF2-40B4-BE49-F238E27FC236}">
                  <a16:creationId xmlns:a16="http://schemas.microsoft.com/office/drawing/2014/main" id="{B8BF34F4-6EE5-4B3F-8A6C-09475F09113D}"/>
                </a:ext>
              </a:extLst>
            </p:cNvPr>
            <p:cNvSpPr/>
            <p:nvPr/>
          </p:nvSpPr>
          <p:spPr>
            <a:xfrm>
              <a:off x="1128085" y="3235979"/>
              <a:ext cx="2701211" cy="42121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1">
              <a:extLst>
                <a:ext uri="{FF2B5EF4-FFF2-40B4-BE49-F238E27FC236}">
                  <a16:creationId xmlns:a16="http://schemas.microsoft.com/office/drawing/2014/main" id="{C75A7F38-EDBE-4721-A0C4-766DD632117E}"/>
                </a:ext>
              </a:extLst>
            </p:cNvPr>
            <p:cNvSpPr/>
            <p:nvPr/>
          </p:nvSpPr>
          <p:spPr>
            <a:xfrm>
              <a:off x="1128085" y="2714225"/>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2">
              <a:extLst>
                <a:ext uri="{FF2B5EF4-FFF2-40B4-BE49-F238E27FC236}">
                  <a16:creationId xmlns:a16="http://schemas.microsoft.com/office/drawing/2014/main" id="{62E73C31-3AC9-4181-92C0-88F1F88EB415}"/>
                </a:ext>
              </a:extLst>
            </p:cNvPr>
            <p:cNvSpPr/>
            <p:nvPr/>
          </p:nvSpPr>
          <p:spPr>
            <a:xfrm>
              <a:off x="1128085" y="2194204"/>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3">
              <a:extLst>
                <a:ext uri="{FF2B5EF4-FFF2-40B4-BE49-F238E27FC236}">
                  <a16:creationId xmlns:a16="http://schemas.microsoft.com/office/drawing/2014/main" id="{7E7D1239-50FA-402B-A67D-25E52F95E422}"/>
                </a:ext>
              </a:extLst>
            </p:cNvPr>
            <p:cNvSpPr/>
            <p:nvPr/>
          </p:nvSpPr>
          <p:spPr>
            <a:xfrm>
              <a:off x="1128085" y="1674184"/>
              <a:ext cx="2701211" cy="4212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4">
              <a:extLst>
                <a:ext uri="{FF2B5EF4-FFF2-40B4-BE49-F238E27FC236}">
                  <a16:creationId xmlns:a16="http://schemas.microsoft.com/office/drawing/2014/main" id="{2A2DD9BA-80CE-432A-B115-EA8B52DB8779}"/>
                </a:ext>
              </a:extLst>
            </p:cNvPr>
            <p:cNvSpPr/>
            <p:nvPr/>
          </p:nvSpPr>
          <p:spPr>
            <a:xfrm>
              <a:off x="1128085" y="3235979"/>
              <a:ext cx="1870736" cy="42121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5">
              <a:extLst>
                <a:ext uri="{FF2B5EF4-FFF2-40B4-BE49-F238E27FC236}">
                  <a16:creationId xmlns:a16="http://schemas.microsoft.com/office/drawing/2014/main" id="{96F32E85-3076-4635-B379-21278B22BECE}"/>
                </a:ext>
              </a:extLst>
            </p:cNvPr>
            <p:cNvSpPr/>
            <p:nvPr/>
          </p:nvSpPr>
          <p:spPr>
            <a:xfrm>
              <a:off x="1128085" y="2714225"/>
              <a:ext cx="830476" cy="422950"/>
            </a:xfrm>
            <a:prstGeom prst="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16">
              <a:extLst>
                <a:ext uri="{FF2B5EF4-FFF2-40B4-BE49-F238E27FC236}">
                  <a16:creationId xmlns:a16="http://schemas.microsoft.com/office/drawing/2014/main" id="{0ECFC120-5F1A-4517-9A81-34451DC6B42A}"/>
                </a:ext>
              </a:extLst>
            </p:cNvPr>
            <p:cNvSpPr/>
            <p:nvPr/>
          </p:nvSpPr>
          <p:spPr>
            <a:xfrm>
              <a:off x="1128085" y="2194204"/>
              <a:ext cx="1518781" cy="42295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17">
              <a:extLst>
                <a:ext uri="{FF2B5EF4-FFF2-40B4-BE49-F238E27FC236}">
                  <a16:creationId xmlns:a16="http://schemas.microsoft.com/office/drawing/2014/main" id="{7947DC15-A28B-4A1A-8C9D-E51BCE743F72}"/>
                </a:ext>
              </a:extLst>
            </p:cNvPr>
            <p:cNvSpPr/>
            <p:nvPr/>
          </p:nvSpPr>
          <p:spPr>
            <a:xfrm>
              <a:off x="1128085" y="1674184"/>
              <a:ext cx="2461951" cy="421217"/>
            </a:xfrm>
            <a:prstGeom prst="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8">
              <a:extLst>
                <a:ext uri="{FF2B5EF4-FFF2-40B4-BE49-F238E27FC236}">
                  <a16:creationId xmlns:a16="http://schemas.microsoft.com/office/drawing/2014/main" id="{2B31EE5D-C0F1-4422-8A58-D1DA8E2773B7}"/>
                </a:ext>
              </a:extLst>
            </p:cNvPr>
            <p:cNvSpPr txBox="1">
              <a:spLocks noChangeArrowheads="1"/>
            </p:cNvSpPr>
            <p:nvPr/>
          </p:nvSpPr>
          <p:spPr bwMode="auto">
            <a:xfrm>
              <a:off x="984008" y="3868619"/>
              <a:ext cx="28739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9">
              <a:extLst>
                <a:ext uri="{FF2B5EF4-FFF2-40B4-BE49-F238E27FC236}">
                  <a16:creationId xmlns:a16="http://schemas.microsoft.com/office/drawing/2014/main" id="{FB810925-E80B-44CF-8AFC-16B6F02AC28E}"/>
                </a:ext>
              </a:extLst>
            </p:cNvPr>
            <p:cNvSpPr txBox="1">
              <a:spLocks noChangeArrowheads="1"/>
            </p:cNvSpPr>
            <p:nvPr/>
          </p:nvSpPr>
          <p:spPr bwMode="auto">
            <a:xfrm>
              <a:off x="1616378" y="3868619"/>
              <a:ext cx="37315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0">
              <a:extLst>
                <a:ext uri="{FF2B5EF4-FFF2-40B4-BE49-F238E27FC236}">
                  <a16:creationId xmlns:a16="http://schemas.microsoft.com/office/drawing/2014/main" id="{F3A14329-17E9-43D2-BFFF-E67CE58B4459}"/>
                </a:ext>
              </a:extLst>
            </p:cNvPr>
            <p:cNvSpPr txBox="1">
              <a:spLocks noChangeArrowheads="1"/>
            </p:cNvSpPr>
            <p:nvPr/>
          </p:nvSpPr>
          <p:spPr bwMode="auto">
            <a:xfrm>
              <a:off x="3599239"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1">
              <a:extLst>
                <a:ext uri="{FF2B5EF4-FFF2-40B4-BE49-F238E27FC236}">
                  <a16:creationId xmlns:a16="http://schemas.microsoft.com/office/drawing/2014/main" id="{41F0F398-63CC-4437-B0CD-B705A0EB63AD}"/>
                </a:ext>
              </a:extLst>
            </p:cNvPr>
            <p:cNvSpPr txBox="1">
              <a:spLocks noChangeArrowheads="1"/>
            </p:cNvSpPr>
            <p:nvPr/>
          </p:nvSpPr>
          <p:spPr bwMode="auto">
            <a:xfrm>
              <a:off x="2923993"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2">
              <a:extLst>
                <a:ext uri="{FF2B5EF4-FFF2-40B4-BE49-F238E27FC236}">
                  <a16:creationId xmlns:a16="http://schemas.microsoft.com/office/drawing/2014/main" id="{9E31E0B4-C5D0-41A0-BFFB-C6C12A5A9E1B}"/>
                </a:ext>
              </a:extLst>
            </p:cNvPr>
            <p:cNvSpPr txBox="1">
              <a:spLocks noChangeArrowheads="1"/>
            </p:cNvSpPr>
            <p:nvPr/>
          </p:nvSpPr>
          <p:spPr bwMode="auto">
            <a:xfrm>
              <a:off x="2248742"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3">
              <a:extLst>
                <a:ext uri="{FF2B5EF4-FFF2-40B4-BE49-F238E27FC236}">
                  <a16:creationId xmlns:a16="http://schemas.microsoft.com/office/drawing/2014/main" id="{81E3EF72-6031-4C2E-8D33-43EF504B8768}"/>
                </a:ext>
              </a:extLst>
            </p:cNvPr>
            <p:cNvSpPr txBox="1">
              <a:spLocks noChangeArrowheads="1"/>
            </p:cNvSpPr>
            <p:nvPr/>
          </p:nvSpPr>
          <p:spPr bwMode="auto">
            <a:xfrm>
              <a:off x="580214" y="1700408"/>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2015</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24">
              <a:extLst>
                <a:ext uri="{FF2B5EF4-FFF2-40B4-BE49-F238E27FC236}">
                  <a16:creationId xmlns:a16="http://schemas.microsoft.com/office/drawing/2014/main" id="{1D73A314-0C01-4B29-A2D5-B71A94D99635}"/>
                </a:ext>
              </a:extLst>
            </p:cNvPr>
            <p:cNvSpPr txBox="1">
              <a:spLocks noChangeArrowheads="1"/>
            </p:cNvSpPr>
            <p:nvPr/>
          </p:nvSpPr>
          <p:spPr bwMode="auto">
            <a:xfrm>
              <a:off x="580214" y="3261915"/>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2012</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5">
              <a:extLst>
                <a:ext uri="{FF2B5EF4-FFF2-40B4-BE49-F238E27FC236}">
                  <a16:creationId xmlns:a16="http://schemas.microsoft.com/office/drawing/2014/main" id="{5EA26CCC-A0FA-417C-B1A1-EF9B391E4553}"/>
                </a:ext>
              </a:extLst>
            </p:cNvPr>
            <p:cNvSpPr txBox="1">
              <a:spLocks noChangeArrowheads="1"/>
            </p:cNvSpPr>
            <p:nvPr/>
          </p:nvSpPr>
          <p:spPr bwMode="auto">
            <a:xfrm>
              <a:off x="580214" y="2741412"/>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2013</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26">
              <a:extLst>
                <a:ext uri="{FF2B5EF4-FFF2-40B4-BE49-F238E27FC236}">
                  <a16:creationId xmlns:a16="http://schemas.microsoft.com/office/drawing/2014/main" id="{A782DF2C-077C-4F2E-A4B0-CD076AB02B23}"/>
                </a:ext>
              </a:extLst>
            </p:cNvPr>
            <p:cNvSpPr txBox="1">
              <a:spLocks noChangeArrowheads="1"/>
            </p:cNvSpPr>
            <p:nvPr/>
          </p:nvSpPr>
          <p:spPr bwMode="auto">
            <a:xfrm>
              <a:off x="580214" y="2220908"/>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2014</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12">
            <a:extLst>
              <a:ext uri="{FF2B5EF4-FFF2-40B4-BE49-F238E27FC236}">
                <a16:creationId xmlns:a16="http://schemas.microsoft.com/office/drawing/2014/main" id="{CADD87EC-BBA1-4D35-8027-0F4DC8B24EA2}"/>
              </a:ext>
            </a:extLst>
          </p:cNvPr>
          <p:cNvGrpSpPr>
            <a:grpSpLocks/>
          </p:cNvGrpSpPr>
          <p:nvPr/>
        </p:nvGrpSpPr>
        <p:grpSpPr bwMode="auto">
          <a:xfrm>
            <a:off x="6974722" y="2380917"/>
            <a:ext cx="2938462" cy="3024128"/>
            <a:chOff x="1023776" y="1932475"/>
            <a:chExt cx="2781691" cy="3303303"/>
          </a:xfrm>
        </p:grpSpPr>
        <p:sp>
          <p:nvSpPr>
            <p:cNvPr id="35" name="Text Placeholder 32">
              <a:extLst>
                <a:ext uri="{FF2B5EF4-FFF2-40B4-BE49-F238E27FC236}">
                  <a16:creationId xmlns:a16="http://schemas.microsoft.com/office/drawing/2014/main" id="{7669DF0F-609E-4B57-AAC9-DF00A4308D8D}"/>
                </a:ext>
              </a:extLst>
            </p:cNvPr>
            <p:cNvSpPr txBox="1"/>
            <p:nvPr/>
          </p:nvSpPr>
          <p:spPr>
            <a:xfrm>
              <a:off x="1023776" y="3879815"/>
              <a:ext cx="2781691" cy="135596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Text Placeholder 33">
              <a:extLst>
                <a:ext uri="{FF2B5EF4-FFF2-40B4-BE49-F238E27FC236}">
                  <a16:creationId xmlns:a16="http://schemas.microsoft.com/office/drawing/2014/main" id="{A47CA13C-C2EC-4BAF-9998-95E5493FCD91}"/>
                </a:ext>
              </a:extLst>
            </p:cNvPr>
            <p:cNvSpPr txBox="1"/>
            <p:nvPr/>
          </p:nvSpPr>
          <p:spPr>
            <a:xfrm>
              <a:off x="1023776" y="2329573"/>
              <a:ext cx="2781691" cy="135596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7" name="TextBox 15">
              <a:extLst>
                <a:ext uri="{FF2B5EF4-FFF2-40B4-BE49-F238E27FC236}">
                  <a16:creationId xmlns:a16="http://schemas.microsoft.com/office/drawing/2014/main" id="{69E95EEA-A908-4F7E-B230-E84F3D143986}"/>
                </a:ext>
              </a:extLst>
            </p:cNvPr>
            <p:cNvSpPr txBox="1">
              <a:spLocks noChangeArrowheads="1"/>
            </p:cNvSpPr>
            <p:nvPr/>
          </p:nvSpPr>
          <p:spPr bwMode="auto">
            <a:xfrm>
              <a:off x="1023777" y="1932475"/>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0421137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0-#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D6D258E-6A1E-4B7B-8632-6306376A961E}"/>
              </a:ext>
            </a:extLst>
          </p:cNvPr>
          <p:cNvGrpSpPr/>
          <p:nvPr/>
        </p:nvGrpSpPr>
        <p:grpSpPr>
          <a:xfrm>
            <a:off x="6132700" y="2197359"/>
            <a:ext cx="2346579" cy="3447228"/>
            <a:chOff x="6281848" y="2177551"/>
            <a:chExt cx="2346579" cy="3447228"/>
          </a:xfrm>
        </p:grpSpPr>
        <p:cxnSp>
          <p:nvCxnSpPr>
            <p:cNvPr id="7" name="Straight Connector 294">
              <a:extLst>
                <a:ext uri="{FF2B5EF4-FFF2-40B4-BE49-F238E27FC236}">
                  <a16:creationId xmlns:a16="http://schemas.microsoft.com/office/drawing/2014/main" id="{8F99314C-B671-4C5F-A6D9-73AC3F720612}"/>
                </a:ext>
              </a:extLst>
            </p:cNvPr>
            <p:cNvCxnSpPr/>
            <p:nvPr/>
          </p:nvCxnSpPr>
          <p:spPr>
            <a:xfrm>
              <a:off x="6281848" y="2177551"/>
              <a:ext cx="0" cy="861807"/>
            </a:xfrm>
            <a:prstGeom prst="line">
              <a:avLst/>
            </a:prstGeom>
            <a:ln w="38100">
              <a:solidFill>
                <a:srgbClr val="F67C81"/>
              </a:solidFill>
            </a:ln>
          </p:spPr>
          <p:style>
            <a:lnRef idx="1">
              <a:schemeClr val="accent1"/>
            </a:lnRef>
            <a:fillRef idx="0">
              <a:schemeClr val="accent1"/>
            </a:fillRef>
            <a:effectRef idx="0">
              <a:schemeClr val="accent1"/>
            </a:effectRef>
            <a:fontRef idx="minor">
              <a:schemeClr val="tx1"/>
            </a:fontRef>
          </p:style>
        </p:cxnSp>
        <p:cxnSp>
          <p:nvCxnSpPr>
            <p:cNvPr id="9" name="Straight Connector 296">
              <a:extLst>
                <a:ext uri="{FF2B5EF4-FFF2-40B4-BE49-F238E27FC236}">
                  <a16:creationId xmlns:a16="http://schemas.microsoft.com/office/drawing/2014/main" id="{CAFE4989-9B4F-4F79-8407-3A4D43AD0BF2}"/>
                </a:ext>
              </a:extLst>
            </p:cNvPr>
            <p:cNvCxnSpPr/>
            <p:nvPr/>
          </p:nvCxnSpPr>
          <p:spPr>
            <a:xfrm>
              <a:off x="6281848" y="3425623"/>
              <a:ext cx="0" cy="861807"/>
            </a:xfrm>
            <a:prstGeom prst="line">
              <a:avLst/>
            </a:prstGeom>
            <a:ln w="38100">
              <a:solidFill>
                <a:srgbClr val="F9A37B"/>
              </a:solidFill>
            </a:ln>
          </p:spPr>
          <p:style>
            <a:lnRef idx="1">
              <a:schemeClr val="accent1"/>
            </a:lnRef>
            <a:fillRef idx="0">
              <a:schemeClr val="accent1"/>
            </a:fillRef>
            <a:effectRef idx="0">
              <a:schemeClr val="accent1"/>
            </a:effectRef>
            <a:fontRef idx="minor">
              <a:schemeClr val="tx1"/>
            </a:fontRef>
          </p:style>
        </p:cxnSp>
        <p:cxnSp>
          <p:nvCxnSpPr>
            <p:cNvPr id="10" name="Straight Connector 298">
              <a:extLst>
                <a:ext uri="{FF2B5EF4-FFF2-40B4-BE49-F238E27FC236}">
                  <a16:creationId xmlns:a16="http://schemas.microsoft.com/office/drawing/2014/main" id="{ABBBEEA8-C989-46B5-B937-A24EE6626A57}"/>
                </a:ext>
              </a:extLst>
            </p:cNvPr>
            <p:cNvCxnSpPr/>
            <p:nvPr/>
          </p:nvCxnSpPr>
          <p:spPr>
            <a:xfrm>
              <a:off x="6281848" y="4762972"/>
              <a:ext cx="0" cy="861807"/>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ectángulo 26">
              <a:extLst>
                <a:ext uri="{FF2B5EF4-FFF2-40B4-BE49-F238E27FC236}">
                  <a16:creationId xmlns:a16="http://schemas.microsoft.com/office/drawing/2014/main" id="{9A88A0CA-7223-47CD-BC47-D21A049BF951}"/>
                </a:ext>
              </a:extLst>
            </p:cNvPr>
            <p:cNvSpPr/>
            <p:nvPr/>
          </p:nvSpPr>
          <p:spPr>
            <a:xfrm>
              <a:off x="6358236" y="3552728"/>
              <a:ext cx="2259329"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5" name="Rectángulo 27">
              <a:extLst>
                <a:ext uri="{FF2B5EF4-FFF2-40B4-BE49-F238E27FC236}">
                  <a16:creationId xmlns:a16="http://schemas.microsoft.com/office/drawing/2014/main" id="{FE34D181-13C9-4D90-9C3F-34415FC8944D}"/>
                </a:ext>
              </a:extLst>
            </p:cNvPr>
            <p:cNvSpPr/>
            <p:nvPr/>
          </p:nvSpPr>
          <p:spPr>
            <a:xfrm>
              <a:off x="6358236" y="4890192"/>
              <a:ext cx="2259329"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6" name="Rectángulo 28">
              <a:extLst>
                <a:ext uri="{FF2B5EF4-FFF2-40B4-BE49-F238E27FC236}">
                  <a16:creationId xmlns:a16="http://schemas.microsoft.com/office/drawing/2014/main" id="{2C8BACAB-CEA1-4990-A3C9-4F6E1C02659B}"/>
                </a:ext>
              </a:extLst>
            </p:cNvPr>
            <p:cNvSpPr/>
            <p:nvPr/>
          </p:nvSpPr>
          <p:spPr>
            <a:xfrm>
              <a:off x="6368028" y="2304524"/>
              <a:ext cx="2260399"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grpSp>
      <p:grpSp>
        <p:nvGrpSpPr>
          <p:cNvPr id="17" name="组合 16">
            <a:extLst>
              <a:ext uri="{FF2B5EF4-FFF2-40B4-BE49-F238E27FC236}">
                <a16:creationId xmlns:a16="http://schemas.microsoft.com/office/drawing/2014/main" id="{1CDD6424-6799-4813-9CEB-C18AB042678A}"/>
              </a:ext>
            </a:extLst>
          </p:cNvPr>
          <p:cNvGrpSpPr/>
          <p:nvPr/>
        </p:nvGrpSpPr>
        <p:grpSpPr>
          <a:xfrm flipH="1">
            <a:off x="8538267" y="2201975"/>
            <a:ext cx="2427290" cy="3447227"/>
            <a:chOff x="8314282" y="2012538"/>
            <a:chExt cx="2427290" cy="3447227"/>
          </a:xfrm>
        </p:grpSpPr>
        <p:cxnSp>
          <p:nvCxnSpPr>
            <p:cNvPr id="18" name="Straight Connector 13">
              <a:extLst>
                <a:ext uri="{FF2B5EF4-FFF2-40B4-BE49-F238E27FC236}">
                  <a16:creationId xmlns:a16="http://schemas.microsoft.com/office/drawing/2014/main" id="{838A55C5-F278-4C0C-B41D-4FFD930F2905}"/>
                </a:ext>
              </a:extLst>
            </p:cNvPr>
            <p:cNvCxnSpPr/>
            <p:nvPr/>
          </p:nvCxnSpPr>
          <p:spPr>
            <a:xfrm>
              <a:off x="10730710" y="2012538"/>
              <a:ext cx="0" cy="861807"/>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90">
              <a:extLst>
                <a:ext uri="{FF2B5EF4-FFF2-40B4-BE49-F238E27FC236}">
                  <a16:creationId xmlns:a16="http://schemas.microsoft.com/office/drawing/2014/main" id="{20317268-F7FE-44B3-8AB6-10970E8DA714}"/>
                </a:ext>
              </a:extLst>
            </p:cNvPr>
            <p:cNvCxnSpPr/>
            <p:nvPr/>
          </p:nvCxnSpPr>
          <p:spPr>
            <a:xfrm>
              <a:off x="10736141" y="3260610"/>
              <a:ext cx="0" cy="861807"/>
            </a:xfrm>
            <a:prstGeom prst="line">
              <a:avLst/>
            </a:prstGeom>
            <a:ln w="38100">
              <a:solidFill>
                <a:srgbClr val="F67C81"/>
              </a:solidFill>
            </a:ln>
          </p:spPr>
          <p:style>
            <a:lnRef idx="1">
              <a:schemeClr val="accent1"/>
            </a:lnRef>
            <a:fillRef idx="0">
              <a:schemeClr val="accent1"/>
            </a:fillRef>
            <a:effectRef idx="0">
              <a:schemeClr val="accent1"/>
            </a:effectRef>
            <a:fontRef idx="minor">
              <a:schemeClr val="tx1"/>
            </a:fontRef>
          </p:style>
        </p:cxnSp>
        <p:cxnSp>
          <p:nvCxnSpPr>
            <p:cNvPr id="20" name="Straight Connector 292">
              <a:extLst>
                <a:ext uri="{FF2B5EF4-FFF2-40B4-BE49-F238E27FC236}">
                  <a16:creationId xmlns:a16="http://schemas.microsoft.com/office/drawing/2014/main" id="{6E6FABA5-F3F7-4D0A-BA3B-F89472E11410}"/>
                </a:ext>
              </a:extLst>
            </p:cNvPr>
            <p:cNvCxnSpPr/>
            <p:nvPr/>
          </p:nvCxnSpPr>
          <p:spPr>
            <a:xfrm>
              <a:off x="10741572" y="4597958"/>
              <a:ext cx="0" cy="861807"/>
            </a:xfrm>
            <a:prstGeom prst="line">
              <a:avLst/>
            </a:prstGeom>
            <a:ln w="38100">
              <a:solidFill>
                <a:srgbClr val="F9A37B"/>
              </a:solidFill>
            </a:ln>
          </p:spPr>
          <p:style>
            <a:lnRef idx="1">
              <a:schemeClr val="accent1"/>
            </a:lnRef>
            <a:fillRef idx="0">
              <a:schemeClr val="accent1"/>
            </a:fillRef>
            <a:effectRef idx="0">
              <a:schemeClr val="accent1"/>
            </a:effectRef>
            <a:fontRef idx="minor">
              <a:schemeClr val="tx1"/>
            </a:fontRef>
          </p:style>
        </p:cxnSp>
        <p:sp>
          <p:nvSpPr>
            <p:cNvPr id="21" name="Rectángulo 25">
              <a:extLst>
                <a:ext uri="{FF2B5EF4-FFF2-40B4-BE49-F238E27FC236}">
                  <a16:creationId xmlns:a16="http://schemas.microsoft.com/office/drawing/2014/main" id="{0A76CB32-65A3-4260-BF0F-151D04BCC29F}"/>
                </a:ext>
              </a:extLst>
            </p:cNvPr>
            <p:cNvSpPr/>
            <p:nvPr/>
          </p:nvSpPr>
          <p:spPr>
            <a:xfrm>
              <a:off x="8314282" y="2114753"/>
              <a:ext cx="2357441"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2" name="Rectángulo 29">
              <a:extLst>
                <a:ext uri="{FF2B5EF4-FFF2-40B4-BE49-F238E27FC236}">
                  <a16:creationId xmlns:a16="http://schemas.microsoft.com/office/drawing/2014/main" id="{7663F23C-D173-4CD7-A1BD-C3EE4F63A08A}"/>
                </a:ext>
              </a:extLst>
            </p:cNvPr>
            <p:cNvSpPr/>
            <p:nvPr/>
          </p:nvSpPr>
          <p:spPr>
            <a:xfrm>
              <a:off x="8314282" y="3341496"/>
              <a:ext cx="2357441"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3" name="Rectángulo 30">
              <a:extLst>
                <a:ext uri="{FF2B5EF4-FFF2-40B4-BE49-F238E27FC236}">
                  <a16:creationId xmlns:a16="http://schemas.microsoft.com/office/drawing/2014/main" id="{B2260B58-4D3B-4849-B05F-C015AB95E02B}"/>
                </a:ext>
              </a:extLst>
            </p:cNvPr>
            <p:cNvSpPr/>
            <p:nvPr/>
          </p:nvSpPr>
          <p:spPr>
            <a:xfrm>
              <a:off x="8314282" y="4686755"/>
              <a:ext cx="2357441"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grpSp>
      <p:grpSp>
        <p:nvGrpSpPr>
          <p:cNvPr id="24" name="组合 23">
            <a:extLst>
              <a:ext uri="{FF2B5EF4-FFF2-40B4-BE49-F238E27FC236}">
                <a16:creationId xmlns:a16="http://schemas.microsoft.com/office/drawing/2014/main" id="{8FDB4BA0-BAA1-473F-817E-D1B29442FBF8}"/>
              </a:ext>
            </a:extLst>
          </p:cNvPr>
          <p:cNvGrpSpPr/>
          <p:nvPr/>
        </p:nvGrpSpPr>
        <p:grpSpPr>
          <a:xfrm>
            <a:off x="1578940" y="2125028"/>
            <a:ext cx="3921320" cy="3934598"/>
            <a:chOff x="2902025" y="1091917"/>
            <a:chExt cx="3404925" cy="3416456"/>
          </a:xfrm>
        </p:grpSpPr>
        <p:sp>
          <p:nvSpPr>
            <p:cNvPr id="25" name="Freeform 64">
              <a:extLst>
                <a:ext uri="{FF2B5EF4-FFF2-40B4-BE49-F238E27FC236}">
                  <a16:creationId xmlns:a16="http://schemas.microsoft.com/office/drawing/2014/main" id="{37465E16-E8DB-4990-8872-DEDCF02CD7A0}"/>
                </a:ext>
              </a:extLst>
            </p:cNvPr>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F67C81"/>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6" name="Freeform 62">
              <a:extLst>
                <a:ext uri="{FF2B5EF4-FFF2-40B4-BE49-F238E27FC236}">
                  <a16:creationId xmlns:a16="http://schemas.microsoft.com/office/drawing/2014/main" id="{5D76BDA1-BB4F-483F-9D11-3A9B9EB6CE51}"/>
                </a:ext>
              </a:extLst>
            </p:cNvPr>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7" name="Freeform 61">
              <a:extLst>
                <a:ext uri="{FF2B5EF4-FFF2-40B4-BE49-F238E27FC236}">
                  <a16:creationId xmlns:a16="http://schemas.microsoft.com/office/drawing/2014/main" id="{9CF23B6C-5D94-43DD-B0FE-4669835ABECE}"/>
                </a:ext>
              </a:extLst>
            </p:cNvPr>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F67C81"/>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8" name="Freeform 59">
              <a:extLst>
                <a:ext uri="{FF2B5EF4-FFF2-40B4-BE49-F238E27FC236}">
                  <a16:creationId xmlns:a16="http://schemas.microsoft.com/office/drawing/2014/main" id="{0CD557D4-F90E-4AF5-A5A1-123B1BC12354}"/>
                </a:ext>
              </a:extLst>
            </p:cNvPr>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F9A37B"/>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29" name="Freeform 58">
              <a:extLst>
                <a:ext uri="{FF2B5EF4-FFF2-40B4-BE49-F238E27FC236}">
                  <a16:creationId xmlns:a16="http://schemas.microsoft.com/office/drawing/2014/main" id="{0DE78EBA-EE8C-4A2C-B42E-C5742CD2ED57}"/>
                </a:ext>
              </a:extLst>
            </p:cNvPr>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30" name="Freeform 60">
              <a:extLst>
                <a:ext uri="{FF2B5EF4-FFF2-40B4-BE49-F238E27FC236}">
                  <a16:creationId xmlns:a16="http://schemas.microsoft.com/office/drawing/2014/main" id="{BD50A9C5-E4B7-4458-A1CF-520407CEFFDE}"/>
                </a:ext>
              </a:extLst>
            </p:cNvPr>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F9A37B"/>
            </a:solidFill>
            <a:ln>
              <a:noFill/>
            </a:ln>
          </p:spPr>
          <p:txBody>
            <a:bodyPr vert="horz" wrap="square" lIns="68580" tIns="34290" rIns="68580" bIns="34290" numCol="1" anchor="t" anchorCtr="0" compatLnSpc="1">
              <a:prstTxWarp prst="textNoShape">
                <a:avLst/>
              </a:prstTxWarp>
            </a:bodyPr>
            <a:lstStyle/>
            <a:p>
              <a:endParaRPr lang="en-US">
                <a:solidFill>
                  <a:schemeClr val="tx1">
                    <a:lumMod val="50000"/>
                    <a:lumOff val="50000"/>
                  </a:schemeClr>
                </a:solidFill>
              </a:endParaRPr>
            </a:p>
          </p:txBody>
        </p:sp>
        <p:sp>
          <p:nvSpPr>
            <p:cNvPr id="31" name="AutoShape 112">
              <a:extLst>
                <a:ext uri="{FF2B5EF4-FFF2-40B4-BE49-F238E27FC236}">
                  <a16:creationId xmlns:a16="http://schemas.microsoft.com/office/drawing/2014/main" id="{413EFCBB-C9DB-4C67-BF40-2DECD0DBB3E4}"/>
                </a:ext>
              </a:extLst>
            </p:cNvPr>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32" name="Group 87">
              <a:extLst>
                <a:ext uri="{FF2B5EF4-FFF2-40B4-BE49-F238E27FC236}">
                  <a16:creationId xmlns:a16="http://schemas.microsoft.com/office/drawing/2014/main" id="{681DC168-0191-44FD-ACC9-1028361B9D80}"/>
                </a:ext>
              </a:extLst>
            </p:cNvPr>
            <p:cNvGrpSpPr/>
            <p:nvPr/>
          </p:nvGrpSpPr>
          <p:grpSpPr>
            <a:xfrm>
              <a:off x="5028026" y="3638366"/>
              <a:ext cx="328777" cy="438870"/>
              <a:chOff x="586386" y="4508909"/>
              <a:chExt cx="261342" cy="348854"/>
            </a:xfrm>
            <a:solidFill>
              <a:schemeClr val="bg1"/>
            </a:solidFill>
          </p:grpSpPr>
          <p:sp>
            <p:nvSpPr>
              <p:cNvPr id="46" name="AutoShape 108">
                <a:extLst>
                  <a:ext uri="{FF2B5EF4-FFF2-40B4-BE49-F238E27FC236}">
                    <a16:creationId xmlns:a16="http://schemas.microsoft.com/office/drawing/2014/main" id="{A5FD8926-717F-49FF-90F6-180AAAD9AFF7}"/>
                  </a:ext>
                </a:extLst>
              </p:cNvPr>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7" name="AutoShape 109">
                <a:extLst>
                  <a:ext uri="{FF2B5EF4-FFF2-40B4-BE49-F238E27FC236}">
                    <a16:creationId xmlns:a16="http://schemas.microsoft.com/office/drawing/2014/main" id="{FB2ACDB1-03D5-4F49-BCE5-0C379A514312}"/>
                  </a:ext>
                </a:extLst>
              </p:cNvPr>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33" name="Group 41">
              <a:extLst>
                <a:ext uri="{FF2B5EF4-FFF2-40B4-BE49-F238E27FC236}">
                  <a16:creationId xmlns:a16="http://schemas.microsoft.com/office/drawing/2014/main" id="{6A159668-7BBE-470D-8B35-2FF2327B891C}"/>
                </a:ext>
              </a:extLst>
            </p:cNvPr>
            <p:cNvGrpSpPr/>
            <p:nvPr/>
          </p:nvGrpSpPr>
          <p:grpSpPr>
            <a:xfrm>
              <a:off x="5604285" y="2559135"/>
              <a:ext cx="383448" cy="438120"/>
              <a:chOff x="6880625" y="3111711"/>
              <a:chExt cx="304800" cy="348258"/>
            </a:xfrm>
            <a:solidFill>
              <a:schemeClr val="bg1"/>
            </a:solidFill>
          </p:grpSpPr>
          <p:sp>
            <p:nvSpPr>
              <p:cNvPr id="42" name="AutoShape 48">
                <a:extLst>
                  <a:ext uri="{FF2B5EF4-FFF2-40B4-BE49-F238E27FC236}">
                    <a16:creationId xmlns:a16="http://schemas.microsoft.com/office/drawing/2014/main" id="{5BB28A6C-CE9F-463B-B916-3A3051F58CDE}"/>
                  </a:ext>
                </a:extLst>
              </p:cNvPr>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3" name="AutoShape 49">
                <a:extLst>
                  <a:ext uri="{FF2B5EF4-FFF2-40B4-BE49-F238E27FC236}">
                    <a16:creationId xmlns:a16="http://schemas.microsoft.com/office/drawing/2014/main" id="{25FBE926-3147-4CD6-BF5C-35ABC301E7A2}"/>
                  </a:ext>
                </a:extLst>
              </p:cNvPr>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4" name="AutoShape 50">
                <a:extLst>
                  <a:ext uri="{FF2B5EF4-FFF2-40B4-BE49-F238E27FC236}">
                    <a16:creationId xmlns:a16="http://schemas.microsoft.com/office/drawing/2014/main" id="{08F3374C-45BC-4934-BF04-AB90BA5E60A4}"/>
                  </a:ext>
                </a:extLst>
              </p:cNvPr>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5" name="AutoShape 51">
                <a:extLst>
                  <a:ext uri="{FF2B5EF4-FFF2-40B4-BE49-F238E27FC236}">
                    <a16:creationId xmlns:a16="http://schemas.microsoft.com/office/drawing/2014/main" id="{B89A4A38-68C9-47CE-B43B-4FDA398051D2}"/>
                  </a:ext>
                </a:extLst>
              </p:cNvPr>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34" name="AutoShape 47">
              <a:extLst>
                <a:ext uri="{FF2B5EF4-FFF2-40B4-BE49-F238E27FC236}">
                  <a16:creationId xmlns:a16="http://schemas.microsoft.com/office/drawing/2014/main" id="{7AD72B93-4DEB-4D4B-A30B-26F32D4BC3EB}"/>
                </a:ext>
              </a:extLst>
            </p:cNvPr>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35" name="组合 34">
              <a:extLst>
                <a:ext uri="{FF2B5EF4-FFF2-40B4-BE49-F238E27FC236}">
                  <a16:creationId xmlns:a16="http://schemas.microsoft.com/office/drawing/2014/main" id="{54AF1D0B-E242-4D38-BF9E-9864C3A18812}"/>
                </a:ext>
              </a:extLst>
            </p:cNvPr>
            <p:cNvGrpSpPr/>
            <p:nvPr/>
          </p:nvGrpSpPr>
          <p:grpSpPr>
            <a:xfrm>
              <a:off x="5008029" y="1531727"/>
              <a:ext cx="438869" cy="438120"/>
              <a:chOff x="2581673" y="3096418"/>
              <a:chExt cx="465137" cy="464344"/>
            </a:xfrm>
            <a:solidFill>
              <a:schemeClr val="bg1"/>
            </a:solidFill>
          </p:grpSpPr>
          <p:sp>
            <p:nvSpPr>
              <p:cNvPr id="40" name="AutoShape 128">
                <a:extLst>
                  <a:ext uri="{FF2B5EF4-FFF2-40B4-BE49-F238E27FC236}">
                    <a16:creationId xmlns:a16="http://schemas.microsoft.com/office/drawing/2014/main" id="{E862D583-62E0-4399-A1D6-2041DDCCCF37}"/>
                  </a:ext>
                </a:extLst>
              </p:cNvPr>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1" name="AutoShape 129">
                <a:extLst>
                  <a:ext uri="{FF2B5EF4-FFF2-40B4-BE49-F238E27FC236}">
                    <a16:creationId xmlns:a16="http://schemas.microsoft.com/office/drawing/2014/main" id="{0ACDD990-BF24-4818-9B82-3044E8EC3900}"/>
                  </a:ext>
                </a:extLst>
              </p:cNvPr>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36" name="AutoShape 46">
              <a:extLst>
                <a:ext uri="{FF2B5EF4-FFF2-40B4-BE49-F238E27FC236}">
                  <a16:creationId xmlns:a16="http://schemas.microsoft.com/office/drawing/2014/main" id="{2A6944FF-0F28-47AE-B73D-46D491AB19F5}"/>
                </a:ext>
              </a:extLst>
            </p:cNvPr>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37" name="组合 36">
              <a:extLst>
                <a:ext uri="{FF2B5EF4-FFF2-40B4-BE49-F238E27FC236}">
                  <a16:creationId xmlns:a16="http://schemas.microsoft.com/office/drawing/2014/main" id="{586EC091-EA24-4A4D-B56E-CB53CA50FCFF}"/>
                </a:ext>
              </a:extLst>
            </p:cNvPr>
            <p:cNvGrpSpPr/>
            <p:nvPr/>
          </p:nvGrpSpPr>
          <p:grpSpPr>
            <a:xfrm>
              <a:off x="3967793" y="2159991"/>
              <a:ext cx="1266467" cy="1264159"/>
              <a:chOff x="3895785" y="1892385"/>
              <a:chExt cx="1266467" cy="1264159"/>
            </a:xfrm>
            <a:solidFill>
              <a:srgbClr val="4BAF32"/>
            </a:solidFill>
          </p:grpSpPr>
          <p:sp>
            <p:nvSpPr>
              <p:cNvPr id="38" name="Oval 63">
                <a:extLst>
                  <a:ext uri="{FF2B5EF4-FFF2-40B4-BE49-F238E27FC236}">
                    <a16:creationId xmlns:a16="http://schemas.microsoft.com/office/drawing/2014/main" id="{3E4A7C30-8B90-43B7-8AE5-9BE458C913BD}"/>
                  </a:ext>
                </a:extLst>
              </p:cNvPr>
              <p:cNvSpPr>
                <a:spLocks noChangeArrowheads="1"/>
              </p:cNvSpPr>
              <p:nvPr/>
            </p:nvSpPr>
            <p:spPr bwMode="auto">
              <a:xfrm>
                <a:off x="3895785" y="1892385"/>
                <a:ext cx="1266467" cy="1264159"/>
              </a:xfrm>
              <a:prstGeom prst="ellipse">
                <a:avLst/>
              </a:prstGeom>
              <a:solidFill>
                <a:schemeClr val="bg2">
                  <a:lumMod val="50000"/>
                </a:schemeClr>
              </a:solidFill>
              <a:ln>
                <a:noFill/>
              </a:ln>
            </p:spPr>
            <p:txBody>
              <a:bodyPr vert="horz" wrap="square" lIns="68580" tIns="34290" rIns="68580" bIns="34290" numCol="1" anchor="t" anchorCtr="0" compatLnSpc="1">
                <a:prstTxWarp prst="textNoShape">
                  <a:avLst/>
                </a:prstTxWarp>
              </a:bodyPr>
              <a:lstStyle/>
              <a:p>
                <a:endParaRPr lang="en-US" dirty="0">
                  <a:solidFill>
                    <a:schemeClr val="tx1">
                      <a:lumMod val="50000"/>
                      <a:lumOff val="50000"/>
                    </a:schemeClr>
                  </a:solidFill>
                </a:endParaRPr>
              </a:p>
            </p:txBody>
          </p:sp>
          <p:sp>
            <p:nvSpPr>
              <p:cNvPr id="39" name="KSO_Shape">
                <a:extLst>
                  <a:ext uri="{FF2B5EF4-FFF2-40B4-BE49-F238E27FC236}">
                    <a16:creationId xmlns:a16="http://schemas.microsoft.com/office/drawing/2014/main" id="{793B54E6-04BB-4077-B32D-B700AB7B0733}"/>
                  </a:ext>
                </a:extLst>
              </p:cNvPr>
              <p:cNvSpPr>
                <a:spLocks/>
              </p:cNvSpPr>
              <p:nvPr/>
            </p:nvSpPr>
            <p:spPr bwMode="auto">
              <a:xfrm>
                <a:off x="4262513" y="2143086"/>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dirty="0">
                  <a:solidFill>
                    <a:schemeClr val="bg1"/>
                  </a:solidFill>
                </a:endParaRPr>
              </a:p>
            </p:txBody>
          </p:sp>
        </p:grpSp>
      </p:grpSp>
    </p:spTree>
    <p:extLst>
      <p:ext uri="{BB962C8B-B14F-4D97-AF65-F5344CB8AC3E}">
        <p14:creationId xmlns:p14="http://schemas.microsoft.com/office/powerpoint/2010/main" val="14423041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5A70FF05-FBF6-447A-B4DB-3201201CC9EF}"/>
              </a:ext>
            </a:extLst>
          </p:cNvPr>
          <p:cNvGrpSpPr/>
          <p:nvPr/>
        </p:nvGrpSpPr>
        <p:grpSpPr>
          <a:xfrm>
            <a:off x="1322859" y="1757247"/>
            <a:ext cx="9555806" cy="4335464"/>
            <a:chOff x="829965" y="1197361"/>
            <a:chExt cx="7476774" cy="3392209"/>
          </a:xfrm>
          <a:solidFill>
            <a:srgbClr val="F9A37B"/>
          </a:solidFill>
        </p:grpSpPr>
        <p:sp>
          <p:nvSpPr>
            <p:cNvPr id="7" name="Freeform 6">
              <a:extLst>
                <a:ext uri="{FF2B5EF4-FFF2-40B4-BE49-F238E27FC236}">
                  <a16:creationId xmlns:a16="http://schemas.microsoft.com/office/drawing/2014/main" id="{E16C5AD7-407D-49D0-9D85-C6FB48F83DD2}"/>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 name="Freeform 7">
              <a:extLst>
                <a:ext uri="{FF2B5EF4-FFF2-40B4-BE49-F238E27FC236}">
                  <a16:creationId xmlns:a16="http://schemas.microsoft.com/office/drawing/2014/main" id="{76E80423-1DD7-4281-BDC3-649C6E2A5039}"/>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0" name="Freeform 8">
              <a:extLst>
                <a:ext uri="{FF2B5EF4-FFF2-40B4-BE49-F238E27FC236}">
                  <a16:creationId xmlns:a16="http://schemas.microsoft.com/office/drawing/2014/main" id="{A4F65116-623D-4C07-AA1F-F245779F7A9D}"/>
                </a:ext>
              </a:extLst>
            </p:cNvPr>
            <p:cNvSpPr/>
            <p:nvPr/>
          </p:nvSpPr>
          <p:spPr bwMode="auto">
            <a:xfrm>
              <a:off x="1139686" y="2365231"/>
              <a:ext cx="432544" cy="496777"/>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pFill/>
            <a:ln>
              <a:noFill/>
            </a:ln>
          </p:spPr>
          <p:txBody>
            <a:bodyPr vert="horz" wrap="square" lIns="91440" tIns="45720" rIns="91440" bIns="45720" numCol="1" anchor="t" anchorCtr="0" compatLnSpc="1"/>
            <a:lstStyle/>
            <a:p>
              <a:endParaRPr lang="zh-CN" altLang="en-US" sz="3200"/>
            </a:p>
          </p:txBody>
        </p:sp>
        <p:sp>
          <p:nvSpPr>
            <p:cNvPr id="14" name="Freeform 10">
              <a:extLst>
                <a:ext uri="{FF2B5EF4-FFF2-40B4-BE49-F238E27FC236}">
                  <a16:creationId xmlns:a16="http://schemas.microsoft.com/office/drawing/2014/main" id="{AD4814C2-61D7-4FA6-877E-6218DD11914A}"/>
                </a:ext>
              </a:extLst>
            </p:cNvPr>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F67C81"/>
            </a:solidFill>
            <a:ln>
              <a:noFill/>
            </a:ln>
          </p:spPr>
          <p:txBody>
            <a:bodyPr vert="horz" wrap="square" lIns="91440" tIns="45720" rIns="91440" bIns="45720" numCol="1" anchor="t" anchorCtr="0" compatLnSpc="1"/>
            <a:lstStyle/>
            <a:p>
              <a:endParaRPr lang="zh-CN" altLang="en-US" sz="3200"/>
            </a:p>
          </p:txBody>
        </p:sp>
        <p:sp>
          <p:nvSpPr>
            <p:cNvPr id="15" name="Freeform 11">
              <a:extLst>
                <a:ext uri="{FF2B5EF4-FFF2-40B4-BE49-F238E27FC236}">
                  <a16:creationId xmlns:a16="http://schemas.microsoft.com/office/drawing/2014/main" id="{40DD2F22-444A-48B4-9BD4-93A2EF2C9C84}"/>
                </a:ext>
              </a:extLst>
            </p:cNvPr>
            <p:cNvSpPr/>
            <p:nvPr/>
          </p:nvSpPr>
          <p:spPr bwMode="auto">
            <a:xfrm>
              <a:off x="7571770" y="3115738"/>
              <a:ext cx="432544" cy="49677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pFill/>
            <a:ln>
              <a:noFill/>
            </a:ln>
          </p:spPr>
          <p:txBody>
            <a:bodyPr vert="horz" wrap="square" lIns="91440" tIns="45720" rIns="91440" bIns="45720" numCol="1" anchor="t" anchorCtr="0" compatLnSpc="1"/>
            <a:lstStyle/>
            <a:p>
              <a:endParaRPr lang="zh-CN" altLang="en-US" sz="3200"/>
            </a:p>
          </p:txBody>
        </p:sp>
        <p:sp>
          <p:nvSpPr>
            <p:cNvPr id="16" name="Freeform 13">
              <a:extLst>
                <a:ext uri="{FF2B5EF4-FFF2-40B4-BE49-F238E27FC236}">
                  <a16:creationId xmlns:a16="http://schemas.microsoft.com/office/drawing/2014/main" id="{02DDB23E-96BD-44DC-9B9E-FCC0B96B672F}"/>
                </a:ext>
              </a:extLst>
            </p:cNvPr>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sz="3200"/>
            </a:p>
          </p:txBody>
        </p:sp>
        <p:sp>
          <p:nvSpPr>
            <p:cNvPr id="17" name="Freeform 15">
              <a:extLst>
                <a:ext uri="{FF2B5EF4-FFF2-40B4-BE49-F238E27FC236}">
                  <a16:creationId xmlns:a16="http://schemas.microsoft.com/office/drawing/2014/main" id="{97047144-97C4-4D6D-9C16-8170D3C03057}"/>
                </a:ext>
              </a:extLst>
            </p:cNvPr>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F67C81"/>
            </a:solidFill>
            <a:ln>
              <a:noFill/>
            </a:ln>
          </p:spPr>
          <p:txBody>
            <a:bodyPr vert="horz" wrap="square" lIns="91440" tIns="45720" rIns="91440" bIns="45720" numCol="1" anchor="t" anchorCtr="0" compatLnSpc="1"/>
            <a:lstStyle/>
            <a:p>
              <a:endParaRPr lang="zh-CN" altLang="en-US" sz="3200"/>
            </a:p>
          </p:txBody>
        </p:sp>
        <p:sp>
          <p:nvSpPr>
            <p:cNvPr id="18" name="Freeform 17">
              <a:extLst>
                <a:ext uri="{FF2B5EF4-FFF2-40B4-BE49-F238E27FC236}">
                  <a16:creationId xmlns:a16="http://schemas.microsoft.com/office/drawing/2014/main" id="{A3AC9548-BD8A-4399-8118-CDAEA735A136}"/>
                </a:ext>
              </a:extLst>
            </p:cNvPr>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sz="3200"/>
            </a:p>
          </p:txBody>
        </p:sp>
        <p:sp>
          <p:nvSpPr>
            <p:cNvPr id="19" name="Freeform 19">
              <a:extLst>
                <a:ext uri="{FF2B5EF4-FFF2-40B4-BE49-F238E27FC236}">
                  <a16:creationId xmlns:a16="http://schemas.microsoft.com/office/drawing/2014/main" id="{D1D982A0-C26A-4EF7-9477-35443CF86AE1}"/>
                </a:ext>
              </a:extLst>
            </p:cNvPr>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20" name="Freeform 21">
              <a:extLst>
                <a:ext uri="{FF2B5EF4-FFF2-40B4-BE49-F238E27FC236}">
                  <a16:creationId xmlns:a16="http://schemas.microsoft.com/office/drawing/2014/main" id="{94459B58-A0AE-401E-BA44-F58344AE7FEE}"/>
                </a:ext>
              </a:extLst>
            </p:cNvPr>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67C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 name="Freeform 22">
              <a:extLst>
                <a:ext uri="{FF2B5EF4-FFF2-40B4-BE49-F238E27FC236}">
                  <a16:creationId xmlns:a16="http://schemas.microsoft.com/office/drawing/2014/main" id="{A8CED2A7-0A7B-48C9-A2BA-886324A61C1A}"/>
                </a:ext>
              </a:extLst>
            </p:cNvPr>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 name="Freeform 23">
              <a:extLst>
                <a:ext uri="{FF2B5EF4-FFF2-40B4-BE49-F238E27FC236}">
                  <a16:creationId xmlns:a16="http://schemas.microsoft.com/office/drawing/2014/main" id="{6144BE0D-5A2E-4E3E-A911-0459ECC30B38}"/>
                </a:ext>
              </a:extLst>
            </p:cNvPr>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 name="Freeform 24">
              <a:extLst>
                <a:ext uri="{FF2B5EF4-FFF2-40B4-BE49-F238E27FC236}">
                  <a16:creationId xmlns:a16="http://schemas.microsoft.com/office/drawing/2014/main" id="{22292DE4-DB5D-41D8-9AFD-3ABAF750343F}"/>
                </a:ext>
              </a:extLst>
            </p:cNvPr>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 name="Freeform 25">
              <a:extLst>
                <a:ext uri="{FF2B5EF4-FFF2-40B4-BE49-F238E27FC236}">
                  <a16:creationId xmlns:a16="http://schemas.microsoft.com/office/drawing/2014/main" id="{A662EE30-AE22-49F6-99EF-2F3F3E3A3E55}"/>
                </a:ext>
              </a:extLst>
            </p:cNvPr>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67C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 name="Freeform 26">
              <a:extLst>
                <a:ext uri="{FF2B5EF4-FFF2-40B4-BE49-F238E27FC236}">
                  <a16:creationId xmlns:a16="http://schemas.microsoft.com/office/drawing/2014/main" id="{EA20691B-4FFD-4282-863D-212741B7634B}"/>
                </a:ext>
              </a:extLst>
            </p:cNvPr>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 name="Rectangle 24">
              <a:extLst>
                <a:ext uri="{FF2B5EF4-FFF2-40B4-BE49-F238E27FC236}">
                  <a16:creationId xmlns:a16="http://schemas.microsoft.com/office/drawing/2014/main" id="{4442E196-064E-4845-BE4C-418DA0D5C13E}"/>
                </a:ext>
              </a:extLst>
            </p:cNvPr>
            <p:cNvSpPr>
              <a:spLocks noChangeArrowheads="1"/>
            </p:cNvSpPr>
            <p:nvPr/>
          </p:nvSpPr>
          <p:spPr bwMode="auto">
            <a:xfrm>
              <a:off x="82996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cxnSp>
          <p:nvCxnSpPr>
            <p:cNvPr id="27" name="直接连接符 26">
              <a:extLst>
                <a:ext uri="{FF2B5EF4-FFF2-40B4-BE49-F238E27FC236}">
                  <a16:creationId xmlns:a16="http://schemas.microsoft.com/office/drawing/2014/main" id="{1054F42E-88F2-40A2-BD20-09FBEE918C17}"/>
                </a:ext>
              </a:extLst>
            </p:cNvPr>
            <p:cNvCxnSpPr/>
            <p:nvPr/>
          </p:nvCxnSpPr>
          <p:spPr>
            <a:xfrm flipV="1">
              <a:off x="180519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Rectangle 24">
              <a:extLst>
                <a:ext uri="{FF2B5EF4-FFF2-40B4-BE49-F238E27FC236}">
                  <a16:creationId xmlns:a16="http://schemas.microsoft.com/office/drawing/2014/main" id="{2F7BC02E-668F-4E7E-8ACD-1155A60F1414}"/>
                </a:ext>
              </a:extLst>
            </p:cNvPr>
            <p:cNvSpPr>
              <a:spLocks noChangeArrowheads="1"/>
            </p:cNvSpPr>
            <p:nvPr/>
          </p:nvSpPr>
          <p:spPr bwMode="auto">
            <a:xfrm>
              <a:off x="304341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cxnSp>
          <p:nvCxnSpPr>
            <p:cNvPr id="29" name="直接连接符 28">
              <a:extLst>
                <a:ext uri="{FF2B5EF4-FFF2-40B4-BE49-F238E27FC236}">
                  <a16:creationId xmlns:a16="http://schemas.microsoft.com/office/drawing/2014/main" id="{510449AB-B6F9-4B29-8337-CE0DA404418F}"/>
                </a:ext>
              </a:extLst>
            </p:cNvPr>
            <p:cNvCxnSpPr/>
            <p:nvPr/>
          </p:nvCxnSpPr>
          <p:spPr>
            <a:xfrm flipV="1">
              <a:off x="401864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Rectangle 24">
              <a:extLst>
                <a:ext uri="{FF2B5EF4-FFF2-40B4-BE49-F238E27FC236}">
                  <a16:creationId xmlns:a16="http://schemas.microsoft.com/office/drawing/2014/main" id="{33E446FF-FC86-4DEA-8A78-C1CED9BC5C7C}"/>
                </a:ext>
              </a:extLst>
            </p:cNvPr>
            <p:cNvSpPr>
              <a:spLocks noChangeArrowheads="1"/>
            </p:cNvSpPr>
            <p:nvPr/>
          </p:nvSpPr>
          <p:spPr bwMode="auto">
            <a:xfrm>
              <a:off x="526845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cxnSp>
          <p:nvCxnSpPr>
            <p:cNvPr id="31" name="直接连接符 30">
              <a:extLst>
                <a:ext uri="{FF2B5EF4-FFF2-40B4-BE49-F238E27FC236}">
                  <a16:creationId xmlns:a16="http://schemas.microsoft.com/office/drawing/2014/main" id="{4E338499-B2F0-4920-9B87-67CED70BC319}"/>
                </a:ext>
              </a:extLst>
            </p:cNvPr>
            <p:cNvCxnSpPr/>
            <p:nvPr/>
          </p:nvCxnSpPr>
          <p:spPr>
            <a:xfrm flipV="1">
              <a:off x="624368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E0F83F0-C7C6-44C5-B6BD-7EB2AA197B1A}"/>
                </a:ext>
              </a:extLst>
            </p:cNvPr>
            <p:cNvCxnSpPr/>
            <p:nvPr/>
          </p:nvCxnSpPr>
          <p:spPr>
            <a:xfrm flipV="1">
              <a:off x="291191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24">
              <a:extLst>
                <a:ext uri="{FF2B5EF4-FFF2-40B4-BE49-F238E27FC236}">
                  <a16:creationId xmlns:a16="http://schemas.microsoft.com/office/drawing/2014/main" id="{5940AF3A-BB03-42B2-BD4A-ECFB710004E4}"/>
                </a:ext>
              </a:extLst>
            </p:cNvPr>
            <p:cNvSpPr>
              <a:spLocks noChangeArrowheads="1"/>
            </p:cNvSpPr>
            <p:nvPr/>
          </p:nvSpPr>
          <p:spPr bwMode="auto">
            <a:xfrm>
              <a:off x="193669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cxnSp>
          <p:nvCxnSpPr>
            <p:cNvPr id="34" name="直接连接符 33">
              <a:extLst>
                <a:ext uri="{FF2B5EF4-FFF2-40B4-BE49-F238E27FC236}">
                  <a16:creationId xmlns:a16="http://schemas.microsoft.com/office/drawing/2014/main" id="{B6152107-5B76-45AB-A9CF-9C58225361AC}"/>
                </a:ext>
              </a:extLst>
            </p:cNvPr>
            <p:cNvCxnSpPr/>
            <p:nvPr/>
          </p:nvCxnSpPr>
          <p:spPr>
            <a:xfrm flipV="1">
              <a:off x="511409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24">
              <a:extLst>
                <a:ext uri="{FF2B5EF4-FFF2-40B4-BE49-F238E27FC236}">
                  <a16:creationId xmlns:a16="http://schemas.microsoft.com/office/drawing/2014/main" id="{2DF08911-5D8B-47EA-ABFF-00BFCA18A787}"/>
                </a:ext>
              </a:extLst>
            </p:cNvPr>
            <p:cNvSpPr>
              <a:spLocks noChangeArrowheads="1"/>
            </p:cNvSpPr>
            <p:nvPr/>
          </p:nvSpPr>
          <p:spPr bwMode="auto">
            <a:xfrm>
              <a:off x="413887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cxnSp>
          <p:nvCxnSpPr>
            <p:cNvPr id="36" name="直接连接符 35">
              <a:extLst>
                <a:ext uri="{FF2B5EF4-FFF2-40B4-BE49-F238E27FC236}">
                  <a16:creationId xmlns:a16="http://schemas.microsoft.com/office/drawing/2014/main" id="{BD1F462B-6DAE-44A0-ACE5-9CED2C6FF7B8}"/>
                </a:ext>
              </a:extLst>
            </p:cNvPr>
            <p:cNvCxnSpPr/>
            <p:nvPr/>
          </p:nvCxnSpPr>
          <p:spPr>
            <a:xfrm flipV="1">
              <a:off x="733151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Rectangle 24">
              <a:extLst>
                <a:ext uri="{FF2B5EF4-FFF2-40B4-BE49-F238E27FC236}">
                  <a16:creationId xmlns:a16="http://schemas.microsoft.com/office/drawing/2014/main" id="{B426DC53-E17B-4693-9ADB-284C5B45A86F}"/>
                </a:ext>
              </a:extLst>
            </p:cNvPr>
            <p:cNvSpPr>
              <a:spLocks noChangeArrowheads="1"/>
            </p:cNvSpPr>
            <p:nvPr/>
          </p:nvSpPr>
          <p:spPr bwMode="auto">
            <a:xfrm>
              <a:off x="635629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grpSp>
    </p:spTree>
    <p:extLst>
      <p:ext uri="{BB962C8B-B14F-4D97-AF65-F5344CB8AC3E}">
        <p14:creationId xmlns:p14="http://schemas.microsoft.com/office/powerpoint/2010/main" val="22673112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9CC403-2C58-429A-B75B-8B3856B70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D0678B2-C05B-414E-B420-5E8DB8182E73}"/>
              </a:ext>
            </a:extLst>
          </p:cNvPr>
          <p:cNvGrpSpPr/>
          <p:nvPr/>
        </p:nvGrpSpPr>
        <p:grpSpPr>
          <a:xfrm rot="16200000" flipH="1">
            <a:off x="2551255" y="3072031"/>
            <a:ext cx="2432378" cy="415173"/>
            <a:chOff x="5046354" y="3167651"/>
            <a:chExt cx="2432378" cy="415173"/>
          </a:xfrm>
        </p:grpSpPr>
        <p:cxnSp>
          <p:nvCxnSpPr>
            <p:cNvPr id="13" name="Straight Connector 24">
              <a:extLst>
                <a:ext uri="{FF2B5EF4-FFF2-40B4-BE49-F238E27FC236}">
                  <a16:creationId xmlns:a16="http://schemas.microsoft.com/office/drawing/2014/main" id="{02F643D8-F1F9-4FB5-BD89-EF8731CE6181}"/>
                </a:ext>
              </a:extLst>
            </p:cNvPr>
            <p:cNvCxnSpPr>
              <a:cxnSpLocks/>
            </p:cNvCxnSpPr>
            <p:nvPr/>
          </p:nvCxnSpPr>
          <p:spPr>
            <a:xfrm flipH="1">
              <a:off x="5046354" y="3167651"/>
              <a:ext cx="2432377"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ight Triangle 25">
              <a:extLst>
                <a:ext uri="{FF2B5EF4-FFF2-40B4-BE49-F238E27FC236}">
                  <a16:creationId xmlns:a16="http://schemas.microsoft.com/office/drawing/2014/main" id="{6D58450D-DE66-47E4-BC0B-4909517ACEF3}"/>
                </a:ext>
              </a:extLst>
            </p:cNvPr>
            <p:cNvSpPr/>
            <p:nvPr/>
          </p:nvSpPr>
          <p:spPr>
            <a:xfrm flipH="1" flipV="1">
              <a:off x="7232239" y="3336331"/>
              <a:ext cx="246493" cy="24649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63B9B6"/>
                </a:solidFill>
                <a:latin typeface="华文新魏" panose="02010800040101010101" pitchFamily="2" charset="-122"/>
                <a:ea typeface="华文新魏" panose="02010800040101010101" pitchFamily="2" charset="-122"/>
              </a:endParaRPr>
            </a:p>
          </p:txBody>
        </p:sp>
      </p:grpSp>
      <p:sp>
        <p:nvSpPr>
          <p:cNvPr id="15" name="矩形 14">
            <a:extLst>
              <a:ext uri="{FF2B5EF4-FFF2-40B4-BE49-F238E27FC236}">
                <a16:creationId xmlns:a16="http://schemas.microsoft.com/office/drawing/2014/main" id="{95D839A0-8B17-465D-972A-DB84531FE235}"/>
              </a:ext>
            </a:extLst>
          </p:cNvPr>
          <p:cNvSpPr/>
          <p:nvPr/>
        </p:nvSpPr>
        <p:spPr>
          <a:xfrm>
            <a:off x="3140639" y="202528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rgbClr val="F67C81"/>
                </a:solidFill>
                <a:latin typeface="华文新魏" panose="02010800040101010101" pitchFamily="2" charset="-122"/>
                <a:ea typeface="华文新魏" panose="02010800040101010101" pitchFamily="2" charset="-122"/>
              </a:rPr>
              <a:t>DIRECTORY</a:t>
            </a:r>
            <a:endParaRPr kumimoji="1" lang="en-US" altLang="zh-CN" sz="4400" spc="600" dirty="0">
              <a:solidFill>
                <a:srgbClr val="F67C81"/>
              </a:solidFill>
              <a:latin typeface="华文新魏" panose="02010800040101010101" pitchFamily="2" charset="-122"/>
              <a:ea typeface="华文新魏" panose="02010800040101010101" pitchFamily="2" charset="-122"/>
            </a:endParaRPr>
          </a:p>
          <a:p>
            <a:pPr lvl="0" algn="ctr"/>
            <a:r>
              <a:rPr kumimoji="1" lang="zh-CN" altLang="en-US" sz="4000" spc="600" dirty="0">
                <a:solidFill>
                  <a:schemeClr val="bg2">
                    <a:lumMod val="50000"/>
                  </a:schemeClr>
                </a:solidFill>
                <a:latin typeface="华文新魏" panose="02010800040101010101" pitchFamily="2" charset="-122"/>
                <a:ea typeface="华文新魏" panose="02010800040101010101" pitchFamily="2" charset="-122"/>
              </a:rPr>
              <a:t>第三章</a:t>
            </a:r>
            <a:endParaRPr kumimoji="1" lang="en-US" altLang="zh-CN" sz="3200" spc="600" dirty="0">
              <a:solidFill>
                <a:schemeClr val="bg2">
                  <a:lumMod val="50000"/>
                </a:schemeClr>
              </a:solidFill>
              <a:latin typeface="华文新魏" panose="02010800040101010101" pitchFamily="2" charset="-122"/>
              <a:ea typeface="华文新魏" panose="02010800040101010101" pitchFamily="2" charset="-122"/>
            </a:endParaRPr>
          </a:p>
        </p:txBody>
      </p:sp>
      <p:grpSp>
        <p:nvGrpSpPr>
          <p:cNvPr id="20" name="组合 19">
            <a:extLst>
              <a:ext uri="{FF2B5EF4-FFF2-40B4-BE49-F238E27FC236}">
                <a16:creationId xmlns:a16="http://schemas.microsoft.com/office/drawing/2014/main" id="{6474B0F9-4323-4825-AD8B-26454C85CAD9}"/>
              </a:ext>
            </a:extLst>
          </p:cNvPr>
          <p:cNvGrpSpPr/>
          <p:nvPr/>
        </p:nvGrpSpPr>
        <p:grpSpPr>
          <a:xfrm>
            <a:off x="5011330" y="2527913"/>
            <a:ext cx="3570209" cy="1171856"/>
            <a:chOff x="960086" y="3328777"/>
            <a:chExt cx="3570209" cy="1171856"/>
          </a:xfrm>
        </p:grpSpPr>
        <p:sp>
          <p:nvSpPr>
            <p:cNvPr id="21" name="文本框 12">
              <a:extLst>
                <a:ext uri="{FF2B5EF4-FFF2-40B4-BE49-F238E27FC236}">
                  <a16:creationId xmlns:a16="http://schemas.microsoft.com/office/drawing/2014/main" id="{DA07F4F5-D17C-4C00-A6D4-449624433069}"/>
                </a:ext>
              </a:extLst>
            </p:cNvPr>
            <p:cNvSpPr txBox="1"/>
            <p:nvPr/>
          </p:nvSpPr>
          <p:spPr>
            <a:xfrm>
              <a:off x="960086" y="3328777"/>
              <a:ext cx="3570209" cy="769441"/>
            </a:xfrm>
            <a:prstGeom prst="rect">
              <a:avLst/>
            </a:prstGeom>
            <a:noFill/>
          </p:spPr>
          <p:txBody>
            <a:bodyPr wrap="none" rtlCol="0">
              <a:spAutoFit/>
            </a:bodyPr>
            <a:lstStyle/>
            <a:p>
              <a:pPr algn="ctr"/>
              <a:r>
                <a:rPr lang="zh-CN" altLang="en-US" sz="44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成功项目展示</a:t>
              </a:r>
            </a:p>
          </p:txBody>
        </p:sp>
        <p:sp>
          <p:nvSpPr>
            <p:cNvPr id="22" name="文本框 21">
              <a:extLst>
                <a:ext uri="{FF2B5EF4-FFF2-40B4-BE49-F238E27FC236}">
                  <a16:creationId xmlns:a16="http://schemas.microsoft.com/office/drawing/2014/main" id="{D2B170D4-CFC0-4D8F-A6E5-576D44AB15FF}"/>
                </a:ext>
              </a:extLst>
            </p:cNvPr>
            <p:cNvSpPr txBox="1"/>
            <p:nvPr/>
          </p:nvSpPr>
          <p:spPr>
            <a:xfrm>
              <a:off x="1117530" y="4192856"/>
              <a:ext cx="3371436" cy="307777"/>
            </a:xfrm>
            <a:prstGeom prst="rect">
              <a:avLst/>
            </a:prstGeom>
            <a:noFill/>
          </p:spPr>
          <p:txBody>
            <a:bodyPr wrap="none" rtlCol="0">
              <a:spAutoFit/>
            </a:bodyPr>
            <a:lstStyle/>
            <a:p>
              <a:pPr algn="ctr"/>
              <a:r>
                <a:rPr lang="en-US" altLang="zh-CN"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3" name="矩形 22">
              <a:extLst>
                <a:ext uri="{FF2B5EF4-FFF2-40B4-BE49-F238E27FC236}">
                  <a16:creationId xmlns:a16="http://schemas.microsoft.com/office/drawing/2014/main" id="{B90968D9-AECA-4224-848A-57372DEDB93E}"/>
                </a:ext>
              </a:extLst>
            </p:cNvPr>
            <p:cNvSpPr/>
            <p:nvPr/>
          </p:nvSpPr>
          <p:spPr>
            <a:xfrm flipV="1">
              <a:off x="1177981" y="4075315"/>
              <a:ext cx="3196619" cy="45719"/>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47474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719305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Rectangle 5">
            <a:extLst>
              <a:ext uri="{FF2B5EF4-FFF2-40B4-BE49-F238E27FC236}">
                <a16:creationId xmlns:a16="http://schemas.microsoft.com/office/drawing/2014/main" id="{453DBF68-5973-4CE9-A91C-55BCC9833BFB}"/>
              </a:ext>
            </a:extLst>
          </p:cNvPr>
          <p:cNvSpPr>
            <a:spLocks noChangeArrowheads="1"/>
          </p:cNvSpPr>
          <p:nvPr/>
        </p:nvSpPr>
        <p:spPr bwMode="auto">
          <a:xfrm>
            <a:off x="1432152" y="1992826"/>
            <a:ext cx="3146425" cy="1992313"/>
          </a:xfrm>
          <a:prstGeom prst="rect">
            <a:avLst/>
          </a:prstGeom>
          <a:blipFill>
            <a:blip r:embed="rId3"/>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7" name="Rectangle 5">
            <a:extLst>
              <a:ext uri="{FF2B5EF4-FFF2-40B4-BE49-F238E27FC236}">
                <a16:creationId xmlns:a16="http://schemas.microsoft.com/office/drawing/2014/main" id="{AA310173-8533-4B39-962E-C83BE1402918}"/>
              </a:ext>
            </a:extLst>
          </p:cNvPr>
          <p:cNvSpPr>
            <a:spLocks noChangeArrowheads="1"/>
          </p:cNvSpPr>
          <p:nvPr/>
        </p:nvSpPr>
        <p:spPr bwMode="auto">
          <a:xfrm>
            <a:off x="4626202" y="1992826"/>
            <a:ext cx="3146425" cy="1992313"/>
          </a:xfrm>
          <a:prstGeom prst="rect">
            <a:avLst/>
          </a:prstGeom>
          <a:blipFill>
            <a:blip r:embed="rId4"/>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9" name="Rectangle 6">
            <a:extLst>
              <a:ext uri="{FF2B5EF4-FFF2-40B4-BE49-F238E27FC236}">
                <a16:creationId xmlns:a16="http://schemas.microsoft.com/office/drawing/2014/main" id="{4026493D-1564-4B00-A3AF-F4AAEECC835F}"/>
              </a:ext>
            </a:extLst>
          </p:cNvPr>
          <p:cNvSpPr>
            <a:spLocks noChangeArrowheads="1"/>
          </p:cNvSpPr>
          <p:nvPr/>
        </p:nvSpPr>
        <p:spPr bwMode="auto">
          <a:xfrm>
            <a:off x="7809139" y="1992826"/>
            <a:ext cx="3144838" cy="1992313"/>
          </a:xfrm>
          <a:prstGeom prst="rect">
            <a:avLst/>
          </a:prstGeom>
          <a:blipFill>
            <a:blip r:embed="rId5"/>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10" name="圆角矩形 6">
            <a:extLst>
              <a:ext uri="{FF2B5EF4-FFF2-40B4-BE49-F238E27FC236}">
                <a16:creationId xmlns:a16="http://schemas.microsoft.com/office/drawing/2014/main" id="{A0E11EB0-3A27-44C9-8C3E-51FDF129F758}"/>
              </a:ext>
            </a:extLst>
          </p:cNvPr>
          <p:cNvSpPr>
            <a:spLocks noChangeArrowheads="1"/>
          </p:cNvSpPr>
          <p:nvPr/>
        </p:nvSpPr>
        <p:spPr bwMode="auto">
          <a:xfrm>
            <a:off x="1662339" y="4109757"/>
            <a:ext cx="2471738" cy="461963"/>
          </a:xfrm>
          <a:prstGeom prst="roundRect">
            <a:avLst>
              <a:gd name="adj" fmla="val 16667"/>
            </a:avLst>
          </a:prstGeom>
          <a:solidFill>
            <a:srgbClr val="F9A37B"/>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 name="文本框 7">
            <a:extLst>
              <a:ext uri="{FF2B5EF4-FFF2-40B4-BE49-F238E27FC236}">
                <a16:creationId xmlns:a16="http://schemas.microsoft.com/office/drawing/2014/main" id="{43868220-7EE3-46FC-B2AF-E07F6E3206F7}"/>
              </a:ext>
            </a:extLst>
          </p:cNvPr>
          <p:cNvSpPr txBox="1">
            <a:spLocks noChangeArrowheads="1"/>
          </p:cNvSpPr>
          <p:nvPr/>
        </p:nvSpPr>
        <p:spPr bwMode="auto">
          <a:xfrm>
            <a:off x="1979575" y="4157382"/>
            <a:ext cx="1835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3">
            <a:extLst>
              <a:ext uri="{FF2B5EF4-FFF2-40B4-BE49-F238E27FC236}">
                <a16:creationId xmlns:a16="http://schemas.microsoft.com/office/drawing/2014/main" id="{22ADD9DE-B2D8-4EDB-AA81-B14F7EFF45D4}"/>
              </a:ext>
            </a:extLst>
          </p:cNvPr>
          <p:cNvSpPr>
            <a:spLocks noChangeArrowheads="1"/>
          </p:cNvSpPr>
          <p:nvPr/>
        </p:nvSpPr>
        <p:spPr bwMode="auto">
          <a:xfrm>
            <a:off x="1941739" y="4969389"/>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14">
            <a:extLst>
              <a:ext uri="{FF2B5EF4-FFF2-40B4-BE49-F238E27FC236}">
                <a16:creationId xmlns:a16="http://schemas.microsoft.com/office/drawing/2014/main" id="{51626E0E-F75A-4B6F-8C7B-E19B0CB5E580}"/>
              </a:ext>
            </a:extLst>
          </p:cNvPr>
          <p:cNvSpPr>
            <a:spLocks noChangeArrowheads="1"/>
          </p:cNvSpPr>
          <p:nvPr/>
        </p:nvSpPr>
        <p:spPr bwMode="auto">
          <a:xfrm>
            <a:off x="1952852" y="5244026"/>
            <a:ext cx="9725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15">
            <a:extLst>
              <a:ext uri="{FF2B5EF4-FFF2-40B4-BE49-F238E27FC236}">
                <a16:creationId xmlns:a16="http://schemas.microsoft.com/office/drawing/2014/main" id="{7504D94C-3F6B-48FF-83AD-066261F40C00}"/>
              </a:ext>
            </a:extLst>
          </p:cNvPr>
          <p:cNvSpPr>
            <a:spLocks noChangeArrowheads="1"/>
          </p:cNvSpPr>
          <p:nvPr/>
        </p:nvSpPr>
        <p:spPr bwMode="auto">
          <a:xfrm>
            <a:off x="1952852" y="5518664"/>
            <a:ext cx="972502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圆角矩形 6">
            <a:extLst>
              <a:ext uri="{FF2B5EF4-FFF2-40B4-BE49-F238E27FC236}">
                <a16:creationId xmlns:a16="http://schemas.microsoft.com/office/drawing/2014/main" id="{190EFC1C-053A-493B-92C7-FEE8DC85C2BC}"/>
              </a:ext>
            </a:extLst>
          </p:cNvPr>
          <p:cNvSpPr>
            <a:spLocks noChangeArrowheads="1"/>
          </p:cNvSpPr>
          <p:nvPr/>
        </p:nvSpPr>
        <p:spPr bwMode="auto">
          <a:xfrm>
            <a:off x="4858989" y="4118489"/>
            <a:ext cx="2471738" cy="461963"/>
          </a:xfrm>
          <a:prstGeom prst="roundRect">
            <a:avLst>
              <a:gd name="adj" fmla="val 16667"/>
            </a:avLst>
          </a:prstGeom>
          <a:solidFill>
            <a:srgbClr val="F67C81"/>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 name="文本框 7">
            <a:extLst>
              <a:ext uri="{FF2B5EF4-FFF2-40B4-BE49-F238E27FC236}">
                <a16:creationId xmlns:a16="http://schemas.microsoft.com/office/drawing/2014/main" id="{CFB6284C-8BEF-4497-910E-12C55D52349C}"/>
              </a:ext>
            </a:extLst>
          </p:cNvPr>
          <p:cNvSpPr txBox="1">
            <a:spLocks noChangeArrowheads="1"/>
          </p:cNvSpPr>
          <p:nvPr/>
        </p:nvSpPr>
        <p:spPr bwMode="auto">
          <a:xfrm>
            <a:off x="5034279" y="4166114"/>
            <a:ext cx="211957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6">
            <a:extLst>
              <a:ext uri="{FF2B5EF4-FFF2-40B4-BE49-F238E27FC236}">
                <a16:creationId xmlns:a16="http://schemas.microsoft.com/office/drawing/2014/main" id="{F9F36FA9-1EBD-4AEB-AA7F-5416201DDA64}"/>
              </a:ext>
            </a:extLst>
          </p:cNvPr>
          <p:cNvSpPr>
            <a:spLocks noChangeArrowheads="1"/>
          </p:cNvSpPr>
          <p:nvPr/>
        </p:nvSpPr>
        <p:spPr bwMode="auto">
          <a:xfrm>
            <a:off x="8081039" y="4118489"/>
            <a:ext cx="2471738" cy="461963"/>
          </a:xfrm>
          <a:prstGeom prst="roundRect">
            <a:avLst>
              <a:gd name="adj" fmla="val 16667"/>
            </a:avLst>
          </a:prstGeom>
          <a:solidFill>
            <a:schemeClr val="bg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 name="文本框 7">
            <a:extLst>
              <a:ext uri="{FF2B5EF4-FFF2-40B4-BE49-F238E27FC236}">
                <a16:creationId xmlns:a16="http://schemas.microsoft.com/office/drawing/2014/main" id="{A2A4720F-DA23-4FB6-9C9F-39C8DEA2FADE}"/>
              </a:ext>
            </a:extLst>
          </p:cNvPr>
          <p:cNvSpPr txBox="1">
            <a:spLocks noChangeArrowheads="1"/>
          </p:cNvSpPr>
          <p:nvPr/>
        </p:nvSpPr>
        <p:spPr bwMode="auto">
          <a:xfrm>
            <a:off x="8256329" y="4166114"/>
            <a:ext cx="211957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009650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anim calcmode="lin" valueType="num">
                                      <p:cBhvr>
                                        <p:cTn id="48" dur="250" fill="hold"/>
                                        <p:tgtEl>
                                          <p:spTgt spid="19"/>
                                        </p:tgtEl>
                                        <p:attrNameLst>
                                          <p:attrName>ppt_x</p:attrName>
                                        </p:attrNameLst>
                                      </p:cBhvr>
                                      <p:tavLst>
                                        <p:tav tm="0">
                                          <p:val>
                                            <p:strVal val="#ppt_x"/>
                                          </p:val>
                                        </p:tav>
                                        <p:tav tm="100000">
                                          <p:val>
                                            <p:strVal val="#ppt_x"/>
                                          </p:val>
                                        </p:tav>
                                      </p:tavLst>
                                    </p:anim>
                                    <p:anim calcmode="lin" valueType="num">
                                      <p:cBhvr>
                                        <p:cTn id="49" dur="25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50"/>
                                        <p:tgtEl>
                                          <p:spTgt spid="20"/>
                                        </p:tgtEl>
                                      </p:cBhvr>
                                    </p:animEffect>
                                    <p:anim calcmode="lin" valueType="num">
                                      <p:cBhvr>
                                        <p:cTn id="54" dur="250" fill="hold"/>
                                        <p:tgtEl>
                                          <p:spTgt spid="20"/>
                                        </p:tgtEl>
                                        <p:attrNameLst>
                                          <p:attrName>ppt_x</p:attrName>
                                        </p:attrNameLst>
                                      </p:cBhvr>
                                      <p:tavLst>
                                        <p:tav tm="0">
                                          <p:val>
                                            <p:strVal val="#ppt_x"/>
                                          </p:val>
                                        </p:tav>
                                        <p:tav tm="100000">
                                          <p:val>
                                            <p:strVal val="#ppt_x"/>
                                          </p:val>
                                        </p:tav>
                                      </p:tavLst>
                                    </p:anim>
                                    <p:anim calcmode="lin" valueType="num">
                                      <p:cBhvr>
                                        <p:cTn id="55" dur="25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250"/>
                                        <p:tgtEl>
                                          <p:spTgt spid="21"/>
                                        </p:tgtEl>
                                      </p:cBhvr>
                                    </p:animEffect>
                                    <p:anim calcmode="lin" valueType="num">
                                      <p:cBhvr>
                                        <p:cTn id="60" dur="250" fill="hold"/>
                                        <p:tgtEl>
                                          <p:spTgt spid="21"/>
                                        </p:tgtEl>
                                        <p:attrNameLst>
                                          <p:attrName>ppt_x</p:attrName>
                                        </p:attrNameLst>
                                      </p:cBhvr>
                                      <p:tavLst>
                                        <p:tav tm="0">
                                          <p:val>
                                            <p:strVal val="#ppt_x"/>
                                          </p:val>
                                        </p:tav>
                                        <p:tav tm="100000">
                                          <p:val>
                                            <p:strVal val="#ppt_x"/>
                                          </p:val>
                                        </p:tav>
                                      </p:tavLst>
                                    </p:anim>
                                    <p:anim calcmode="lin" valueType="num">
                                      <p:cBhvr>
                                        <p:cTn id="61" dur="250" fill="hold"/>
                                        <p:tgtEl>
                                          <p:spTgt spid="21"/>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animBg="1"/>
      <p:bldP spid="19"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A24806E-65B3-4F2E-8342-5A8579AA76D8}"/>
              </a:ext>
            </a:extLst>
          </p:cNvPr>
          <p:cNvGrpSpPr/>
          <p:nvPr/>
        </p:nvGrpSpPr>
        <p:grpSpPr>
          <a:xfrm>
            <a:off x="1238337" y="2210764"/>
            <a:ext cx="10102678" cy="3593049"/>
            <a:chOff x="3180712" y="4940328"/>
            <a:chExt cx="19030296" cy="6768185"/>
          </a:xfrm>
        </p:grpSpPr>
        <p:cxnSp>
          <p:nvCxnSpPr>
            <p:cNvPr id="7" name="Straight Connector 23">
              <a:extLst>
                <a:ext uri="{FF2B5EF4-FFF2-40B4-BE49-F238E27FC236}">
                  <a16:creationId xmlns:a16="http://schemas.microsoft.com/office/drawing/2014/main" id="{81455ABB-F1AB-49F6-8202-9B2972B1BF60}"/>
                </a:ext>
              </a:extLst>
            </p:cNvPr>
            <p:cNvCxnSpPr>
              <a:cxnSpLocks/>
            </p:cNvCxnSpPr>
            <p:nvPr/>
          </p:nvCxnSpPr>
          <p:spPr bwMode="auto">
            <a:xfrm>
              <a:off x="8665446" y="6158755"/>
              <a:ext cx="0" cy="5549758"/>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24">
              <a:extLst>
                <a:ext uri="{FF2B5EF4-FFF2-40B4-BE49-F238E27FC236}">
                  <a16:creationId xmlns:a16="http://schemas.microsoft.com/office/drawing/2014/main" id="{C3F03AF5-8F7E-46E5-9743-1CE27A14CB63}"/>
                </a:ext>
              </a:extLst>
            </p:cNvPr>
            <p:cNvCxnSpPr>
              <a:cxnSpLocks/>
            </p:cNvCxnSpPr>
            <p:nvPr/>
          </p:nvCxnSpPr>
          <p:spPr bwMode="auto">
            <a:xfrm>
              <a:off x="15767129" y="6158754"/>
              <a:ext cx="0" cy="5549759"/>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0" name="Oval 25">
              <a:extLst>
                <a:ext uri="{FF2B5EF4-FFF2-40B4-BE49-F238E27FC236}">
                  <a16:creationId xmlns:a16="http://schemas.microsoft.com/office/drawing/2014/main" id="{3D474D72-932C-4E0A-B6CB-35410D41480C}"/>
                </a:ext>
              </a:extLst>
            </p:cNvPr>
            <p:cNvSpPr/>
            <p:nvPr/>
          </p:nvSpPr>
          <p:spPr bwMode="auto">
            <a:xfrm>
              <a:off x="3884560" y="4942229"/>
              <a:ext cx="2739408" cy="2712720"/>
            </a:xfrm>
            <a:prstGeom prst="ellipse">
              <a:avLst/>
            </a:prstGeom>
            <a:solidFill>
              <a:srgbClr val="F9A37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solidFill>
                  <a:schemeClr val="bg1">
                    <a:lumMod val="50000"/>
                  </a:schemeClr>
                </a:solidFill>
                <a:latin typeface="Lato Light"/>
                <a:cs typeface="Lato Light"/>
              </a:endParaRPr>
            </a:p>
          </p:txBody>
        </p:sp>
        <p:sp>
          <p:nvSpPr>
            <p:cNvPr id="14" name="Oval 26">
              <a:extLst>
                <a:ext uri="{FF2B5EF4-FFF2-40B4-BE49-F238E27FC236}">
                  <a16:creationId xmlns:a16="http://schemas.microsoft.com/office/drawing/2014/main" id="{779C0480-8D4A-4E0C-A32D-190794568677}"/>
                </a:ext>
              </a:extLst>
            </p:cNvPr>
            <p:cNvSpPr/>
            <p:nvPr/>
          </p:nvSpPr>
          <p:spPr bwMode="auto">
            <a:xfrm>
              <a:off x="10922758" y="4940328"/>
              <a:ext cx="2739408" cy="2716529"/>
            </a:xfrm>
            <a:prstGeom prst="ellipse">
              <a:avLst/>
            </a:prstGeom>
            <a:solidFill>
              <a:srgbClr val="F67C8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solidFill>
                  <a:schemeClr val="bg1">
                    <a:lumMod val="50000"/>
                  </a:schemeClr>
                </a:solidFill>
                <a:latin typeface="Lato Light"/>
                <a:cs typeface="Lato Light"/>
              </a:endParaRPr>
            </a:p>
          </p:txBody>
        </p:sp>
        <p:sp>
          <p:nvSpPr>
            <p:cNvPr id="15" name="Oval 36">
              <a:extLst>
                <a:ext uri="{FF2B5EF4-FFF2-40B4-BE49-F238E27FC236}">
                  <a16:creationId xmlns:a16="http://schemas.microsoft.com/office/drawing/2014/main" id="{B86D74AB-60CD-4A9D-841D-50D87E1C1CDA}"/>
                </a:ext>
              </a:extLst>
            </p:cNvPr>
            <p:cNvSpPr/>
            <p:nvPr/>
          </p:nvSpPr>
          <p:spPr bwMode="auto">
            <a:xfrm>
              <a:off x="18028675" y="4940328"/>
              <a:ext cx="2739408" cy="2716529"/>
            </a:xfrm>
            <a:prstGeom prst="ellipse">
              <a:avLst/>
            </a:prstGeom>
            <a:solidFill>
              <a:schemeClr val="bg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solidFill>
                  <a:schemeClr val="bg1">
                    <a:lumMod val="50000"/>
                  </a:schemeClr>
                </a:solidFill>
                <a:latin typeface="Lato Light"/>
                <a:cs typeface="Lato Light"/>
              </a:endParaRPr>
            </a:p>
          </p:txBody>
        </p:sp>
        <p:sp>
          <p:nvSpPr>
            <p:cNvPr id="16" name="TextBox 39">
              <a:extLst>
                <a:ext uri="{FF2B5EF4-FFF2-40B4-BE49-F238E27FC236}">
                  <a16:creationId xmlns:a16="http://schemas.microsoft.com/office/drawing/2014/main" id="{D555AB6C-393D-49DA-A886-A97FB23E2461}"/>
                </a:ext>
              </a:extLst>
            </p:cNvPr>
            <p:cNvSpPr txBox="1"/>
            <p:nvPr/>
          </p:nvSpPr>
          <p:spPr>
            <a:xfrm>
              <a:off x="3180712" y="9316362"/>
              <a:ext cx="4868136" cy="1217486"/>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7" name="TextBox 40">
              <a:extLst>
                <a:ext uri="{FF2B5EF4-FFF2-40B4-BE49-F238E27FC236}">
                  <a16:creationId xmlns:a16="http://schemas.microsoft.com/office/drawing/2014/main" id="{636999A9-07F0-41B0-9387-8399AA776A40}"/>
                </a:ext>
              </a:extLst>
            </p:cNvPr>
            <p:cNvSpPr txBox="1"/>
            <p:nvPr/>
          </p:nvSpPr>
          <p:spPr>
            <a:xfrm>
              <a:off x="4107893" y="8386726"/>
              <a:ext cx="2280370" cy="753683"/>
            </a:xfrm>
            <a:prstGeom prst="rect">
              <a:avLst/>
            </a:prstGeom>
            <a:noFill/>
          </p:spPr>
          <p:txBody>
            <a:bodyPr wrap="none" rtlCol="0">
              <a:spAutoFit/>
            </a:bodyPr>
            <a:lstStyle/>
            <a:p>
              <a:pPr algn="ctr"/>
              <a:r>
                <a:rPr lang="zh-CN" altLang="en-US" sz="2000" dirty="0">
                  <a:solidFill>
                    <a:schemeClr val="bg1">
                      <a:lumMod val="50000"/>
                    </a:schemeClr>
                  </a:solidFill>
                  <a:latin typeface="Lato Light" charset="0"/>
                  <a:ea typeface="Lato Light" charset="0"/>
                  <a:cs typeface="Lato Light" charset="0"/>
                </a:rPr>
                <a:t>加入标题</a:t>
              </a:r>
              <a:endParaRPr lang="en-US" sz="2000" dirty="0">
                <a:solidFill>
                  <a:schemeClr val="bg1">
                    <a:lumMod val="50000"/>
                  </a:schemeClr>
                </a:solidFill>
                <a:latin typeface="Lato Light" charset="0"/>
                <a:ea typeface="Lato Light" charset="0"/>
                <a:cs typeface="Lato Light" charset="0"/>
              </a:endParaRPr>
            </a:p>
          </p:txBody>
        </p:sp>
        <p:sp>
          <p:nvSpPr>
            <p:cNvPr id="18" name="TextBox 41">
              <a:extLst>
                <a:ext uri="{FF2B5EF4-FFF2-40B4-BE49-F238E27FC236}">
                  <a16:creationId xmlns:a16="http://schemas.microsoft.com/office/drawing/2014/main" id="{1BD8BFB2-9E15-44BC-8DF3-8CBA54063225}"/>
                </a:ext>
              </a:extLst>
            </p:cNvPr>
            <p:cNvSpPr txBox="1"/>
            <p:nvPr/>
          </p:nvSpPr>
          <p:spPr>
            <a:xfrm>
              <a:off x="10241190" y="9316359"/>
              <a:ext cx="4868136" cy="1217486"/>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9" name="TextBox 42">
              <a:extLst>
                <a:ext uri="{FF2B5EF4-FFF2-40B4-BE49-F238E27FC236}">
                  <a16:creationId xmlns:a16="http://schemas.microsoft.com/office/drawing/2014/main" id="{05E02CA3-78D5-4F18-B364-9E8E9145E218}"/>
                </a:ext>
              </a:extLst>
            </p:cNvPr>
            <p:cNvSpPr txBox="1"/>
            <p:nvPr/>
          </p:nvSpPr>
          <p:spPr>
            <a:xfrm>
              <a:off x="11168365" y="8386726"/>
              <a:ext cx="2280370" cy="753683"/>
            </a:xfrm>
            <a:prstGeom prst="rect">
              <a:avLst/>
            </a:prstGeom>
            <a:noFill/>
          </p:spPr>
          <p:txBody>
            <a:bodyPr wrap="none" rtlCol="0">
              <a:spAutoFit/>
            </a:bodyPr>
            <a:lstStyle/>
            <a:p>
              <a:pPr algn="ctr"/>
              <a:r>
                <a:rPr lang="zh-CN" altLang="en-US" sz="2000" dirty="0">
                  <a:solidFill>
                    <a:schemeClr val="bg1">
                      <a:lumMod val="50000"/>
                    </a:schemeClr>
                  </a:solidFill>
                  <a:latin typeface="Lato Light" charset="0"/>
                  <a:ea typeface="Lato Light" charset="0"/>
                  <a:cs typeface="Lato Light" charset="0"/>
                </a:rPr>
                <a:t>加入标题</a:t>
              </a:r>
              <a:endParaRPr lang="en-US" altLang="zh-CN" sz="2000" dirty="0">
                <a:solidFill>
                  <a:schemeClr val="bg1">
                    <a:lumMod val="50000"/>
                  </a:schemeClr>
                </a:solidFill>
                <a:latin typeface="Lato Light" charset="0"/>
                <a:ea typeface="Lato Light" charset="0"/>
                <a:cs typeface="Lato Light" charset="0"/>
              </a:endParaRPr>
            </a:p>
          </p:txBody>
        </p:sp>
        <p:sp>
          <p:nvSpPr>
            <p:cNvPr id="20" name="TextBox 43">
              <a:extLst>
                <a:ext uri="{FF2B5EF4-FFF2-40B4-BE49-F238E27FC236}">
                  <a16:creationId xmlns:a16="http://schemas.microsoft.com/office/drawing/2014/main" id="{B8876A6D-564A-4A9D-89CB-21F1D74185CF}"/>
                </a:ext>
              </a:extLst>
            </p:cNvPr>
            <p:cNvSpPr txBox="1"/>
            <p:nvPr/>
          </p:nvSpPr>
          <p:spPr>
            <a:xfrm>
              <a:off x="17342872" y="9316359"/>
              <a:ext cx="4868136" cy="1217486"/>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1" name="TextBox 44">
              <a:extLst>
                <a:ext uri="{FF2B5EF4-FFF2-40B4-BE49-F238E27FC236}">
                  <a16:creationId xmlns:a16="http://schemas.microsoft.com/office/drawing/2014/main" id="{ABCCA022-1353-46C5-93FA-D4B08671467C}"/>
                </a:ext>
              </a:extLst>
            </p:cNvPr>
            <p:cNvSpPr txBox="1"/>
            <p:nvPr/>
          </p:nvSpPr>
          <p:spPr>
            <a:xfrm>
              <a:off x="18270054" y="8386726"/>
              <a:ext cx="2280370" cy="753683"/>
            </a:xfrm>
            <a:prstGeom prst="rect">
              <a:avLst/>
            </a:prstGeom>
            <a:noFill/>
          </p:spPr>
          <p:txBody>
            <a:bodyPr wrap="none" rtlCol="0">
              <a:spAutoFit/>
            </a:bodyPr>
            <a:lstStyle/>
            <a:p>
              <a:pPr algn="ctr"/>
              <a:r>
                <a:rPr lang="zh-CN" altLang="en-US" sz="2000" dirty="0">
                  <a:solidFill>
                    <a:schemeClr val="bg1">
                      <a:lumMod val="50000"/>
                    </a:schemeClr>
                  </a:solidFill>
                  <a:latin typeface="Lato Light" charset="0"/>
                  <a:ea typeface="Lato Light" charset="0"/>
                  <a:cs typeface="Lato Light" charset="0"/>
                </a:rPr>
                <a:t>加入标题</a:t>
              </a:r>
              <a:endParaRPr lang="en-US" altLang="zh-CN" sz="2000" dirty="0">
                <a:solidFill>
                  <a:schemeClr val="bg1">
                    <a:lumMod val="50000"/>
                  </a:schemeClr>
                </a:solidFill>
                <a:latin typeface="Lato Light" charset="0"/>
                <a:ea typeface="Lato Light" charset="0"/>
                <a:cs typeface="Lato Light" charset="0"/>
              </a:endParaRPr>
            </a:p>
          </p:txBody>
        </p:sp>
        <p:sp>
          <p:nvSpPr>
            <p:cNvPr id="22" name="Shape 2605">
              <a:extLst>
                <a:ext uri="{FF2B5EF4-FFF2-40B4-BE49-F238E27FC236}">
                  <a16:creationId xmlns:a16="http://schemas.microsoft.com/office/drawing/2014/main" id="{CA153394-3713-4C01-B14D-913669A4076B}"/>
                </a:ext>
              </a:extLst>
            </p:cNvPr>
            <p:cNvSpPr/>
            <p:nvPr/>
          </p:nvSpPr>
          <p:spPr>
            <a:xfrm>
              <a:off x="4673248" y="5668440"/>
              <a:ext cx="1304298" cy="1304267"/>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FFFFFF"/>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3" name="Shape 2551">
              <a:extLst>
                <a:ext uri="{FF2B5EF4-FFF2-40B4-BE49-F238E27FC236}">
                  <a16:creationId xmlns:a16="http://schemas.microsoft.com/office/drawing/2014/main" id="{761231CC-A32B-4E33-AC78-9BFE1CA0911F}"/>
                </a:ext>
              </a:extLst>
            </p:cNvPr>
            <p:cNvSpPr/>
            <p:nvPr/>
          </p:nvSpPr>
          <p:spPr>
            <a:xfrm>
              <a:off x="11640621" y="5665929"/>
              <a:ext cx="1303681" cy="1303681"/>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FFFFFF"/>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4" name="Shape 2562">
              <a:extLst>
                <a:ext uri="{FF2B5EF4-FFF2-40B4-BE49-F238E27FC236}">
                  <a16:creationId xmlns:a16="http://schemas.microsoft.com/office/drawing/2014/main" id="{DD5136C9-CECA-451B-A797-E6B856AC08BF}"/>
                </a:ext>
              </a:extLst>
            </p:cNvPr>
            <p:cNvSpPr/>
            <p:nvPr/>
          </p:nvSpPr>
          <p:spPr>
            <a:xfrm>
              <a:off x="18758396" y="5665929"/>
              <a:ext cx="1303681" cy="130368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FFFFFF"/>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grpSp>
    </p:spTree>
    <p:extLst>
      <p:ext uri="{BB962C8B-B14F-4D97-AF65-F5344CB8AC3E}">
        <p14:creationId xmlns:p14="http://schemas.microsoft.com/office/powerpoint/2010/main" val="19425443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椭圆 5">
            <a:extLst>
              <a:ext uri="{FF2B5EF4-FFF2-40B4-BE49-F238E27FC236}">
                <a16:creationId xmlns:a16="http://schemas.microsoft.com/office/drawing/2014/main" id="{0F1BB3E2-F475-4D0D-82FE-720B2E27A341}"/>
              </a:ext>
            </a:extLst>
          </p:cNvPr>
          <p:cNvSpPr/>
          <p:nvPr/>
        </p:nvSpPr>
        <p:spPr>
          <a:xfrm>
            <a:off x="1418150" y="2136429"/>
            <a:ext cx="2164977" cy="216497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013E363-D49E-428E-AA8E-929EB364A6F8}"/>
              </a:ext>
            </a:extLst>
          </p:cNvPr>
          <p:cNvSpPr/>
          <p:nvPr/>
        </p:nvSpPr>
        <p:spPr>
          <a:xfrm>
            <a:off x="3829656" y="2136428"/>
            <a:ext cx="2164977" cy="2164977"/>
          </a:xfrm>
          <a:prstGeom prst="ellipse">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115BD828-21E5-4D63-A941-CD853A737507}"/>
              </a:ext>
            </a:extLst>
          </p:cNvPr>
          <p:cNvSpPr/>
          <p:nvPr/>
        </p:nvSpPr>
        <p:spPr>
          <a:xfrm>
            <a:off x="6241162" y="2136429"/>
            <a:ext cx="2164977" cy="216497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F3D3D41-8527-4B39-9161-9B6CB80C41BA}"/>
              </a:ext>
            </a:extLst>
          </p:cNvPr>
          <p:cNvSpPr/>
          <p:nvPr/>
        </p:nvSpPr>
        <p:spPr>
          <a:xfrm>
            <a:off x="8652668" y="2136428"/>
            <a:ext cx="2164977" cy="2164977"/>
          </a:xfrm>
          <a:prstGeom prst="ellipse">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3124266-8771-4A29-A35D-6D61AD4677D5}"/>
              </a:ext>
            </a:extLst>
          </p:cNvPr>
          <p:cNvSpPr/>
          <p:nvPr/>
        </p:nvSpPr>
        <p:spPr>
          <a:xfrm>
            <a:off x="2092654" y="4072697"/>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01</a:t>
            </a:r>
            <a:endParaRPr lang="zh-CN" altLang="en-US" sz="2800" dirty="0"/>
          </a:p>
        </p:txBody>
      </p:sp>
      <p:sp>
        <p:nvSpPr>
          <p:cNvPr id="15" name="椭圆 14">
            <a:extLst>
              <a:ext uri="{FF2B5EF4-FFF2-40B4-BE49-F238E27FC236}">
                <a16:creationId xmlns:a16="http://schemas.microsoft.com/office/drawing/2014/main" id="{148DE254-3835-4CE9-9416-52AA010CEB32}"/>
              </a:ext>
            </a:extLst>
          </p:cNvPr>
          <p:cNvSpPr/>
          <p:nvPr/>
        </p:nvSpPr>
        <p:spPr>
          <a:xfrm>
            <a:off x="4518564" y="4072697"/>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02</a:t>
            </a:r>
            <a:endParaRPr lang="zh-CN" altLang="en-US" sz="2800" dirty="0">
              <a:solidFill>
                <a:srgbClr val="FFFFFF"/>
              </a:solidFill>
            </a:endParaRPr>
          </a:p>
        </p:txBody>
      </p:sp>
      <p:sp>
        <p:nvSpPr>
          <p:cNvPr id="16" name="椭圆 15">
            <a:extLst>
              <a:ext uri="{FF2B5EF4-FFF2-40B4-BE49-F238E27FC236}">
                <a16:creationId xmlns:a16="http://schemas.microsoft.com/office/drawing/2014/main" id="{BF523FF5-4A5D-4520-AD42-D9B864BF7E2B}"/>
              </a:ext>
            </a:extLst>
          </p:cNvPr>
          <p:cNvSpPr/>
          <p:nvPr/>
        </p:nvSpPr>
        <p:spPr>
          <a:xfrm>
            <a:off x="6930070" y="4072697"/>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03</a:t>
            </a:r>
            <a:endParaRPr lang="zh-CN" altLang="en-US" sz="2800" dirty="0">
              <a:solidFill>
                <a:srgbClr val="FFFFFF"/>
              </a:solidFill>
            </a:endParaRPr>
          </a:p>
        </p:txBody>
      </p:sp>
      <p:sp>
        <p:nvSpPr>
          <p:cNvPr id="17" name="文本框 30">
            <a:extLst>
              <a:ext uri="{FF2B5EF4-FFF2-40B4-BE49-F238E27FC236}">
                <a16:creationId xmlns:a16="http://schemas.microsoft.com/office/drawing/2014/main" id="{7821B0D7-7BA9-4E62-A665-48B7F55E6768}"/>
              </a:ext>
            </a:extLst>
          </p:cNvPr>
          <p:cNvSpPr txBox="1"/>
          <p:nvPr/>
        </p:nvSpPr>
        <p:spPr>
          <a:xfrm>
            <a:off x="1807674" y="2645792"/>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78%</a:t>
            </a:r>
          </a:p>
        </p:txBody>
      </p:sp>
      <p:sp>
        <p:nvSpPr>
          <p:cNvPr id="18" name="文本框 31">
            <a:extLst>
              <a:ext uri="{FF2B5EF4-FFF2-40B4-BE49-F238E27FC236}">
                <a16:creationId xmlns:a16="http://schemas.microsoft.com/office/drawing/2014/main" id="{2E372E27-1509-427D-8778-FC107BEA7043}"/>
              </a:ext>
            </a:extLst>
          </p:cNvPr>
          <p:cNvSpPr txBox="1"/>
          <p:nvPr/>
        </p:nvSpPr>
        <p:spPr>
          <a:xfrm>
            <a:off x="4236750" y="2656260"/>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55%</a:t>
            </a:r>
          </a:p>
        </p:txBody>
      </p:sp>
      <p:sp>
        <p:nvSpPr>
          <p:cNvPr id="19" name="文本框 32">
            <a:extLst>
              <a:ext uri="{FF2B5EF4-FFF2-40B4-BE49-F238E27FC236}">
                <a16:creationId xmlns:a16="http://schemas.microsoft.com/office/drawing/2014/main" id="{53B614FF-844C-472B-9404-392962E6197C}"/>
              </a:ext>
            </a:extLst>
          </p:cNvPr>
          <p:cNvSpPr txBox="1"/>
          <p:nvPr/>
        </p:nvSpPr>
        <p:spPr>
          <a:xfrm>
            <a:off x="6667934" y="2652558"/>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97%</a:t>
            </a:r>
          </a:p>
        </p:txBody>
      </p:sp>
      <p:sp>
        <p:nvSpPr>
          <p:cNvPr id="20" name="文本框 33">
            <a:extLst>
              <a:ext uri="{FF2B5EF4-FFF2-40B4-BE49-F238E27FC236}">
                <a16:creationId xmlns:a16="http://schemas.microsoft.com/office/drawing/2014/main" id="{807803DA-EB8B-49BD-98F3-109AB4024EC7}"/>
              </a:ext>
            </a:extLst>
          </p:cNvPr>
          <p:cNvSpPr txBox="1"/>
          <p:nvPr/>
        </p:nvSpPr>
        <p:spPr>
          <a:xfrm>
            <a:off x="9124251" y="2652558"/>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39%</a:t>
            </a:r>
          </a:p>
        </p:txBody>
      </p:sp>
      <p:sp>
        <p:nvSpPr>
          <p:cNvPr id="21" name="文本框 34">
            <a:extLst>
              <a:ext uri="{FF2B5EF4-FFF2-40B4-BE49-F238E27FC236}">
                <a16:creationId xmlns:a16="http://schemas.microsoft.com/office/drawing/2014/main" id="{9016754A-EB6E-4EDF-B35C-3657FDB33588}"/>
              </a:ext>
            </a:extLst>
          </p:cNvPr>
          <p:cNvSpPr txBox="1"/>
          <p:nvPr/>
        </p:nvSpPr>
        <p:spPr>
          <a:xfrm>
            <a:off x="1904757" y="3604556"/>
            <a:ext cx="1114408" cy="369332"/>
          </a:xfrm>
          <a:prstGeom prst="rect">
            <a:avLst/>
          </a:prstGeom>
          <a:noFill/>
          <a:effectLst/>
        </p:spPr>
        <p:txBody>
          <a:bodyPr wrap="none" rtlCol="0">
            <a:spAutoFit/>
          </a:bodyPr>
          <a:lstStyle/>
          <a:p>
            <a:r>
              <a:rPr lang="zh-CN" altLang="en-US" b="1" dirty="0">
                <a:solidFill>
                  <a:srgbClr val="FEFEFE"/>
                </a:solidFill>
                <a:latin typeface="方正姚体" panose="02010601030101010101" pitchFamily="2" charset="-122"/>
              </a:rPr>
              <a:t>加入标题</a:t>
            </a:r>
            <a:endParaRPr lang="en-US" altLang="zh-CN" b="1" dirty="0">
              <a:solidFill>
                <a:srgbClr val="FEFEFE"/>
              </a:solidFill>
              <a:latin typeface="方正姚体" panose="02010601030101010101" pitchFamily="2" charset="-122"/>
            </a:endParaRPr>
          </a:p>
        </p:txBody>
      </p:sp>
      <p:sp>
        <p:nvSpPr>
          <p:cNvPr id="22" name="文本框 35">
            <a:extLst>
              <a:ext uri="{FF2B5EF4-FFF2-40B4-BE49-F238E27FC236}">
                <a16:creationId xmlns:a16="http://schemas.microsoft.com/office/drawing/2014/main" id="{27ECC732-27B0-4A3A-A765-E7483A4E3F32}"/>
              </a:ext>
            </a:extLst>
          </p:cNvPr>
          <p:cNvSpPr txBox="1"/>
          <p:nvPr/>
        </p:nvSpPr>
        <p:spPr>
          <a:xfrm>
            <a:off x="4357627" y="3604556"/>
            <a:ext cx="1217000" cy="400110"/>
          </a:xfrm>
          <a:prstGeom prst="rect">
            <a:avLst/>
          </a:prstGeom>
          <a:noFill/>
          <a:effectLst/>
        </p:spPr>
        <p:txBody>
          <a:bodyPr wrap="none" rtlCol="0">
            <a:spAutoFit/>
          </a:bodyPr>
          <a:lstStyle/>
          <a:p>
            <a:r>
              <a:rPr lang="zh-CN" altLang="en-US" sz="2000" b="1" dirty="0">
                <a:solidFill>
                  <a:srgbClr val="FEFEFE"/>
                </a:solidFill>
                <a:latin typeface="方正姚体" panose="02010601030101010101" pitchFamily="2" charset="-122"/>
              </a:rPr>
              <a:t>加入标题</a:t>
            </a:r>
            <a:endParaRPr lang="en-US" altLang="zh-CN" sz="2000" b="1" dirty="0">
              <a:solidFill>
                <a:srgbClr val="FEFEFE"/>
              </a:solidFill>
              <a:latin typeface="方正姚体" panose="02010601030101010101" pitchFamily="2" charset="-122"/>
            </a:endParaRPr>
          </a:p>
        </p:txBody>
      </p:sp>
      <p:sp>
        <p:nvSpPr>
          <p:cNvPr id="23" name="文本框 36">
            <a:extLst>
              <a:ext uri="{FF2B5EF4-FFF2-40B4-BE49-F238E27FC236}">
                <a16:creationId xmlns:a16="http://schemas.microsoft.com/office/drawing/2014/main" id="{EB386E86-ACC4-4941-8AE8-757EA1FBFB63}"/>
              </a:ext>
            </a:extLst>
          </p:cNvPr>
          <p:cNvSpPr txBox="1"/>
          <p:nvPr/>
        </p:nvSpPr>
        <p:spPr>
          <a:xfrm>
            <a:off x="6719945" y="3604556"/>
            <a:ext cx="1217000" cy="400110"/>
          </a:xfrm>
          <a:prstGeom prst="rect">
            <a:avLst/>
          </a:prstGeom>
          <a:noFill/>
          <a:effectLst/>
        </p:spPr>
        <p:txBody>
          <a:bodyPr wrap="none" rtlCol="0">
            <a:spAutoFit/>
          </a:bodyPr>
          <a:lstStyle/>
          <a:p>
            <a:r>
              <a:rPr lang="zh-CN" altLang="en-US" sz="2000" b="1" dirty="0">
                <a:solidFill>
                  <a:srgbClr val="FEFEFE"/>
                </a:solidFill>
                <a:latin typeface="方正姚体" panose="02010601030101010101" pitchFamily="2" charset="-122"/>
              </a:rPr>
              <a:t>加入标题</a:t>
            </a:r>
            <a:endParaRPr lang="en-US" altLang="zh-CN" sz="2000" b="1" dirty="0">
              <a:solidFill>
                <a:srgbClr val="FEFEFE"/>
              </a:solidFill>
              <a:latin typeface="方正姚体" panose="02010601030101010101" pitchFamily="2" charset="-122"/>
            </a:endParaRPr>
          </a:p>
        </p:txBody>
      </p:sp>
      <p:sp>
        <p:nvSpPr>
          <p:cNvPr id="24" name="文本框 37">
            <a:extLst>
              <a:ext uri="{FF2B5EF4-FFF2-40B4-BE49-F238E27FC236}">
                <a16:creationId xmlns:a16="http://schemas.microsoft.com/office/drawing/2014/main" id="{5BBE33F1-D8F7-43B4-89F8-55CB5086B371}"/>
              </a:ext>
            </a:extLst>
          </p:cNvPr>
          <p:cNvSpPr txBox="1"/>
          <p:nvPr/>
        </p:nvSpPr>
        <p:spPr>
          <a:xfrm>
            <a:off x="9172796" y="3604556"/>
            <a:ext cx="1217000" cy="400110"/>
          </a:xfrm>
          <a:prstGeom prst="rect">
            <a:avLst/>
          </a:prstGeom>
          <a:noFill/>
          <a:effectLst/>
        </p:spPr>
        <p:txBody>
          <a:bodyPr wrap="none" rtlCol="0">
            <a:spAutoFit/>
          </a:bodyPr>
          <a:lstStyle/>
          <a:p>
            <a:r>
              <a:rPr lang="zh-CN" altLang="en-US" sz="2000" b="1" dirty="0">
                <a:solidFill>
                  <a:srgbClr val="FEFEFE"/>
                </a:solidFill>
                <a:latin typeface="方正姚体" panose="02010601030101010101" pitchFamily="2" charset="-122"/>
              </a:rPr>
              <a:t>加入标题</a:t>
            </a:r>
            <a:endParaRPr lang="en-US" altLang="zh-CN" sz="2000" b="1" dirty="0">
              <a:solidFill>
                <a:srgbClr val="FEFEFE"/>
              </a:solidFill>
              <a:latin typeface="方正姚体" panose="02010601030101010101" pitchFamily="2" charset="-122"/>
            </a:endParaRPr>
          </a:p>
        </p:txBody>
      </p:sp>
      <p:sp>
        <p:nvSpPr>
          <p:cNvPr id="25" name="文本框 38">
            <a:extLst>
              <a:ext uri="{FF2B5EF4-FFF2-40B4-BE49-F238E27FC236}">
                <a16:creationId xmlns:a16="http://schemas.microsoft.com/office/drawing/2014/main" id="{FE81B910-91A1-4FAB-8642-2DB67DFCFC3F}"/>
              </a:ext>
            </a:extLst>
          </p:cNvPr>
          <p:cNvSpPr txBox="1"/>
          <p:nvPr/>
        </p:nvSpPr>
        <p:spPr>
          <a:xfrm>
            <a:off x="1452478" y="5078324"/>
            <a:ext cx="2167581" cy="646331"/>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6" name="文本框 39">
            <a:extLst>
              <a:ext uri="{FF2B5EF4-FFF2-40B4-BE49-F238E27FC236}">
                <a16:creationId xmlns:a16="http://schemas.microsoft.com/office/drawing/2014/main" id="{D2765B59-5143-4E6B-8CDB-85F971413003}"/>
              </a:ext>
            </a:extLst>
          </p:cNvPr>
          <p:cNvSpPr txBox="1"/>
          <p:nvPr/>
        </p:nvSpPr>
        <p:spPr>
          <a:xfrm>
            <a:off x="3905348" y="5078324"/>
            <a:ext cx="2167581" cy="646331"/>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7" name="文本框 40">
            <a:extLst>
              <a:ext uri="{FF2B5EF4-FFF2-40B4-BE49-F238E27FC236}">
                <a16:creationId xmlns:a16="http://schemas.microsoft.com/office/drawing/2014/main" id="{1F9D1D2D-5C57-462B-8F92-60BF39276640}"/>
              </a:ext>
            </a:extLst>
          </p:cNvPr>
          <p:cNvSpPr txBox="1"/>
          <p:nvPr/>
        </p:nvSpPr>
        <p:spPr>
          <a:xfrm>
            <a:off x="6358218" y="5078324"/>
            <a:ext cx="2167581" cy="646331"/>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8" name="文本框 41">
            <a:extLst>
              <a:ext uri="{FF2B5EF4-FFF2-40B4-BE49-F238E27FC236}">
                <a16:creationId xmlns:a16="http://schemas.microsoft.com/office/drawing/2014/main" id="{3789A1E4-84AE-4F1A-8416-05E91CE42D1C}"/>
              </a:ext>
            </a:extLst>
          </p:cNvPr>
          <p:cNvSpPr txBox="1"/>
          <p:nvPr/>
        </p:nvSpPr>
        <p:spPr>
          <a:xfrm>
            <a:off x="8756694" y="5078324"/>
            <a:ext cx="2167581" cy="646331"/>
          </a:xfrm>
          <a:prstGeom prst="rect">
            <a:avLst/>
          </a:prstGeom>
          <a:noFill/>
          <a:effectLst/>
        </p:spPr>
        <p:txBody>
          <a:bodyPr wrap="non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9" name="椭圆 28">
            <a:extLst>
              <a:ext uri="{FF2B5EF4-FFF2-40B4-BE49-F238E27FC236}">
                <a16:creationId xmlns:a16="http://schemas.microsoft.com/office/drawing/2014/main" id="{F0747772-2D6C-4267-9C38-4518B18A2A37}"/>
              </a:ext>
            </a:extLst>
          </p:cNvPr>
          <p:cNvSpPr/>
          <p:nvPr/>
        </p:nvSpPr>
        <p:spPr>
          <a:xfrm>
            <a:off x="9382940" y="4072697"/>
            <a:ext cx="831952" cy="83195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800" dirty="0">
                <a:solidFill>
                  <a:srgbClr val="FFFFFF"/>
                </a:solidFill>
              </a:rPr>
              <a:t>04</a:t>
            </a:r>
            <a:endParaRPr lang="zh-CN" altLang="en-US" sz="2800" dirty="0">
              <a:solidFill>
                <a:srgbClr val="FFFFFF"/>
              </a:solidFill>
            </a:endParaRPr>
          </a:p>
        </p:txBody>
      </p:sp>
    </p:spTree>
    <p:extLst>
      <p:ext uri="{BB962C8B-B14F-4D97-AF65-F5344CB8AC3E}">
        <p14:creationId xmlns:p14="http://schemas.microsoft.com/office/powerpoint/2010/main" val="42137230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250"/>
                                        <p:tgtEl>
                                          <p:spTgt spid="28"/>
                                        </p:tgtEl>
                                      </p:cBhvr>
                                    </p:animEffect>
                                    <p:anim calcmode="lin" valueType="num">
                                      <p:cBhvr>
                                        <p:cTn id="120" dur="250" fill="hold"/>
                                        <p:tgtEl>
                                          <p:spTgt spid="28"/>
                                        </p:tgtEl>
                                        <p:attrNameLst>
                                          <p:attrName>ppt_x</p:attrName>
                                        </p:attrNameLst>
                                      </p:cBhvr>
                                      <p:tavLst>
                                        <p:tav tm="0">
                                          <p:val>
                                            <p:strVal val="#ppt_x"/>
                                          </p:val>
                                        </p:tav>
                                        <p:tav tm="100000">
                                          <p:val>
                                            <p:strVal val="#ppt_x"/>
                                          </p:val>
                                        </p:tav>
                                      </p:tavLst>
                                    </p:anim>
                                    <p:anim calcmode="lin" valueType="num">
                                      <p:cBhvr>
                                        <p:cTn id="121" dur="250" fill="hold"/>
                                        <p:tgtEl>
                                          <p:spTgt spid="28"/>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CB08A931-7C90-4CD8-9293-24289F871BD4}"/>
              </a:ext>
            </a:extLst>
          </p:cNvPr>
          <p:cNvGrpSpPr/>
          <p:nvPr/>
        </p:nvGrpSpPr>
        <p:grpSpPr>
          <a:xfrm>
            <a:off x="1766394" y="2515251"/>
            <a:ext cx="3954462" cy="2940050"/>
            <a:chOff x="1608931" y="2371532"/>
            <a:chExt cx="3954462" cy="2940050"/>
          </a:xfrm>
        </p:grpSpPr>
        <p:sp>
          <p:nvSpPr>
            <p:cNvPr id="7" name="Rectangle 6">
              <a:extLst>
                <a:ext uri="{FF2B5EF4-FFF2-40B4-BE49-F238E27FC236}">
                  <a16:creationId xmlns:a16="http://schemas.microsoft.com/office/drawing/2014/main" id="{74D8E23E-1EDC-4CBF-BC81-C3BBFA871F73}"/>
                </a:ext>
              </a:extLst>
            </p:cNvPr>
            <p:cNvSpPr/>
            <p:nvPr/>
          </p:nvSpPr>
          <p:spPr>
            <a:xfrm>
              <a:off x="1608931" y="3892357"/>
              <a:ext cx="1927225" cy="1419225"/>
            </a:xfrm>
            <a:prstGeom prst="rect">
              <a:avLst/>
            </a:prstGeom>
            <a:solidFill>
              <a:schemeClr val="bg2">
                <a:lumMod val="50000"/>
              </a:schemeClr>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49">
              <a:extLst>
                <a:ext uri="{FF2B5EF4-FFF2-40B4-BE49-F238E27FC236}">
                  <a16:creationId xmlns:a16="http://schemas.microsoft.com/office/drawing/2014/main" id="{B78D3D2B-9FD1-4E33-9A48-29BC35281AD7}"/>
                </a:ext>
              </a:extLst>
            </p:cNvPr>
            <p:cNvGrpSpPr/>
            <p:nvPr/>
          </p:nvGrpSpPr>
          <p:grpSpPr>
            <a:xfrm>
              <a:off x="2271609" y="4250560"/>
              <a:ext cx="582159" cy="583155"/>
              <a:chOff x="5440198" y="4112768"/>
              <a:chExt cx="366057" cy="366675"/>
            </a:xfrm>
            <a:solidFill>
              <a:sysClr val="window" lastClr="FFFFFF"/>
            </a:solidFill>
          </p:grpSpPr>
          <p:sp>
            <p:nvSpPr>
              <p:cNvPr id="29" name="AutoShape 18">
                <a:extLst>
                  <a:ext uri="{FF2B5EF4-FFF2-40B4-BE49-F238E27FC236}">
                    <a16:creationId xmlns:a16="http://schemas.microsoft.com/office/drawing/2014/main" id="{DFE4D1AC-EF65-4958-B015-7D5821A8AF0E}"/>
                  </a:ext>
                </a:extLst>
              </p:cNvPr>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9">
                <a:extLst>
                  <a:ext uri="{FF2B5EF4-FFF2-40B4-BE49-F238E27FC236}">
                    <a16:creationId xmlns:a16="http://schemas.microsoft.com/office/drawing/2014/main" id="{1439A5E8-3D92-4979-A231-4FD56BE4723F}"/>
                  </a:ext>
                </a:extLst>
              </p:cNvPr>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20">
                <a:extLst>
                  <a:ext uri="{FF2B5EF4-FFF2-40B4-BE49-F238E27FC236}">
                    <a16:creationId xmlns:a16="http://schemas.microsoft.com/office/drawing/2014/main" id="{9542A501-FE20-438E-BFAE-43D4FACCFD69}"/>
                  </a:ext>
                </a:extLst>
              </p:cNvPr>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21">
                <a:extLst>
                  <a:ext uri="{FF2B5EF4-FFF2-40B4-BE49-F238E27FC236}">
                    <a16:creationId xmlns:a16="http://schemas.microsoft.com/office/drawing/2014/main" id="{F4211697-62F6-409C-A64C-E8A2F5A8A3C3}"/>
                  </a:ext>
                </a:extLst>
              </p:cNvPr>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22">
                <a:extLst>
                  <a:ext uri="{FF2B5EF4-FFF2-40B4-BE49-F238E27FC236}">
                    <a16:creationId xmlns:a16="http://schemas.microsoft.com/office/drawing/2014/main" id="{358C9AC2-DF85-4669-91EA-BCC342711403}"/>
                  </a:ext>
                </a:extLst>
              </p:cNvPr>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3">
                <a:extLst>
                  <a:ext uri="{FF2B5EF4-FFF2-40B4-BE49-F238E27FC236}">
                    <a16:creationId xmlns:a16="http://schemas.microsoft.com/office/drawing/2014/main" id="{25ABAFC1-B82D-438E-8E79-3BE11D1BFE5E}"/>
                  </a:ext>
                </a:extLst>
              </p:cNvPr>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4">
                <a:extLst>
                  <a:ext uri="{FF2B5EF4-FFF2-40B4-BE49-F238E27FC236}">
                    <a16:creationId xmlns:a16="http://schemas.microsoft.com/office/drawing/2014/main" id="{25820D5F-736B-4393-A57D-C3B5148E7022}"/>
                  </a:ext>
                </a:extLst>
              </p:cNvPr>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5">
                <a:extLst>
                  <a:ext uri="{FF2B5EF4-FFF2-40B4-BE49-F238E27FC236}">
                    <a16:creationId xmlns:a16="http://schemas.microsoft.com/office/drawing/2014/main" id="{F491D7B5-7EF1-4527-8774-A70360D12CBF}"/>
                  </a:ext>
                </a:extLst>
              </p:cNvPr>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26">
                <a:extLst>
                  <a:ext uri="{FF2B5EF4-FFF2-40B4-BE49-F238E27FC236}">
                    <a16:creationId xmlns:a16="http://schemas.microsoft.com/office/drawing/2014/main" id="{D5254BBE-5EE8-4E09-9781-5B7B17D7C11D}"/>
                  </a:ext>
                </a:extLst>
              </p:cNvPr>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27">
                <a:extLst>
                  <a:ext uri="{FF2B5EF4-FFF2-40B4-BE49-F238E27FC236}">
                    <a16:creationId xmlns:a16="http://schemas.microsoft.com/office/drawing/2014/main" id="{C55B9651-7D1F-4002-B2A2-93334ECD8FF5}"/>
                  </a:ext>
                </a:extLst>
              </p:cNvPr>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Rectangle 4">
              <a:extLst>
                <a:ext uri="{FF2B5EF4-FFF2-40B4-BE49-F238E27FC236}">
                  <a16:creationId xmlns:a16="http://schemas.microsoft.com/office/drawing/2014/main" id="{DF3FA3E3-72C0-44A8-BE9F-ED9FAC4EB4B3}"/>
                </a:ext>
              </a:extLst>
            </p:cNvPr>
            <p:cNvSpPr/>
            <p:nvPr/>
          </p:nvSpPr>
          <p:spPr>
            <a:xfrm>
              <a:off x="1608931" y="2371532"/>
              <a:ext cx="1927225" cy="1419225"/>
            </a:xfrm>
            <a:prstGeom prst="rect">
              <a:avLst/>
            </a:prstGeom>
            <a:solidFill>
              <a:srgbClr val="F67C81"/>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50">
              <a:extLst>
                <a:ext uri="{FF2B5EF4-FFF2-40B4-BE49-F238E27FC236}">
                  <a16:creationId xmlns:a16="http://schemas.microsoft.com/office/drawing/2014/main" id="{622AA76F-66C9-4E01-87CB-5D6A14035995}"/>
                </a:ext>
              </a:extLst>
            </p:cNvPr>
            <p:cNvGrpSpPr/>
            <p:nvPr/>
          </p:nvGrpSpPr>
          <p:grpSpPr>
            <a:xfrm>
              <a:off x="2246544" y="2805954"/>
              <a:ext cx="632290" cy="632292"/>
              <a:chOff x="6172189" y="2647962"/>
              <a:chExt cx="366049" cy="366052"/>
            </a:xfrm>
            <a:solidFill>
              <a:sysClr val="window" lastClr="FFFFFF"/>
            </a:solidFill>
          </p:grpSpPr>
          <p:sp>
            <p:nvSpPr>
              <p:cNvPr id="25" name="AutoShape 52">
                <a:extLst>
                  <a:ext uri="{FF2B5EF4-FFF2-40B4-BE49-F238E27FC236}">
                    <a16:creationId xmlns:a16="http://schemas.microsoft.com/office/drawing/2014/main" id="{6F326262-9A22-4A78-98F7-4CDC9A2B0594}"/>
                  </a:ext>
                </a:extLst>
              </p:cNvPr>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53">
                <a:extLst>
                  <a:ext uri="{FF2B5EF4-FFF2-40B4-BE49-F238E27FC236}">
                    <a16:creationId xmlns:a16="http://schemas.microsoft.com/office/drawing/2014/main" id="{A10EC6E6-363A-4904-97AD-FABD04408EAE}"/>
                  </a:ext>
                </a:extLst>
              </p:cNvPr>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54">
                <a:extLst>
                  <a:ext uri="{FF2B5EF4-FFF2-40B4-BE49-F238E27FC236}">
                    <a16:creationId xmlns:a16="http://schemas.microsoft.com/office/drawing/2014/main" id="{80BFFF50-F4A6-4228-B9E9-9D2E9F17B428}"/>
                  </a:ext>
                </a:extLst>
              </p:cNvPr>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55">
                <a:extLst>
                  <a:ext uri="{FF2B5EF4-FFF2-40B4-BE49-F238E27FC236}">
                    <a16:creationId xmlns:a16="http://schemas.microsoft.com/office/drawing/2014/main" id="{E55DBA95-E5B1-40CD-8A51-2152BADE6514}"/>
                  </a:ext>
                </a:extLst>
              </p:cNvPr>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ectangle 5">
              <a:extLst>
                <a:ext uri="{FF2B5EF4-FFF2-40B4-BE49-F238E27FC236}">
                  <a16:creationId xmlns:a16="http://schemas.microsoft.com/office/drawing/2014/main" id="{A041F3A9-B3A6-4757-9548-47A3B7AD20C7}"/>
                </a:ext>
              </a:extLst>
            </p:cNvPr>
            <p:cNvSpPr/>
            <p:nvPr/>
          </p:nvSpPr>
          <p:spPr>
            <a:xfrm>
              <a:off x="3637756" y="2371532"/>
              <a:ext cx="1925637" cy="1419225"/>
            </a:xfrm>
            <a:prstGeom prst="rect">
              <a:avLst/>
            </a:prstGeom>
            <a:solidFill>
              <a:schemeClr val="bg2">
                <a:lumMod val="50000"/>
              </a:schemeClr>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Group 51">
              <a:extLst>
                <a:ext uri="{FF2B5EF4-FFF2-40B4-BE49-F238E27FC236}">
                  <a16:creationId xmlns:a16="http://schemas.microsoft.com/office/drawing/2014/main" id="{9FD958A4-F11D-452E-A3E2-A61B31ED568D}"/>
                </a:ext>
              </a:extLst>
            </p:cNvPr>
            <p:cNvGrpSpPr/>
            <p:nvPr/>
          </p:nvGrpSpPr>
          <p:grpSpPr>
            <a:xfrm>
              <a:off x="4415910" y="2830933"/>
              <a:ext cx="400051" cy="583154"/>
              <a:chOff x="2519833" y="3383819"/>
              <a:chExt cx="251543" cy="366677"/>
            </a:xfrm>
            <a:solidFill>
              <a:sysClr val="window" lastClr="FFFFFF"/>
            </a:solidFill>
          </p:grpSpPr>
          <p:sp>
            <p:nvSpPr>
              <p:cNvPr id="23" name="AutoShape 113">
                <a:extLst>
                  <a:ext uri="{FF2B5EF4-FFF2-40B4-BE49-F238E27FC236}">
                    <a16:creationId xmlns:a16="http://schemas.microsoft.com/office/drawing/2014/main" id="{1C53F05B-2F92-439D-94FC-3E169895B67C}"/>
                  </a:ext>
                </a:extLst>
              </p:cNvPr>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114">
                <a:extLst>
                  <a:ext uri="{FF2B5EF4-FFF2-40B4-BE49-F238E27FC236}">
                    <a16:creationId xmlns:a16="http://schemas.microsoft.com/office/drawing/2014/main" id="{C2E27096-62CD-4569-9390-057106B99AA6}"/>
                  </a:ext>
                </a:extLst>
              </p:cNvPr>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Rectangle 7">
              <a:extLst>
                <a:ext uri="{FF2B5EF4-FFF2-40B4-BE49-F238E27FC236}">
                  <a16:creationId xmlns:a16="http://schemas.microsoft.com/office/drawing/2014/main" id="{2EDC937A-3A29-46DC-AEE1-4D3AFD7A9994}"/>
                </a:ext>
              </a:extLst>
            </p:cNvPr>
            <p:cNvSpPr/>
            <p:nvPr/>
          </p:nvSpPr>
          <p:spPr>
            <a:xfrm>
              <a:off x="3637756" y="3892357"/>
              <a:ext cx="1925637" cy="1419225"/>
            </a:xfrm>
            <a:prstGeom prst="rect">
              <a:avLst/>
            </a:prstGeom>
            <a:solidFill>
              <a:srgbClr val="F9A37B"/>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Group 52">
              <a:extLst>
                <a:ext uri="{FF2B5EF4-FFF2-40B4-BE49-F238E27FC236}">
                  <a16:creationId xmlns:a16="http://schemas.microsoft.com/office/drawing/2014/main" id="{E62A67DB-83C7-4552-852E-A065376C14B5}"/>
                </a:ext>
              </a:extLst>
            </p:cNvPr>
            <p:cNvGrpSpPr/>
            <p:nvPr/>
          </p:nvGrpSpPr>
          <p:grpSpPr>
            <a:xfrm>
              <a:off x="4305579" y="4250639"/>
              <a:ext cx="509516" cy="582159"/>
              <a:chOff x="288485" y="2651705"/>
              <a:chExt cx="320374" cy="366050"/>
            </a:xfrm>
            <a:solidFill>
              <a:sysClr val="window" lastClr="FFFFFF"/>
            </a:solidFill>
          </p:grpSpPr>
          <p:sp>
            <p:nvSpPr>
              <p:cNvPr id="19" name="AutoShape 131">
                <a:extLst>
                  <a:ext uri="{FF2B5EF4-FFF2-40B4-BE49-F238E27FC236}">
                    <a16:creationId xmlns:a16="http://schemas.microsoft.com/office/drawing/2014/main" id="{9B8F0B25-A569-4F9A-96B1-3014E0DF13AC}"/>
                  </a:ext>
                </a:extLst>
              </p:cNvPr>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32">
                <a:extLst>
                  <a:ext uri="{FF2B5EF4-FFF2-40B4-BE49-F238E27FC236}">
                    <a16:creationId xmlns:a16="http://schemas.microsoft.com/office/drawing/2014/main" id="{438BFAEF-A7AF-4F2F-9BE0-478FB6503177}"/>
                  </a:ext>
                </a:extLst>
              </p:cNvPr>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33">
                <a:extLst>
                  <a:ext uri="{FF2B5EF4-FFF2-40B4-BE49-F238E27FC236}">
                    <a16:creationId xmlns:a16="http://schemas.microsoft.com/office/drawing/2014/main" id="{D5A9FD72-C7F9-4B74-B5E5-2BC2AC2E1C17}"/>
                  </a:ext>
                </a:extLst>
              </p:cNvPr>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34">
                <a:extLst>
                  <a:ext uri="{FF2B5EF4-FFF2-40B4-BE49-F238E27FC236}">
                    <a16:creationId xmlns:a16="http://schemas.microsoft.com/office/drawing/2014/main" id="{2709D09D-A657-4FC2-867E-684D8C04431D}"/>
                  </a:ext>
                </a:extLst>
              </p:cNvPr>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9" name="TextBox 54">
            <a:extLst>
              <a:ext uri="{FF2B5EF4-FFF2-40B4-BE49-F238E27FC236}">
                <a16:creationId xmlns:a16="http://schemas.microsoft.com/office/drawing/2014/main" id="{1EF1FB5C-B423-4761-8799-61828EA08127}"/>
              </a:ext>
            </a:extLst>
          </p:cNvPr>
          <p:cNvSpPr txBox="1"/>
          <p:nvPr/>
        </p:nvSpPr>
        <p:spPr>
          <a:xfrm>
            <a:off x="6388679" y="2571071"/>
            <a:ext cx="553631" cy="604117"/>
          </a:xfrm>
          <a:prstGeom prst="rect">
            <a:avLst/>
          </a:prstGeom>
          <a:noFill/>
        </p:spPr>
        <p:txBody>
          <a:bodyPr wrap="square" lIns="49634" tIns="24817" rIns="49634" bIns="24817" rtlCol="0">
            <a:spAutoFit/>
          </a:bodyPr>
          <a:lstStyle/>
          <a:p>
            <a:r>
              <a:rPr lang="id-ID" sz="3600" dirty="0">
                <a:solidFill>
                  <a:schemeClr val="bg1">
                    <a:lumMod val="50000"/>
                  </a:schemeClr>
                </a:solidFill>
                <a:latin typeface="+mj-lt"/>
              </a:rPr>
              <a:t>1</a:t>
            </a:r>
            <a:r>
              <a:rPr lang="en-US" sz="3600" dirty="0">
                <a:solidFill>
                  <a:schemeClr val="bg1">
                    <a:lumMod val="50000"/>
                  </a:schemeClr>
                </a:solidFill>
                <a:latin typeface="+mj-lt"/>
              </a:rPr>
              <a:t>.</a:t>
            </a:r>
            <a:endParaRPr lang="id-ID" sz="3600" dirty="0">
              <a:solidFill>
                <a:schemeClr val="bg1">
                  <a:lumMod val="50000"/>
                </a:schemeClr>
              </a:solidFill>
              <a:latin typeface="+mj-lt"/>
            </a:endParaRPr>
          </a:p>
        </p:txBody>
      </p:sp>
      <p:sp>
        <p:nvSpPr>
          <p:cNvPr id="40" name="Rectangle 19">
            <a:extLst>
              <a:ext uri="{FF2B5EF4-FFF2-40B4-BE49-F238E27FC236}">
                <a16:creationId xmlns:a16="http://schemas.microsoft.com/office/drawing/2014/main" id="{0D4E12B9-84B8-4418-9503-20863C05093F}"/>
              </a:ext>
            </a:extLst>
          </p:cNvPr>
          <p:cNvSpPr/>
          <p:nvPr/>
        </p:nvSpPr>
        <p:spPr>
          <a:xfrm>
            <a:off x="6869768" y="2653496"/>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41" name="TextBox 56">
            <a:extLst>
              <a:ext uri="{FF2B5EF4-FFF2-40B4-BE49-F238E27FC236}">
                <a16:creationId xmlns:a16="http://schemas.microsoft.com/office/drawing/2014/main" id="{4A0B1664-ADA9-4388-BBEA-63D989FE7D05}"/>
              </a:ext>
            </a:extLst>
          </p:cNvPr>
          <p:cNvSpPr txBox="1"/>
          <p:nvPr/>
        </p:nvSpPr>
        <p:spPr>
          <a:xfrm>
            <a:off x="6388679" y="3266429"/>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2.</a:t>
            </a:r>
            <a:endParaRPr lang="id-ID" sz="3600" dirty="0">
              <a:solidFill>
                <a:schemeClr val="bg1">
                  <a:lumMod val="50000"/>
                </a:schemeClr>
              </a:solidFill>
              <a:latin typeface="+mj-lt"/>
            </a:endParaRPr>
          </a:p>
        </p:txBody>
      </p:sp>
      <p:sp>
        <p:nvSpPr>
          <p:cNvPr id="42" name="Rectangle 19">
            <a:extLst>
              <a:ext uri="{FF2B5EF4-FFF2-40B4-BE49-F238E27FC236}">
                <a16:creationId xmlns:a16="http://schemas.microsoft.com/office/drawing/2014/main" id="{3E012AAF-C245-42E6-9328-F70394300F12}"/>
              </a:ext>
            </a:extLst>
          </p:cNvPr>
          <p:cNvSpPr/>
          <p:nvPr/>
        </p:nvSpPr>
        <p:spPr>
          <a:xfrm>
            <a:off x="6869768" y="3348856"/>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43" name="TextBox 58">
            <a:extLst>
              <a:ext uri="{FF2B5EF4-FFF2-40B4-BE49-F238E27FC236}">
                <a16:creationId xmlns:a16="http://schemas.microsoft.com/office/drawing/2014/main" id="{B3505239-22F8-450D-8124-31EEB057B798}"/>
              </a:ext>
            </a:extLst>
          </p:cNvPr>
          <p:cNvSpPr txBox="1"/>
          <p:nvPr/>
        </p:nvSpPr>
        <p:spPr>
          <a:xfrm>
            <a:off x="6388679" y="4018360"/>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3.</a:t>
            </a:r>
            <a:endParaRPr lang="id-ID" sz="3600" dirty="0">
              <a:solidFill>
                <a:schemeClr val="bg1">
                  <a:lumMod val="50000"/>
                </a:schemeClr>
              </a:solidFill>
              <a:latin typeface="+mj-lt"/>
            </a:endParaRPr>
          </a:p>
        </p:txBody>
      </p:sp>
      <p:sp>
        <p:nvSpPr>
          <p:cNvPr id="44" name="Rectangle 19">
            <a:extLst>
              <a:ext uri="{FF2B5EF4-FFF2-40B4-BE49-F238E27FC236}">
                <a16:creationId xmlns:a16="http://schemas.microsoft.com/office/drawing/2014/main" id="{BA725AA5-E89C-4994-91D2-862B7F4A0A81}"/>
              </a:ext>
            </a:extLst>
          </p:cNvPr>
          <p:cNvSpPr/>
          <p:nvPr/>
        </p:nvSpPr>
        <p:spPr>
          <a:xfrm>
            <a:off x="6869768" y="4100786"/>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45" name="直接连接符 44">
            <a:extLst>
              <a:ext uri="{FF2B5EF4-FFF2-40B4-BE49-F238E27FC236}">
                <a16:creationId xmlns:a16="http://schemas.microsoft.com/office/drawing/2014/main" id="{0F27A891-1307-4AA5-8FED-1DBC89C235F0}"/>
              </a:ext>
            </a:extLst>
          </p:cNvPr>
          <p:cNvCxnSpPr/>
          <p:nvPr/>
        </p:nvCxnSpPr>
        <p:spPr>
          <a:xfrm>
            <a:off x="6536059" y="3271718"/>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7C4EE0E-06B7-474D-8D59-79A57232BCD1}"/>
              </a:ext>
            </a:extLst>
          </p:cNvPr>
          <p:cNvCxnSpPr/>
          <p:nvPr/>
        </p:nvCxnSpPr>
        <p:spPr>
          <a:xfrm>
            <a:off x="6536059" y="395934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TextBox 58">
            <a:extLst>
              <a:ext uri="{FF2B5EF4-FFF2-40B4-BE49-F238E27FC236}">
                <a16:creationId xmlns:a16="http://schemas.microsoft.com/office/drawing/2014/main" id="{CCE67BEB-9ECF-4FE3-B7A1-319EF8DEDE50}"/>
              </a:ext>
            </a:extLst>
          </p:cNvPr>
          <p:cNvSpPr txBox="1"/>
          <p:nvPr/>
        </p:nvSpPr>
        <p:spPr>
          <a:xfrm>
            <a:off x="6388679" y="4785811"/>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4.</a:t>
            </a:r>
            <a:endParaRPr lang="id-ID" sz="3600" dirty="0">
              <a:solidFill>
                <a:schemeClr val="bg1">
                  <a:lumMod val="50000"/>
                </a:schemeClr>
              </a:solidFill>
              <a:latin typeface="+mj-lt"/>
            </a:endParaRPr>
          </a:p>
        </p:txBody>
      </p:sp>
      <p:sp>
        <p:nvSpPr>
          <p:cNvPr id="48" name="Rectangle 19">
            <a:extLst>
              <a:ext uri="{FF2B5EF4-FFF2-40B4-BE49-F238E27FC236}">
                <a16:creationId xmlns:a16="http://schemas.microsoft.com/office/drawing/2014/main" id="{CB86D61E-5E82-4BCB-A82A-75B3D81913DA}"/>
              </a:ext>
            </a:extLst>
          </p:cNvPr>
          <p:cNvSpPr/>
          <p:nvPr/>
        </p:nvSpPr>
        <p:spPr>
          <a:xfrm>
            <a:off x="6869768" y="4890539"/>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49" name="直接连接符 48">
            <a:extLst>
              <a:ext uri="{FF2B5EF4-FFF2-40B4-BE49-F238E27FC236}">
                <a16:creationId xmlns:a16="http://schemas.microsoft.com/office/drawing/2014/main" id="{E41313BC-F28E-4AFE-BEE1-B0AA15BD350C}"/>
              </a:ext>
            </a:extLst>
          </p:cNvPr>
          <p:cNvCxnSpPr/>
          <p:nvPr/>
        </p:nvCxnSpPr>
        <p:spPr>
          <a:xfrm>
            <a:off x="6536059" y="472679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70576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randombar(horizontal)">
                                      <p:cBhvr>
                                        <p:cTn id="16" dur="250"/>
                                        <p:tgtEl>
                                          <p:spTgt spid="39"/>
                                        </p:tgtEl>
                                      </p:cBhvr>
                                    </p:animEffect>
                                  </p:childTnLst>
                                </p:cTn>
                              </p:par>
                            </p:childTnLst>
                          </p:cTn>
                        </p:par>
                        <p:par>
                          <p:cTn id="17" fill="hold">
                            <p:stCondLst>
                              <p:cond delay="1250"/>
                            </p:stCondLst>
                            <p:childTnLst>
                              <p:par>
                                <p:cTn id="18" presetID="12" presetClass="entr" presetSubtype="4"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250"/>
                                        <p:tgtEl>
                                          <p:spTgt spid="40"/>
                                        </p:tgtEl>
                                        <p:attrNameLst>
                                          <p:attrName>ppt_y</p:attrName>
                                        </p:attrNameLst>
                                      </p:cBhvr>
                                      <p:tavLst>
                                        <p:tav tm="0">
                                          <p:val>
                                            <p:strVal val="#ppt_y+#ppt_h*1.125000"/>
                                          </p:val>
                                        </p:tav>
                                        <p:tav tm="100000">
                                          <p:val>
                                            <p:strVal val="#ppt_y"/>
                                          </p:val>
                                        </p:tav>
                                      </p:tavLst>
                                    </p:anim>
                                    <p:animEffect transition="in" filter="wipe(up)">
                                      <p:cBhvr>
                                        <p:cTn id="21" dur="250"/>
                                        <p:tgtEl>
                                          <p:spTgt spid="40"/>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250"/>
                                        <p:tgtEl>
                                          <p:spTgt spid="45"/>
                                        </p:tgtEl>
                                        <p:attrNameLst>
                                          <p:attrName>ppt_y</p:attrName>
                                        </p:attrNameLst>
                                      </p:cBhvr>
                                      <p:tavLst>
                                        <p:tav tm="0">
                                          <p:val>
                                            <p:strVal val="#ppt_y+#ppt_h*1.125000"/>
                                          </p:val>
                                        </p:tav>
                                        <p:tav tm="100000">
                                          <p:val>
                                            <p:strVal val="#ppt_y"/>
                                          </p:val>
                                        </p:tav>
                                      </p:tavLst>
                                    </p:anim>
                                    <p:animEffect transition="in" filter="wipe(up)">
                                      <p:cBhvr>
                                        <p:cTn id="26" dur="250"/>
                                        <p:tgtEl>
                                          <p:spTgt spid="45"/>
                                        </p:tgtEl>
                                      </p:cBhvr>
                                    </p:animEffect>
                                  </p:childTnLst>
                                </p:cTn>
                              </p:par>
                            </p:childTnLst>
                          </p:cTn>
                        </p:par>
                        <p:par>
                          <p:cTn id="27" fill="hold">
                            <p:stCondLst>
                              <p:cond delay="1750"/>
                            </p:stCondLst>
                            <p:childTnLst>
                              <p:par>
                                <p:cTn id="28" presetID="14" presetClass="entr" presetSubtype="10"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250"/>
                                        <p:tgtEl>
                                          <p:spTgt spid="41"/>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250"/>
                                        <p:tgtEl>
                                          <p:spTgt spid="42"/>
                                        </p:tgtEl>
                                        <p:attrNameLst>
                                          <p:attrName>ppt_y</p:attrName>
                                        </p:attrNameLst>
                                      </p:cBhvr>
                                      <p:tavLst>
                                        <p:tav tm="0">
                                          <p:val>
                                            <p:strVal val="#ppt_y+#ppt_h*1.125000"/>
                                          </p:val>
                                        </p:tav>
                                        <p:tav tm="100000">
                                          <p:val>
                                            <p:strVal val="#ppt_y"/>
                                          </p:val>
                                        </p:tav>
                                      </p:tavLst>
                                    </p:anim>
                                    <p:animEffect transition="in" filter="wipe(up)">
                                      <p:cBhvr>
                                        <p:cTn id="35" dur="250"/>
                                        <p:tgtEl>
                                          <p:spTgt spid="42"/>
                                        </p:tgtEl>
                                      </p:cBhvr>
                                    </p:animEffect>
                                  </p:childTnLst>
                                </p:cTn>
                              </p:par>
                            </p:childTnLst>
                          </p:cTn>
                        </p:par>
                        <p:par>
                          <p:cTn id="36" fill="hold">
                            <p:stCondLst>
                              <p:cond delay="2250"/>
                            </p:stCondLst>
                            <p:childTnLst>
                              <p:par>
                                <p:cTn id="37" presetID="12" presetClass="entr" presetSubtype="4"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250"/>
                                        <p:tgtEl>
                                          <p:spTgt spid="46"/>
                                        </p:tgtEl>
                                        <p:attrNameLst>
                                          <p:attrName>ppt_y</p:attrName>
                                        </p:attrNameLst>
                                      </p:cBhvr>
                                      <p:tavLst>
                                        <p:tav tm="0">
                                          <p:val>
                                            <p:strVal val="#ppt_y+#ppt_h*1.125000"/>
                                          </p:val>
                                        </p:tav>
                                        <p:tav tm="100000">
                                          <p:val>
                                            <p:strVal val="#ppt_y"/>
                                          </p:val>
                                        </p:tav>
                                      </p:tavLst>
                                    </p:anim>
                                    <p:animEffect transition="in" filter="wipe(up)">
                                      <p:cBhvr>
                                        <p:cTn id="40" dur="250"/>
                                        <p:tgtEl>
                                          <p:spTgt spid="46"/>
                                        </p:tgtEl>
                                      </p:cBhvr>
                                    </p:animEffect>
                                  </p:childTnLst>
                                </p:cTn>
                              </p:par>
                            </p:childTnLst>
                          </p:cTn>
                        </p:par>
                        <p:par>
                          <p:cTn id="41" fill="hold">
                            <p:stCondLst>
                              <p:cond delay="2500"/>
                            </p:stCondLst>
                            <p:childTnLst>
                              <p:par>
                                <p:cTn id="42" presetID="14" presetClass="entr" presetSubtype="1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randombar(horizontal)">
                                      <p:cBhvr>
                                        <p:cTn id="44" dur="250"/>
                                        <p:tgtEl>
                                          <p:spTgt spid="43"/>
                                        </p:tgtEl>
                                      </p:cBhvr>
                                    </p:animEffect>
                                  </p:childTnLst>
                                </p:cTn>
                              </p:par>
                            </p:childTnLst>
                          </p:cTn>
                        </p:par>
                        <p:par>
                          <p:cTn id="45" fill="hold">
                            <p:stCondLst>
                              <p:cond delay="2750"/>
                            </p:stCondLst>
                            <p:childTnLst>
                              <p:par>
                                <p:cTn id="46" presetID="12" presetClass="entr" presetSubtype="4"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250"/>
                                        <p:tgtEl>
                                          <p:spTgt spid="44"/>
                                        </p:tgtEl>
                                        <p:attrNameLst>
                                          <p:attrName>ppt_y</p:attrName>
                                        </p:attrNameLst>
                                      </p:cBhvr>
                                      <p:tavLst>
                                        <p:tav tm="0">
                                          <p:val>
                                            <p:strVal val="#ppt_y+#ppt_h*1.125000"/>
                                          </p:val>
                                        </p:tav>
                                        <p:tav tm="100000">
                                          <p:val>
                                            <p:strVal val="#ppt_y"/>
                                          </p:val>
                                        </p:tav>
                                      </p:tavLst>
                                    </p:anim>
                                    <p:animEffect transition="in" filter="wipe(up)">
                                      <p:cBhvr>
                                        <p:cTn id="49" dur="250"/>
                                        <p:tgtEl>
                                          <p:spTgt spid="44"/>
                                        </p:tgtEl>
                                      </p:cBhvr>
                                    </p:animEffect>
                                  </p:childTnLst>
                                </p:cTn>
                              </p:par>
                            </p:childTnLst>
                          </p:cTn>
                        </p:par>
                        <p:par>
                          <p:cTn id="50" fill="hold">
                            <p:stCondLst>
                              <p:cond delay="3000"/>
                            </p:stCondLst>
                            <p:childTnLst>
                              <p:par>
                                <p:cTn id="51" presetID="12" presetClass="entr" presetSubtype="4"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250"/>
                                        <p:tgtEl>
                                          <p:spTgt spid="49"/>
                                        </p:tgtEl>
                                        <p:attrNameLst>
                                          <p:attrName>ppt_y</p:attrName>
                                        </p:attrNameLst>
                                      </p:cBhvr>
                                      <p:tavLst>
                                        <p:tav tm="0">
                                          <p:val>
                                            <p:strVal val="#ppt_y+#ppt_h*1.125000"/>
                                          </p:val>
                                        </p:tav>
                                        <p:tav tm="100000">
                                          <p:val>
                                            <p:strVal val="#ppt_y"/>
                                          </p:val>
                                        </p:tav>
                                      </p:tavLst>
                                    </p:anim>
                                    <p:animEffect transition="in" filter="wipe(up)">
                                      <p:cBhvr>
                                        <p:cTn id="54" dur="250"/>
                                        <p:tgtEl>
                                          <p:spTgt spid="49"/>
                                        </p:tgtEl>
                                      </p:cBhvr>
                                    </p:animEffect>
                                  </p:childTnLst>
                                </p:cTn>
                              </p:par>
                            </p:childTnLst>
                          </p:cTn>
                        </p:par>
                        <p:par>
                          <p:cTn id="55" fill="hold">
                            <p:stCondLst>
                              <p:cond delay="3250"/>
                            </p:stCondLst>
                            <p:childTnLst>
                              <p:par>
                                <p:cTn id="56" presetID="14" presetClass="entr" presetSubtype="1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randombar(horizontal)">
                                      <p:cBhvr>
                                        <p:cTn id="58" dur="250"/>
                                        <p:tgtEl>
                                          <p:spTgt spid="47"/>
                                        </p:tgtEl>
                                      </p:cBhvr>
                                    </p:animEffect>
                                  </p:childTnLst>
                                </p:cTn>
                              </p:par>
                            </p:childTnLst>
                          </p:cTn>
                        </p:par>
                        <p:par>
                          <p:cTn id="59" fill="hold">
                            <p:stCondLst>
                              <p:cond delay="3500"/>
                            </p:stCondLst>
                            <p:childTnLst>
                              <p:par>
                                <p:cTn id="60" presetID="12" presetClass="entr" presetSubtype="4"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250"/>
                                        <p:tgtEl>
                                          <p:spTgt spid="48"/>
                                        </p:tgtEl>
                                        <p:attrNameLst>
                                          <p:attrName>ppt_y</p:attrName>
                                        </p:attrNameLst>
                                      </p:cBhvr>
                                      <p:tavLst>
                                        <p:tav tm="0">
                                          <p:val>
                                            <p:strVal val="#ppt_y+#ppt_h*1.125000"/>
                                          </p:val>
                                        </p:tav>
                                        <p:tav tm="100000">
                                          <p:val>
                                            <p:strVal val="#ppt_y"/>
                                          </p:val>
                                        </p:tav>
                                      </p:tavLst>
                                    </p:anim>
                                    <p:animEffect transition="in" filter="wipe(up)">
                                      <p:cBhvr>
                                        <p:cTn id="63" dur="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9CC403-2C58-429A-B75B-8B3856B70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D0678B2-C05B-414E-B420-5E8DB8182E73}"/>
              </a:ext>
            </a:extLst>
          </p:cNvPr>
          <p:cNvGrpSpPr/>
          <p:nvPr/>
        </p:nvGrpSpPr>
        <p:grpSpPr>
          <a:xfrm rot="16200000" flipH="1">
            <a:off x="2551255" y="3072031"/>
            <a:ext cx="2432378" cy="415173"/>
            <a:chOff x="5046354" y="3167651"/>
            <a:chExt cx="2432378" cy="415173"/>
          </a:xfrm>
        </p:grpSpPr>
        <p:cxnSp>
          <p:nvCxnSpPr>
            <p:cNvPr id="13" name="Straight Connector 24">
              <a:extLst>
                <a:ext uri="{FF2B5EF4-FFF2-40B4-BE49-F238E27FC236}">
                  <a16:creationId xmlns:a16="http://schemas.microsoft.com/office/drawing/2014/main" id="{02F643D8-F1F9-4FB5-BD89-EF8731CE6181}"/>
                </a:ext>
              </a:extLst>
            </p:cNvPr>
            <p:cNvCxnSpPr>
              <a:cxnSpLocks/>
            </p:cNvCxnSpPr>
            <p:nvPr/>
          </p:nvCxnSpPr>
          <p:spPr>
            <a:xfrm flipH="1">
              <a:off x="5046354" y="3167651"/>
              <a:ext cx="2432377"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ight Triangle 25">
              <a:extLst>
                <a:ext uri="{FF2B5EF4-FFF2-40B4-BE49-F238E27FC236}">
                  <a16:creationId xmlns:a16="http://schemas.microsoft.com/office/drawing/2014/main" id="{6D58450D-DE66-47E4-BC0B-4909517ACEF3}"/>
                </a:ext>
              </a:extLst>
            </p:cNvPr>
            <p:cNvSpPr/>
            <p:nvPr/>
          </p:nvSpPr>
          <p:spPr>
            <a:xfrm flipH="1" flipV="1">
              <a:off x="7232239" y="3336331"/>
              <a:ext cx="246493" cy="24649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63B9B6"/>
                </a:solidFill>
                <a:latin typeface="华文新魏" panose="02010800040101010101" pitchFamily="2" charset="-122"/>
                <a:ea typeface="华文新魏" panose="02010800040101010101" pitchFamily="2" charset="-122"/>
              </a:endParaRPr>
            </a:p>
          </p:txBody>
        </p:sp>
      </p:grpSp>
      <p:sp>
        <p:nvSpPr>
          <p:cNvPr id="15" name="矩形 14">
            <a:extLst>
              <a:ext uri="{FF2B5EF4-FFF2-40B4-BE49-F238E27FC236}">
                <a16:creationId xmlns:a16="http://schemas.microsoft.com/office/drawing/2014/main" id="{95D839A0-8B17-465D-972A-DB84531FE235}"/>
              </a:ext>
            </a:extLst>
          </p:cNvPr>
          <p:cNvSpPr/>
          <p:nvPr/>
        </p:nvSpPr>
        <p:spPr>
          <a:xfrm>
            <a:off x="3140639" y="202528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rgbClr val="F67C81"/>
                </a:solidFill>
                <a:latin typeface="华文新魏" panose="02010800040101010101" pitchFamily="2" charset="-122"/>
                <a:ea typeface="华文新魏" panose="02010800040101010101" pitchFamily="2" charset="-122"/>
              </a:rPr>
              <a:t>DIRECTORY</a:t>
            </a:r>
            <a:endParaRPr kumimoji="1" lang="en-US" altLang="zh-CN" sz="4400" spc="600" dirty="0">
              <a:solidFill>
                <a:srgbClr val="F67C81"/>
              </a:solidFill>
              <a:latin typeface="华文新魏" panose="02010800040101010101" pitchFamily="2" charset="-122"/>
              <a:ea typeface="华文新魏" panose="02010800040101010101" pitchFamily="2" charset="-122"/>
            </a:endParaRPr>
          </a:p>
          <a:p>
            <a:pPr lvl="0" algn="ctr"/>
            <a:r>
              <a:rPr kumimoji="1" lang="zh-CN" altLang="en-US" sz="4000" spc="600" dirty="0">
                <a:solidFill>
                  <a:schemeClr val="bg2">
                    <a:lumMod val="50000"/>
                  </a:schemeClr>
                </a:solidFill>
                <a:latin typeface="华文新魏" panose="02010800040101010101" pitchFamily="2" charset="-122"/>
                <a:ea typeface="华文新魏" panose="02010800040101010101" pitchFamily="2" charset="-122"/>
              </a:rPr>
              <a:t>第四章</a:t>
            </a:r>
            <a:endParaRPr kumimoji="1" lang="en-US" altLang="zh-CN" sz="3200" spc="600" dirty="0">
              <a:solidFill>
                <a:schemeClr val="bg2">
                  <a:lumMod val="50000"/>
                </a:schemeClr>
              </a:solidFill>
              <a:latin typeface="华文新魏" panose="02010800040101010101" pitchFamily="2" charset="-122"/>
              <a:ea typeface="华文新魏" panose="02010800040101010101" pitchFamily="2" charset="-122"/>
            </a:endParaRPr>
          </a:p>
        </p:txBody>
      </p:sp>
      <p:grpSp>
        <p:nvGrpSpPr>
          <p:cNvPr id="20" name="组合 19">
            <a:extLst>
              <a:ext uri="{FF2B5EF4-FFF2-40B4-BE49-F238E27FC236}">
                <a16:creationId xmlns:a16="http://schemas.microsoft.com/office/drawing/2014/main" id="{6474B0F9-4323-4825-AD8B-26454C85CAD9}"/>
              </a:ext>
            </a:extLst>
          </p:cNvPr>
          <p:cNvGrpSpPr/>
          <p:nvPr/>
        </p:nvGrpSpPr>
        <p:grpSpPr>
          <a:xfrm>
            <a:off x="5011330" y="2527913"/>
            <a:ext cx="3570209" cy="1171856"/>
            <a:chOff x="960086" y="3328777"/>
            <a:chExt cx="3570209" cy="1171856"/>
          </a:xfrm>
        </p:grpSpPr>
        <p:sp>
          <p:nvSpPr>
            <p:cNvPr id="21" name="文本框 12">
              <a:extLst>
                <a:ext uri="{FF2B5EF4-FFF2-40B4-BE49-F238E27FC236}">
                  <a16:creationId xmlns:a16="http://schemas.microsoft.com/office/drawing/2014/main" id="{DA07F4F5-D17C-4C00-A6D4-449624433069}"/>
                </a:ext>
              </a:extLst>
            </p:cNvPr>
            <p:cNvSpPr txBox="1"/>
            <p:nvPr/>
          </p:nvSpPr>
          <p:spPr>
            <a:xfrm>
              <a:off x="960086" y="3328777"/>
              <a:ext cx="3570209" cy="769441"/>
            </a:xfrm>
            <a:prstGeom prst="rect">
              <a:avLst/>
            </a:prstGeom>
            <a:noFill/>
          </p:spPr>
          <p:txBody>
            <a:bodyPr wrap="none" rtlCol="0">
              <a:spAutoFit/>
            </a:bodyPr>
            <a:lstStyle/>
            <a:p>
              <a:pPr algn="ctr"/>
              <a:r>
                <a:rPr lang="zh-CN" altLang="en-US" sz="44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明年工作计划</a:t>
              </a:r>
            </a:p>
          </p:txBody>
        </p:sp>
        <p:sp>
          <p:nvSpPr>
            <p:cNvPr id="22" name="文本框 21">
              <a:extLst>
                <a:ext uri="{FF2B5EF4-FFF2-40B4-BE49-F238E27FC236}">
                  <a16:creationId xmlns:a16="http://schemas.microsoft.com/office/drawing/2014/main" id="{D2B170D4-CFC0-4D8F-A6E5-576D44AB15FF}"/>
                </a:ext>
              </a:extLst>
            </p:cNvPr>
            <p:cNvSpPr txBox="1"/>
            <p:nvPr/>
          </p:nvSpPr>
          <p:spPr>
            <a:xfrm>
              <a:off x="1117530" y="4192856"/>
              <a:ext cx="3371436" cy="307777"/>
            </a:xfrm>
            <a:prstGeom prst="rect">
              <a:avLst/>
            </a:prstGeom>
            <a:noFill/>
          </p:spPr>
          <p:txBody>
            <a:bodyPr wrap="none" rtlCol="0">
              <a:spAutoFit/>
            </a:bodyPr>
            <a:lstStyle/>
            <a:p>
              <a:pPr algn="ctr"/>
              <a:r>
                <a:rPr lang="en-US" altLang="zh-CN"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3" name="矩形 22">
              <a:extLst>
                <a:ext uri="{FF2B5EF4-FFF2-40B4-BE49-F238E27FC236}">
                  <a16:creationId xmlns:a16="http://schemas.microsoft.com/office/drawing/2014/main" id="{B90968D9-AECA-4224-848A-57372DEDB93E}"/>
                </a:ext>
              </a:extLst>
            </p:cNvPr>
            <p:cNvSpPr/>
            <p:nvPr/>
          </p:nvSpPr>
          <p:spPr>
            <a:xfrm flipV="1">
              <a:off x="1177981" y="4075315"/>
              <a:ext cx="3196619" cy="45719"/>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47474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1215354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718D1CBC-BFB9-4B4F-B676-7F9DE1AD57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a:extLst>
              <a:ext uri="{FF2B5EF4-FFF2-40B4-BE49-F238E27FC236}">
                <a16:creationId xmlns:a16="http://schemas.microsoft.com/office/drawing/2014/main" id="{B991715C-0ED4-4BF6-9394-B396820962D2}"/>
              </a:ext>
            </a:extLst>
          </p:cNvPr>
          <p:cNvGrpSpPr/>
          <p:nvPr/>
        </p:nvGrpSpPr>
        <p:grpSpPr>
          <a:xfrm>
            <a:off x="5673926" y="1789473"/>
            <a:ext cx="3274444" cy="3229052"/>
            <a:chOff x="5824727" y="2411900"/>
            <a:chExt cx="2720427" cy="2682717"/>
          </a:xfrm>
        </p:grpSpPr>
        <p:sp>
          <p:nvSpPr>
            <p:cNvPr id="36" name="Rectangle 39">
              <a:extLst>
                <a:ext uri="{FF2B5EF4-FFF2-40B4-BE49-F238E27FC236}">
                  <a16:creationId xmlns:a16="http://schemas.microsoft.com/office/drawing/2014/main" id="{58C3322E-0790-4F49-8147-87CCB2816C23}"/>
                </a:ext>
              </a:extLst>
            </p:cNvPr>
            <p:cNvSpPr>
              <a:spLocks noChangeArrowheads="1"/>
            </p:cNvSpPr>
            <p:nvPr/>
          </p:nvSpPr>
          <p:spPr bwMode="auto">
            <a:xfrm>
              <a:off x="6406884" y="241190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chemeClr val="bg2">
                      <a:lumMod val="50000"/>
                    </a:schemeClr>
                  </a:solidFill>
                  <a:latin typeface="华文新魏" panose="02010800040101010101" pitchFamily="2" charset="-122"/>
                  <a:ea typeface="华文新魏" panose="02010800040101010101" pitchFamily="2" charset="-122"/>
                </a:rPr>
                <a:t>年度工作概述</a:t>
              </a:r>
              <a:endParaRPr lang="en-US" altLang="zh-CN" sz="24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37" name="Rectangle 39">
              <a:extLst>
                <a:ext uri="{FF2B5EF4-FFF2-40B4-BE49-F238E27FC236}">
                  <a16:creationId xmlns:a16="http://schemas.microsoft.com/office/drawing/2014/main" id="{C62DA29F-270F-4791-AF21-51D2A0ABD9BA}"/>
                </a:ext>
              </a:extLst>
            </p:cNvPr>
            <p:cNvSpPr>
              <a:spLocks noChangeArrowheads="1"/>
            </p:cNvSpPr>
            <p:nvPr/>
          </p:nvSpPr>
          <p:spPr bwMode="auto">
            <a:xfrm>
              <a:off x="6429615" y="275912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2">
                      <a:lumMod val="50000"/>
                    </a:schemeClr>
                  </a:solidFill>
                  <a:latin typeface="华文新魏" panose="02010800040101010101" pitchFamily="2" charset="-122"/>
                  <a:ea typeface="华文新魏" panose="02010800040101010101" pitchFamily="2" charset="-122"/>
                </a:rPr>
                <a:t>write your great  title here</a:t>
              </a:r>
            </a:p>
          </p:txBody>
        </p:sp>
        <p:grpSp>
          <p:nvGrpSpPr>
            <p:cNvPr id="38" name="组合 37">
              <a:extLst>
                <a:ext uri="{FF2B5EF4-FFF2-40B4-BE49-F238E27FC236}">
                  <a16:creationId xmlns:a16="http://schemas.microsoft.com/office/drawing/2014/main" id="{EF6572A5-A486-4EA8-AFE1-C5E60129AFF7}"/>
                </a:ext>
              </a:extLst>
            </p:cNvPr>
            <p:cNvGrpSpPr/>
            <p:nvPr/>
          </p:nvGrpSpPr>
          <p:grpSpPr>
            <a:xfrm>
              <a:off x="5824727" y="2474325"/>
              <a:ext cx="307746" cy="307746"/>
              <a:chOff x="4923349" y="1475317"/>
              <a:chExt cx="305414" cy="305414"/>
            </a:xfrm>
            <a:solidFill>
              <a:srgbClr val="E94E60"/>
            </a:solidFill>
          </p:grpSpPr>
          <p:sp>
            <p:nvSpPr>
              <p:cNvPr id="54" name="椭圆 53">
                <a:extLst>
                  <a:ext uri="{FF2B5EF4-FFF2-40B4-BE49-F238E27FC236}">
                    <a16:creationId xmlns:a16="http://schemas.microsoft.com/office/drawing/2014/main" id="{8AF7EEF6-E739-4BFD-AFCA-5DC78C37CC75}"/>
                  </a:ext>
                </a:extLst>
              </p:cNvPr>
              <p:cNvSpPr/>
              <p:nvPr/>
            </p:nvSpPr>
            <p:spPr>
              <a:xfrm>
                <a:off x="4923349" y="1475317"/>
                <a:ext cx="305414" cy="305414"/>
              </a:xfrm>
              <a:prstGeom prst="ellipse">
                <a:avLst/>
              </a:prstGeom>
              <a:noFill/>
              <a:ln w="6350">
                <a:solidFill>
                  <a:srgbClr val="F9A3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华文新魏" panose="02010800040101010101" pitchFamily="2" charset="-122"/>
                  <a:ea typeface="华文新魏" panose="02010800040101010101" pitchFamily="2" charset="-122"/>
                </a:endParaRPr>
              </a:p>
            </p:txBody>
          </p:sp>
          <p:sp>
            <p:nvSpPr>
              <p:cNvPr id="55" name="椭圆 54">
                <a:extLst>
                  <a:ext uri="{FF2B5EF4-FFF2-40B4-BE49-F238E27FC236}">
                    <a16:creationId xmlns:a16="http://schemas.microsoft.com/office/drawing/2014/main" id="{01D3CA33-3BA8-4D39-86CD-FA97A7416C99}"/>
                  </a:ext>
                </a:extLst>
              </p:cNvPr>
              <p:cNvSpPr/>
              <p:nvPr/>
            </p:nvSpPr>
            <p:spPr>
              <a:xfrm>
                <a:off x="5008132" y="1560100"/>
                <a:ext cx="135848" cy="135848"/>
              </a:xfrm>
              <a:prstGeom prst="ellipse">
                <a:avLst/>
              </a:prstGeom>
              <a:noFill/>
              <a:ln w="6350">
                <a:solidFill>
                  <a:srgbClr val="F9A3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华文新魏" panose="02010800040101010101" pitchFamily="2" charset="-122"/>
                  <a:ea typeface="华文新魏" panose="02010800040101010101" pitchFamily="2" charset="-122"/>
                </a:endParaRPr>
              </a:p>
            </p:txBody>
          </p:sp>
        </p:grpSp>
        <p:sp>
          <p:nvSpPr>
            <p:cNvPr id="39" name="Rectangle 39">
              <a:extLst>
                <a:ext uri="{FF2B5EF4-FFF2-40B4-BE49-F238E27FC236}">
                  <a16:creationId xmlns:a16="http://schemas.microsoft.com/office/drawing/2014/main" id="{24C5A4EF-3A95-4C7E-A5F2-1883F64DA363}"/>
                </a:ext>
              </a:extLst>
            </p:cNvPr>
            <p:cNvSpPr>
              <a:spLocks noChangeArrowheads="1"/>
            </p:cNvSpPr>
            <p:nvPr/>
          </p:nvSpPr>
          <p:spPr bwMode="auto">
            <a:xfrm>
              <a:off x="6406884" y="316188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chemeClr val="bg2">
                      <a:lumMod val="50000"/>
                    </a:schemeClr>
                  </a:solidFill>
                  <a:latin typeface="华文新魏" panose="02010800040101010101" pitchFamily="2" charset="-122"/>
                  <a:ea typeface="华文新魏" panose="02010800040101010101" pitchFamily="2" charset="-122"/>
                </a:rPr>
                <a:t>工作完成情况</a:t>
              </a:r>
              <a:endParaRPr lang="en-US" altLang="zh-CN" sz="24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40" name="Rectangle 39">
              <a:extLst>
                <a:ext uri="{FF2B5EF4-FFF2-40B4-BE49-F238E27FC236}">
                  <a16:creationId xmlns:a16="http://schemas.microsoft.com/office/drawing/2014/main" id="{1CD567F5-7ADE-4570-A2B8-9AE4FC33A63F}"/>
                </a:ext>
              </a:extLst>
            </p:cNvPr>
            <p:cNvSpPr>
              <a:spLocks noChangeArrowheads="1"/>
            </p:cNvSpPr>
            <p:nvPr/>
          </p:nvSpPr>
          <p:spPr bwMode="auto">
            <a:xfrm>
              <a:off x="6429615" y="350910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2">
                      <a:lumMod val="50000"/>
                    </a:schemeClr>
                  </a:solidFill>
                  <a:latin typeface="华文新魏" panose="02010800040101010101" pitchFamily="2" charset="-122"/>
                  <a:ea typeface="华文新魏" panose="02010800040101010101" pitchFamily="2" charset="-122"/>
                </a:rPr>
                <a:t>write your great  title here</a:t>
              </a:r>
            </a:p>
          </p:txBody>
        </p:sp>
        <p:grpSp>
          <p:nvGrpSpPr>
            <p:cNvPr id="41" name="组合 40">
              <a:extLst>
                <a:ext uri="{FF2B5EF4-FFF2-40B4-BE49-F238E27FC236}">
                  <a16:creationId xmlns:a16="http://schemas.microsoft.com/office/drawing/2014/main" id="{EDBFDEDB-B946-4FF5-8CCD-1C65C53ACC69}"/>
                </a:ext>
              </a:extLst>
            </p:cNvPr>
            <p:cNvGrpSpPr/>
            <p:nvPr/>
          </p:nvGrpSpPr>
          <p:grpSpPr>
            <a:xfrm>
              <a:off x="5824727" y="3224305"/>
              <a:ext cx="307746" cy="307746"/>
              <a:chOff x="4923349" y="1475317"/>
              <a:chExt cx="305414" cy="305414"/>
            </a:xfrm>
            <a:solidFill>
              <a:srgbClr val="E94E60"/>
            </a:solidFill>
          </p:grpSpPr>
          <p:sp>
            <p:nvSpPr>
              <p:cNvPr id="52" name="椭圆 51">
                <a:extLst>
                  <a:ext uri="{FF2B5EF4-FFF2-40B4-BE49-F238E27FC236}">
                    <a16:creationId xmlns:a16="http://schemas.microsoft.com/office/drawing/2014/main" id="{1FC6A60B-BB5E-4923-91E3-4A2A6EF3F498}"/>
                  </a:ext>
                </a:extLst>
              </p:cNvPr>
              <p:cNvSpPr/>
              <p:nvPr/>
            </p:nvSpPr>
            <p:spPr>
              <a:xfrm>
                <a:off x="4923349" y="1475317"/>
                <a:ext cx="305414" cy="305414"/>
              </a:xfrm>
              <a:prstGeom prst="ellipse">
                <a:avLst/>
              </a:prstGeom>
              <a:noFill/>
              <a:ln w="6350">
                <a:solidFill>
                  <a:srgbClr val="F67C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华文新魏" panose="02010800040101010101" pitchFamily="2" charset="-122"/>
                  <a:ea typeface="华文新魏" panose="02010800040101010101" pitchFamily="2" charset="-122"/>
                </a:endParaRPr>
              </a:p>
            </p:txBody>
          </p:sp>
          <p:sp>
            <p:nvSpPr>
              <p:cNvPr id="53" name="椭圆 52">
                <a:extLst>
                  <a:ext uri="{FF2B5EF4-FFF2-40B4-BE49-F238E27FC236}">
                    <a16:creationId xmlns:a16="http://schemas.microsoft.com/office/drawing/2014/main" id="{B0E7EA41-DD1B-4A85-B0AF-3E4BA840E88D}"/>
                  </a:ext>
                </a:extLst>
              </p:cNvPr>
              <p:cNvSpPr/>
              <p:nvPr/>
            </p:nvSpPr>
            <p:spPr>
              <a:xfrm>
                <a:off x="5008132" y="1560100"/>
                <a:ext cx="135848" cy="135848"/>
              </a:xfrm>
              <a:prstGeom prst="ellipse">
                <a:avLst/>
              </a:prstGeom>
              <a:noFill/>
              <a:ln w="6350">
                <a:solidFill>
                  <a:srgbClr val="F67C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华文新魏" panose="02010800040101010101" pitchFamily="2" charset="-122"/>
                  <a:ea typeface="华文新魏" panose="02010800040101010101" pitchFamily="2" charset="-122"/>
                </a:endParaRPr>
              </a:p>
            </p:txBody>
          </p:sp>
        </p:grpSp>
        <p:sp>
          <p:nvSpPr>
            <p:cNvPr id="42" name="Rectangle 39">
              <a:extLst>
                <a:ext uri="{FF2B5EF4-FFF2-40B4-BE49-F238E27FC236}">
                  <a16:creationId xmlns:a16="http://schemas.microsoft.com/office/drawing/2014/main" id="{DF753C0A-D784-438C-A905-AD74489827D1}"/>
                </a:ext>
              </a:extLst>
            </p:cNvPr>
            <p:cNvSpPr>
              <a:spLocks noChangeArrowheads="1"/>
            </p:cNvSpPr>
            <p:nvPr/>
          </p:nvSpPr>
          <p:spPr bwMode="auto">
            <a:xfrm>
              <a:off x="6406884" y="390127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chemeClr val="bg2">
                      <a:lumMod val="50000"/>
                    </a:schemeClr>
                  </a:solidFill>
                  <a:latin typeface="华文新魏" panose="02010800040101010101" pitchFamily="2" charset="-122"/>
                  <a:ea typeface="华文新魏" panose="02010800040101010101" pitchFamily="2" charset="-122"/>
                </a:rPr>
                <a:t>成功项目展示</a:t>
              </a:r>
              <a:endParaRPr lang="en-US" altLang="zh-CN" sz="24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43" name="Rectangle 39">
              <a:extLst>
                <a:ext uri="{FF2B5EF4-FFF2-40B4-BE49-F238E27FC236}">
                  <a16:creationId xmlns:a16="http://schemas.microsoft.com/office/drawing/2014/main" id="{1BD14955-FA1B-4A7E-8841-8130B739F8E8}"/>
                </a:ext>
              </a:extLst>
            </p:cNvPr>
            <p:cNvSpPr>
              <a:spLocks noChangeArrowheads="1"/>
            </p:cNvSpPr>
            <p:nvPr/>
          </p:nvSpPr>
          <p:spPr bwMode="auto">
            <a:xfrm>
              <a:off x="6429615" y="424849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2">
                      <a:lumMod val="50000"/>
                    </a:schemeClr>
                  </a:solidFill>
                  <a:latin typeface="华文新魏" panose="02010800040101010101" pitchFamily="2" charset="-122"/>
                  <a:ea typeface="华文新魏" panose="02010800040101010101" pitchFamily="2" charset="-122"/>
                </a:rPr>
                <a:t>write your great  title here</a:t>
              </a:r>
            </a:p>
          </p:txBody>
        </p:sp>
        <p:grpSp>
          <p:nvGrpSpPr>
            <p:cNvPr id="44" name="组合 43">
              <a:extLst>
                <a:ext uri="{FF2B5EF4-FFF2-40B4-BE49-F238E27FC236}">
                  <a16:creationId xmlns:a16="http://schemas.microsoft.com/office/drawing/2014/main" id="{34ACDA0F-CC92-4121-9471-E3133BFC3001}"/>
                </a:ext>
              </a:extLst>
            </p:cNvPr>
            <p:cNvGrpSpPr/>
            <p:nvPr/>
          </p:nvGrpSpPr>
          <p:grpSpPr>
            <a:xfrm>
              <a:off x="5824727" y="3963695"/>
              <a:ext cx="307746" cy="307746"/>
              <a:chOff x="4923349" y="1475317"/>
              <a:chExt cx="305414" cy="305414"/>
            </a:xfrm>
            <a:solidFill>
              <a:srgbClr val="E94E60"/>
            </a:solidFill>
          </p:grpSpPr>
          <p:sp>
            <p:nvSpPr>
              <p:cNvPr id="50" name="椭圆 49">
                <a:extLst>
                  <a:ext uri="{FF2B5EF4-FFF2-40B4-BE49-F238E27FC236}">
                    <a16:creationId xmlns:a16="http://schemas.microsoft.com/office/drawing/2014/main" id="{3AB5A0BA-B3E2-4BC8-8401-A88A789D240B}"/>
                  </a:ext>
                </a:extLst>
              </p:cNvPr>
              <p:cNvSpPr/>
              <p:nvPr/>
            </p:nvSpPr>
            <p:spPr>
              <a:xfrm>
                <a:off x="4923349" y="1475317"/>
                <a:ext cx="305414" cy="305414"/>
              </a:xfrm>
              <a:prstGeom prst="ellipse">
                <a:avLst/>
              </a:prstGeom>
              <a:noFill/>
              <a:ln w="6350">
                <a:solidFill>
                  <a:srgbClr val="F9A3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华文新魏" panose="02010800040101010101" pitchFamily="2" charset="-122"/>
                  <a:ea typeface="华文新魏" panose="02010800040101010101" pitchFamily="2" charset="-122"/>
                </a:endParaRPr>
              </a:p>
            </p:txBody>
          </p:sp>
          <p:sp>
            <p:nvSpPr>
              <p:cNvPr id="51" name="椭圆 50">
                <a:extLst>
                  <a:ext uri="{FF2B5EF4-FFF2-40B4-BE49-F238E27FC236}">
                    <a16:creationId xmlns:a16="http://schemas.microsoft.com/office/drawing/2014/main" id="{0EFADCBC-115C-4C4D-A247-70A35FC1BDFE}"/>
                  </a:ext>
                </a:extLst>
              </p:cNvPr>
              <p:cNvSpPr/>
              <p:nvPr/>
            </p:nvSpPr>
            <p:spPr>
              <a:xfrm>
                <a:off x="5008132" y="1560100"/>
                <a:ext cx="135848" cy="135848"/>
              </a:xfrm>
              <a:prstGeom prst="ellipse">
                <a:avLst/>
              </a:prstGeom>
              <a:noFill/>
              <a:ln w="6350">
                <a:solidFill>
                  <a:srgbClr val="F9A3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华文新魏" panose="02010800040101010101" pitchFamily="2" charset="-122"/>
                  <a:ea typeface="华文新魏" panose="02010800040101010101" pitchFamily="2" charset="-122"/>
                </a:endParaRPr>
              </a:p>
            </p:txBody>
          </p:sp>
        </p:grpSp>
        <p:sp>
          <p:nvSpPr>
            <p:cNvPr id="45" name="Rectangle 39">
              <a:extLst>
                <a:ext uri="{FF2B5EF4-FFF2-40B4-BE49-F238E27FC236}">
                  <a16:creationId xmlns:a16="http://schemas.microsoft.com/office/drawing/2014/main" id="{18D35DC5-A3DA-48D2-ADBE-2088AAE45090}"/>
                </a:ext>
              </a:extLst>
            </p:cNvPr>
            <p:cNvSpPr>
              <a:spLocks noChangeArrowheads="1"/>
            </p:cNvSpPr>
            <p:nvPr/>
          </p:nvSpPr>
          <p:spPr bwMode="auto">
            <a:xfrm>
              <a:off x="6406884" y="4613151"/>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chemeClr val="bg2">
                      <a:lumMod val="50000"/>
                    </a:schemeClr>
                  </a:solidFill>
                  <a:latin typeface="华文新魏" panose="02010800040101010101" pitchFamily="2" charset="-122"/>
                  <a:ea typeface="华文新魏" panose="02010800040101010101" pitchFamily="2" charset="-122"/>
                </a:rPr>
                <a:t>明年工作计划</a:t>
              </a:r>
              <a:endParaRPr lang="en-US" altLang="zh-CN" sz="24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46" name="Rectangle 39">
              <a:extLst>
                <a:ext uri="{FF2B5EF4-FFF2-40B4-BE49-F238E27FC236}">
                  <a16:creationId xmlns:a16="http://schemas.microsoft.com/office/drawing/2014/main" id="{C1AAF1E7-BABF-4152-8EBB-D83169C8D632}"/>
                </a:ext>
              </a:extLst>
            </p:cNvPr>
            <p:cNvSpPr>
              <a:spLocks noChangeArrowheads="1"/>
            </p:cNvSpPr>
            <p:nvPr/>
          </p:nvSpPr>
          <p:spPr bwMode="auto">
            <a:xfrm>
              <a:off x="6429615" y="496037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2">
                      <a:lumMod val="50000"/>
                    </a:schemeClr>
                  </a:solidFill>
                  <a:latin typeface="华文新魏" panose="02010800040101010101" pitchFamily="2" charset="-122"/>
                  <a:ea typeface="华文新魏" panose="02010800040101010101" pitchFamily="2" charset="-122"/>
                </a:rPr>
                <a:t>write your great  title here</a:t>
              </a:r>
            </a:p>
          </p:txBody>
        </p:sp>
        <p:grpSp>
          <p:nvGrpSpPr>
            <p:cNvPr id="47" name="组合 46">
              <a:extLst>
                <a:ext uri="{FF2B5EF4-FFF2-40B4-BE49-F238E27FC236}">
                  <a16:creationId xmlns:a16="http://schemas.microsoft.com/office/drawing/2014/main" id="{88419E9F-9871-454F-A56E-F89741241078}"/>
                </a:ext>
              </a:extLst>
            </p:cNvPr>
            <p:cNvGrpSpPr/>
            <p:nvPr/>
          </p:nvGrpSpPr>
          <p:grpSpPr>
            <a:xfrm>
              <a:off x="5824727" y="4675576"/>
              <a:ext cx="307746" cy="307746"/>
              <a:chOff x="4923349" y="1475317"/>
              <a:chExt cx="305414" cy="305414"/>
            </a:xfrm>
            <a:solidFill>
              <a:srgbClr val="E94E60"/>
            </a:solidFill>
          </p:grpSpPr>
          <p:sp>
            <p:nvSpPr>
              <p:cNvPr id="48" name="椭圆 47">
                <a:extLst>
                  <a:ext uri="{FF2B5EF4-FFF2-40B4-BE49-F238E27FC236}">
                    <a16:creationId xmlns:a16="http://schemas.microsoft.com/office/drawing/2014/main" id="{D6BDB622-881C-4C75-AB97-1B6BF051618F}"/>
                  </a:ext>
                </a:extLst>
              </p:cNvPr>
              <p:cNvSpPr/>
              <p:nvPr/>
            </p:nvSpPr>
            <p:spPr>
              <a:xfrm>
                <a:off x="4923349" y="1475317"/>
                <a:ext cx="305414" cy="305414"/>
              </a:xfrm>
              <a:prstGeom prst="ellipse">
                <a:avLst/>
              </a:prstGeom>
              <a:noFill/>
              <a:ln w="6350">
                <a:solidFill>
                  <a:srgbClr val="F67C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华文新魏" panose="02010800040101010101" pitchFamily="2" charset="-122"/>
                  <a:ea typeface="华文新魏" panose="02010800040101010101" pitchFamily="2" charset="-122"/>
                </a:endParaRPr>
              </a:p>
            </p:txBody>
          </p:sp>
          <p:sp>
            <p:nvSpPr>
              <p:cNvPr id="49" name="椭圆 48">
                <a:extLst>
                  <a:ext uri="{FF2B5EF4-FFF2-40B4-BE49-F238E27FC236}">
                    <a16:creationId xmlns:a16="http://schemas.microsoft.com/office/drawing/2014/main" id="{CFC67783-4FCC-46CB-AB3C-9669A9852B78}"/>
                  </a:ext>
                </a:extLst>
              </p:cNvPr>
              <p:cNvSpPr/>
              <p:nvPr/>
            </p:nvSpPr>
            <p:spPr>
              <a:xfrm>
                <a:off x="5008132" y="1560100"/>
                <a:ext cx="135848" cy="135848"/>
              </a:xfrm>
              <a:prstGeom prst="ellipse">
                <a:avLst/>
              </a:prstGeom>
              <a:noFill/>
              <a:ln w="6350">
                <a:solidFill>
                  <a:srgbClr val="F67C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华文新魏" panose="02010800040101010101" pitchFamily="2" charset="-122"/>
                  <a:ea typeface="华文新魏" panose="02010800040101010101" pitchFamily="2" charset="-122"/>
                </a:endParaRPr>
              </a:p>
            </p:txBody>
          </p:sp>
        </p:grpSp>
      </p:grpSp>
      <p:grpSp>
        <p:nvGrpSpPr>
          <p:cNvPr id="56" name="组合 55">
            <a:extLst>
              <a:ext uri="{FF2B5EF4-FFF2-40B4-BE49-F238E27FC236}">
                <a16:creationId xmlns:a16="http://schemas.microsoft.com/office/drawing/2014/main" id="{FE192AC8-DD93-41E5-9337-07332D203C61}"/>
              </a:ext>
            </a:extLst>
          </p:cNvPr>
          <p:cNvGrpSpPr/>
          <p:nvPr/>
        </p:nvGrpSpPr>
        <p:grpSpPr>
          <a:xfrm rot="16200000" flipH="1">
            <a:off x="2551255" y="3129181"/>
            <a:ext cx="2432378" cy="415173"/>
            <a:chOff x="5046354" y="3167651"/>
            <a:chExt cx="2432378" cy="415173"/>
          </a:xfrm>
        </p:grpSpPr>
        <p:cxnSp>
          <p:nvCxnSpPr>
            <p:cNvPr id="57" name="Straight Connector 24">
              <a:extLst>
                <a:ext uri="{FF2B5EF4-FFF2-40B4-BE49-F238E27FC236}">
                  <a16:creationId xmlns:a16="http://schemas.microsoft.com/office/drawing/2014/main" id="{D9005E28-A512-444C-8FEF-62D1F551611D}"/>
                </a:ext>
              </a:extLst>
            </p:cNvPr>
            <p:cNvCxnSpPr>
              <a:cxnSpLocks/>
            </p:cNvCxnSpPr>
            <p:nvPr/>
          </p:nvCxnSpPr>
          <p:spPr>
            <a:xfrm flipH="1">
              <a:off x="5046354" y="3167651"/>
              <a:ext cx="2432377"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8" name="Right Triangle 25">
              <a:extLst>
                <a:ext uri="{FF2B5EF4-FFF2-40B4-BE49-F238E27FC236}">
                  <a16:creationId xmlns:a16="http://schemas.microsoft.com/office/drawing/2014/main" id="{A4697F83-38EC-409D-90A0-9F4B2D3AF972}"/>
                </a:ext>
              </a:extLst>
            </p:cNvPr>
            <p:cNvSpPr/>
            <p:nvPr/>
          </p:nvSpPr>
          <p:spPr>
            <a:xfrm flipH="1" flipV="1">
              <a:off x="7232239" y="3336331"/>
              <a:ext cx="246493" cy="24649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63B9B6"/>
                </a:solidFill>
                <a:latin typeface="华文新魏" panose="02010800040101010101" pitchFamily="2" charset="-122"/>
                <a:ea typeface="华文新魏" panose="02010800040101010101" pitchFamily="2" charset="-122"/>
              </a:endParaRPr>
            </a:p>
          </p:txBody>
        </p:sp>
      </p:grpSp>
      <p:sp>
        <p:nvSpPr>
          <p:cNvPr id="59" name="矩形 58">
            <a:extLst>
              <a:ext uri="{FF2B5EF4-FFF2-40B4-BE49-F238E27FC236}">
                <a16:creationId xmlns:a16="http://schemas.microsoft.com/office/drawing/2014/main" id="{9D3C6356-8C14-4533-A1D5-89D6F5645BE6}"/>
              </a:ext>
            </a:extLst>
          </p:cNvPr>
          <p:cNvSpPr/>
          <p:nvPr/>
        </p:nvSpPr>
        <p:spPr>
          <a:xfrm>
            <a:off x="3140639" y="208243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chemeClr val="bg2">
                    <a:lumMod val="50000"/>
                  </a:schemeClr>
                </a:solidFill>
                <a:latin typeface="华文新魏" panose="02010800040101010101" pitchFamily="2" charset="-122"/>
                <a:ea typeface="华文新魏" panose="02010800040101010101" pitchFamily="2" charset="-122"/>
              </a:rPr>
              <a:t>DIRECTORY</a:t>
            </a:r>
            <a:endParaRPr kumimoji="1" lang="en-US" altLang="zh-CN" sz="4400" spc="600" dirty="0">
              <a:solidFill>
                <a:schemeClr val="bg2">
                  <a:lumMod val="50000"/>
                </a:schemeClr>
              </a:solidFill>
              <a:latin typeface="华文新魏" panose="02010800040101010101" pitchFamily="2" charset="-122"/>
              <a:ea typeface="华文新魏" panose="02010800040101010101" pitchFamily="2" charset="-122"/>
            </a:endParaRPr>
          </a:p>
          <a:p>
            <a:pPr lvl="0" algn="ctr"/>
            <a:r>
              <a:rPr kumimoji="1" lang="zh-CN" altLang="en-US" sz="4800" spc="600" dirty="0">
                <a:solidFill>
                  <a:schemeClr val="bg2">
                    <a:lumMod val="50000"/>
                  </a:schemeClr>
                </a:solidFill>
                <a:latin typeface="华文新魏" panose="02010800040101010101" pitchFamily="2" charset="-122"/>
                <a:ea typeface="华文新魏" panose="02010800040101010101" pitchFamily="2" charset="-122"/>
              </a:rPr>
              <a:t>目录</a:t>
            </a:r>
            <a:endParaRPr kumimoji="1" lang="en-US" altLang="zh-CN" sz="4000" spc="600" dirty="0">
              <a:solidFill>
                <a:schemeClr val="bg2">
                  <a:lumMod val="50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750"/>
                                        <p:tgtEl>
                                          <p:spTgt spid="56"/>
                                        </p:tgtEl>
                                      </p:cBhvr>
                                    </p:animEffect>
                                    <p:anim calcmode="lin" valueType="num">
                                      <p:cBhvr>
                                        <p:cTn id="12" dur="750" fill="hold"/>
                                        <p:tgtEl>
                                          <p:spTgt spid="56"/>
                                        </p:tgtEl>
                                        <p:attrNameLst>
                                          <p:attrName>ppt_x</p:attrName>
                                        </p:attrNameLst>
                                      </p:cBhvr>
                                      <p:tavLst>
                                        <p:tav tm="0">
                                          <p:val>
                                            <p:strVal val="#ppt_x"/>
                                          </p:val>
                                        </p:tav>
                                        <p:tav tm="100000">
                                          <p:val>
                                            <p:strVal val="#ppt_x"/>
                                          </p:val>
                                        </p:tav>
                                      </p:tavLst>
                                    </p:anim>
                                    <p:anim calcmode="lin" valueType="num">
                                      <p:cBhvr>
                                        <p:cTn id="13" dur="75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anim calcmode="lin" valueType="num">
                                      <p:cBhvr>
                                        <p:cTn id="18" dur="1000" fill="hold"/>
                                        <p:tgtEl>
                                          <p:spTgt spid="59"/>
                                        </p:tgtEl>
                                        <p:attrNameLst>
                                          <p:attrName>ppt_x</p:attrName>
                                        </p:attrNameLst>
                                      </p:cBhvr>
                                      <p:tavLst>
                                        <p:tav tm="0">
                                          <p:val>
                                            <p:strVal val="#ppt_x"/>
                                          </p:val>
                                        </p:tav>
                                        <p:tav tm="100000">
                                          <p:val>
                                            <p:strVal val="#ppt_x"/>
                                          </p:val>
                                        </p:tav>
                                      </p:tavLst>
                                    </p:anim>
                                    <p:anim calcmode="lin" valueType="num">
                                      <p:cBhvr>
                                        <p:cTn id="19" dur="1000" fill="hold"/>
                                        <p:tgtEl>
                                          <p:spTgt spid="5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250" fill="hold"/>
                                        <p:tgtEl>
                                          <p:spTgt spid="35"/>
                                        </p:tgtEl>
                                        <p:attrNameLst>
                                          <p:attrName>ppt_x</p:attrName>
                                        </p:attrNameLst>
                                      </p:cBhvr>
                                      <p:tavLst>
                                        <p:tav tm="0">
                                          <p:val>
                                            <p:strVal val="0-#ppt_w/2"/>
                                          </p:val>
                                        </p:tav>
                                        <p:tav tm="100000">
                                          <p:val>
                                            <p:strVal val="#ppt_x"/>
                                          </p:val>
                                        </p:tav>
                                      </p:tavLst>
                                    </p:anim>
                                    <p:anim calcmode="lin" valueType="num">
                                      <p:cBhvr additive="base">
                                        <p:cTn id="24"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AutoShape 36">
            <a:extLst>
              <a:ext uri="{FF2B5EF4-FFF2-40B4-BE49-F238E27FC236}">
                <a16:creationId xmlns:a16="http://schemas.microsoft.com/office/drawing/2014/main" id="{2118C6B6-0911-40CA-BBA6-A6890C1D884E}"/>
              </a:ext>
            </a:extLst>
          </p:cNvPr>
          <p:cNvSpPr>
            <a:spLocks noChangeArrowheads="1"/>
          </p:cNvSpPr>
          <p:nvPr/>
        </p:nvSpPr>
        <p:spPr bwMode="auto">
          <a:xfrm>
            <a:off x="1725405" y="2716457"/>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7" name="AutoShape 37">
            <a:extLst>
              <a:ext uri="{FF2B5EF4-FFF2-40B4-BE49-F238E27FC236}">
                <a16:creationId xmlns:a16="http://schemas.microsoft.com/office/drawing/2014/main" id="{B685276E-6885-4A52-8F32-E9E142999666}"/>
              </a:ext>
            </a:extLst>
          </p:cNvPr>
          <p:cNvSpPr>
            <a:spLocks noChangeArrowheads="1"/>
          </p:cNvSpPr>
          <p:nvPr/>
        </p:nvSpPr>
        <p:spPr bwMode="auto">
          <a:xfrm>
            <a:off x="2174668" y="2418007"/>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38">
            <a:extLst>
              <a:ext uri="{FF2B5EF4-FFF2-40B4-BE49-F238E27FC236}">
                <a16:creationId xmlns:a16="http://schemas.microsoft.com/office/drawing/2014/main" id="{DF6F1D21-0BBF-4970-95F2-E7876E4EC3CB}"/>
              </a:ext>
            </a:extLst>
          </p:cNvPr>
          <p:cNvSpPr/>
          <p:nvPr/>
        </p:nvSpPr>
        <p:spPr bwMode="auto">
          <a:xfrm>
            <a:off x="3676443" y="2459282"/>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9A37B"/>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AutoShape 39">
            <a:extLst>
              <a:ext uri="{FF2B5EF4-FFF2-40B4-BE49-F238E27FC236}">
                <a16:creationId xmlns:a16="http://schemas.microsoft.com/office/drawing/2014/main" id="{8BF96AB1-0CEB-41D9-A0DA-400AA7711119}"/>
              </a:ext>
            </a:extLst>
          </p:cNvPr>
          <p:cNvSpPr>
            <a:spLocks noChangeArrowheads="1"/>
          </p:cNvSpPr>
          <p:nvPr/>
        </p:nvSpPr>
        <p:spPr bwMode="auto">
          <a:xfrm>
            <a:off x="8590415" y="2716457"/>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4" name="AutoShape 40">
            <a:extLst>
              <a:ext uri="{FF2B5EF4-FFF2-40B4-BE49-F238E27FC236}">
                <a16:creationId xmlns:a16="http://schemas.microsoft.com/office/drawing/2014/main" id="{5AE50612-4CCA-42C3-BBC0-75A698D9B1B6}"/>
              </a:ext>
            </a:extLst>
          </p:cNvPr>
          <p:cNvSpPr>
            <a:spLocks noChangeArrowheads="1"/>
          </p:cNvSpPr>
          <p:nvPr/>
        </p:nvSpPr>
        <p:spPr bwMode="auto">
          <a:xfrm>
            <a:off x="8582477" y="2418007"/>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41">
            <a:extLst>
              <a:ext uri="{FF2B5EF4-FFF2-40B4-BE49-F238E27FC236}">
                <a16:creationId xmlns:a16="http://schemas.microsoft.com/office/drawing/2014/main" id="{A9BD11BF-E5EF-4605-AE0F-E22396C1DD80}"/>
              </a:ext>
            </a:extLst>
          </p:cNvPr>
          <p:cNvSpPr/>
          <p:nvPr/>
        </p:nvSpPr>
        <p:spPr bwMode="auto">
          <a:xfrm>
            <a:off x="8296727" y="2459282"/>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67C81"/>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6" name="AutoShape 42">
            <a:extLst>
              <a:ext uri="{FF2B5EF4-FFF2-40B4-BE49-F238E27FC236}">
                <a16:creationId xmlns:a16="http://schemas.microsoft.com/office/drawing/2014/main" id="{F51A7415-D04E-49D3-85F9-C749C9802CB0}"/>
              </a:ext>
            </a:extLst>
          </p:cNvPr>
          <p:cNvSpPr>
            <a:spLocks noChangeArrowheads="1"/>
          </p:cNvSpPr>
          <p:nvPr/>
        </p:nvSpPr>
        <p:spPr bwMode="auto">
          <a:xfrm>
            <a:off x="1314399" y="3957882"/>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17" name="AutoShape 43">
            <a:extLst>
              <a:ext uri="{FF2B5EF4-FFF2-40B4-BE49-F238E27FC236}">
                <a16:creationId xmlns:a16="http://schemas.microsoft.com/office/drawing/2014/main" id="{7FA1A12E-6F9D-461E-B9CB-FDABECA834C6}"/>
              </a:ext>
            </a:extLst>
          </p:cNvPr>
          <p:cNvSpPr>
            <a:spLocks noChangeArrowheads="1"/>
          </p:cNvSpPr>
          <p:nvPr/>
        </p:nvSpPr>
        <p:spPr bwMode="auto">
          <a:xfrm>
            <a:off x="1766836" y="3659432"/>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44">
            <a:extLst>
              <a:ext uri="{FF2B5EF4-FFF2-40B4-BE49-F238E27FC236}">
                <a16:creationId xmlns:a16="http://schemas.microsoft.com/office/drawing/2014/main" id="{7B6794CF-FB30-4E1E-A26D-FA7CD0F836DD}"/>
              </a:ext>
            </a:extLst>
          </p:cNvPr>
          <p:cNvSpPr/>
          <p:nvPr/>
        </p:nvSpPr>
        <p:spPr bwMode="auto">
          <a:xfrm>
            <a:off x="3265436" y="3700707"/>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bg2">
              <a:lumMod val="50000"/>
            </a:schemeClr>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9" name="AutoShape 45">
            <a:extLst>
              <a:ext uri="{FF2B5EF4-FFF2-40B4-BE49-F238E27FC236}">
                <a16:creationId xmlns:a16="http://schemas.microsoft.com/office/drawing/2014/main" id="{0245DE29-C47A-4DBC-939E-B880325DCCAB}"/>
              </a:ext>
            </a:extLst>
          </p:cNvPr>
          <p:cNvSpPr>
            <a:spLocks noChangeArrowheads="1"/>
          </p:cNvSpPr>
          <p:nvPr/>
        </p:nvSpPr>
        <p:spPr bwMode="auto">
          <a:xfrm>
            <a:off x="9019040" y="3957882"/>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0" name="AutoShape 46">
            <a:extLst>
              <a:ext uri="{FF2B5EF4-FFF2-40B4-BE49-F238E27FC236}">
                <a16:creationId xmlns:a16="http://schemas.microsoft.com/office/drawing/2014/main" id="{156F2635-CEEA-4587-99DA-B3E73C7149E9}"/>
              </a:ext>
            </a:extLst>
          </p:cNvPr>
          <p:cNvSpPr>
            <a:spLocks noChangeArrowheads="1"/>
          </p:cNvSpPr>
          <p:nvPr/>
        </p:nvSpPr>
        <p:spPr bwMode="auto">
          <a:xfrm>
            <a:off x="9011102" y="3659432"/>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47">
            <a:extLst>
              <a:ext uri="{FF2B5EF4-FFF2-40B4-BE49-F238E27FC236}">
                <a16:creationId xmlns:a16="http://schemas.microsoft.com/office/drawing/2014/main" id="{3E6593E8-D6DA-44BB-AF0A-1A0DB187CB6C}"/>
              </a:ext>
            </a:extLst>
          </p:cNvPr>
          <p:cNvSpPr/>
          <p:nvPr/>
        </p:nvSpPr>
        <p:spPr bwMode="auto">
          <a:xfrm>
            <a:off x="8725352" y="3700707"/>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9A37B"/>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2" name="AutoShape 48">
            <a:extLst>
              <a:ext uri="{FF2B5EF4-FFF2-40B4-BE49-F238E27FC236}">
                <a16:creationId xmlns:a16="http://schemas.microsoft.com/office/drawing/2014/main" id="{C773AA73-D93F-488D-AD1C-E409F2AE967A}"/>
              </a:ext>
            </a:extLst>
          </p:cNvPr>
          <p:cNvSpPr>
            <a:spLocks noChangeArrowheads="1"/>
          </p:cNvSpPr>
          <p:nvPr/>
        </p:nvSpPr>
        <p:spPr bwMode="auto">
          <a:xfrm>
            <a:off x="1726993" y="5189782"/>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3" name="AutoShape 49">
            <a:extLst>
              <a:ext uri="{FF2B5EF4-FFF2-40B4-BE49-F238E27FC236}">
                <a16:creationId xmlns:a16="http://schemas.microsoft.com/office/drawing/2014/main" id="{3BFBA99E-1EBB-47E1-A0A4-FFE93BE0E5F3}"/>
              </a:ext>
            </a:extLst>
          </p:cNvPr>
          <p:cNvSpPr>
            <a:spLocks noChangeArrowheads="1"/>
          </p:cNvSpPr>
          <p:nvPr/>
        </p:nvSpPr>
        <p:spPr bwMode="auto">
          <a:xfrm>
            <a:off x="2176255" y="4891332"/>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50">
            <a:extLst>
              <a:ext uri="{FF2B5EF4-FFF2-40B4-BE49-F238E27FC236}">
                <a16:creationId xmlns:a16="http://schemas.microsoft.com/office/drawing/2014/main" id="{BAC3D804-3AB3-4187-96A9-5D4D4FEF241E}"/>
              </a:ext>
            </a:extLst>
          </p:cNvPr>
          <p:cNvSpPr/>
          <p:nvPr/>
        </p:nvSpPr>
        <p:spPr bwMode="auto">
          <a:xfrm>
            <a:off x="3678030" y="4932607"/>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67C81"/>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5" name="AutoShape 51">
            <a:extLst>
              <a:ext uri="{FF2B5EF4-FFF2-40B4-BE49-F238E27FC236}">
                <a16:creationId xmlns:a16="http://schemas.microsoft.com/office/drawing/2014/main" id="{1D34CB8E-B564-4A84-833E-48495B4BA853}"/>
              </a:ext>
            </a:extLst>
          </p:cNvPr>
          <p:cNvSpPr>
            <a:spLocks noChangeArrowheads="1"/>
          </p:cNvSpPr>
          <p:nvPr/>
        </p:nvSpPr>
        <p:spPr bwMode="auto">
          <a:xfrm>
            <a:off x="8561840" y="5189782"/>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6" name="AutoShape 52">
            <a:extLst>
              <a:ext uri="{FF2B5EF4-FFF2-40B4-BE49-F238E27FC236}">
                <a16:creationId xmlns:a16="http://schemas.microsoft.com/office/drawing/2014/main" id="{CD7C0D77-998B-489D-8EC8-E88398893D11}"/>
              </a:ext>
            </a:extLst>
          </p:cNvPr>
          <p:cNvSpPr>
            <a:spLocks noChangeArrowheads="1"/>
          </p:cNvSpPr>
          <p:nvPr/>
        </p:nvSpPr>
        <p:spPr bwMode="auto">
          <a:xfrm>
            <a:off x="8553902" y="4891332"/>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53">
            <a:extLst>
              <a:ext uri="{FF2B5EF4-FFF2-40B4-BE49-F238E27FC236}">
                <a16:creationId xmlns:a16="http://schemas.microsoft.com/office/drawing/2014/main" id="{3DEDA5FD-C6E3-4C81-B570-0E3CC8C2557C}"/>
              </a:ext>
            </a:extLst>
          </p:cNvPr>
          <p:cNvSpPr/>
          <p:nvPr/>
        </p:nvSpPr>
        <p:spPr bwMode="auto">
          <a:xfrm>
            <a:off x="8268152" y="4932607"/>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bg2">
              <a:lumMod val="50000"/>
            </a:schemeClr>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28" name="组合 27">
            <a:extLst>
              <a:ext uri="{FF2B5EF4-FFF2-40B4-BE49-F238E27FC236}">
                <a16:creationId xmlns:a16="http://schemas.microsoft.com/office/drawing/2014/main" id="{CB2CB072-A50F-41E5-BF8F-3452E4A5D2AE}"/>
              </a:ext>
            </a:extLst>
          </p:cNvPr>
          <p:cNvGrpSpPr/>
          <p:nvPr/>
        </p:nvGrpSpPr>
        <p:grpSpPr>
          <a:xfrm>
            <a:off x="3719370" y="2220784"/>
            <a:ext cx="4795708" cy="3413872"/>
            <a:chOff x="3052609" y="1044575"/>
            <a:chExt cx="5983287" cy="4259263"/>
          </a:xfrm>
        </p:grpSpPr>
        <p:sp>
          <p:nvSpPr>
            <p:cNvPr id="29" name="Oval 3">
              <a:extLst>
                <a:ext uri="{FF2B5EF4-FFF2-40B4-BE49-F238E27FC236}">
                  <a16:creationId xmlns:a16="http://schemas.microsoft.com/office/drawing/2014/main" id="{5CCB73DF-6F8D-4657-8A9B-078228C24A2B}"/>
                </a:ext>
              </a:extLst>
            </p:cNvPr>
            <p:cNvSpPr/>
            <p:nvPr/>
          </p:nvSpPr>
          <p:spPr>
            <a:xfrm>
              <a:off x="4241646" y="1466850"/>
              <a:ext cx="3563938" cy="3563938"/>
            </a:xfrm>
            <a:prstGeom prst="ellipse">
              <a:avLst/>
            </a:prstGeom>
            <a:noFill/>
            <a:ln w="76200" cap="flat" cmpd="sng" algn="ctr">
              <a:solidFill>
                <a:schemeClr val="bg2">
                  <a:lumMod val="50000"/>
                </a:schemeClr>
              </a:solidFill>
              <a:prstDash val="solid"/>
            </a:ln>
            <a:effectLst/>
          </p:spPr>
          <p:txBody>
            <a:bodyPr anchor="ctr"/>
            <a:lstStyle/>
            <a:p>
              <a:pPr algn="ct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ev01">
              <a:extLst>
                <a:ext uri="{FF2B5EF4-FFF2-40B4-BE49-F238E27FC236}">
                  <a16:creationId xmlns:a16="http://schemas.microsoft.com/office/drawing/2014/main" id="{FE2906A1-605B-4644-AE46-78FC26F2F95E}"/>
                </a:ext>
              </a:extLst>
            </p:cNvPr>
            <p:cNvSpPr>
              <a:spLocks noChangeAspect="1"/>
            </p:cNvSpPr>
            <p:nvPr/>
          </p:nvSpPr>
          <p:spPr>
            <a:xfrm>
              <a:off x="3605059" y="1044575"/>
              <a:ext cx="962025" cy="962025"/>
            </a:xfrm>
            <a:prstGeom prst="ellipse">
              <a:avLst/>
            </a:prstGeom>
            <a:solidFill>
              <a:srgbClr val="F9A37B"/>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Sev01">
              <a:extLst>
                <a:ext uri="{FF2B5EF4-FFF2-40B4-BE49-F238E27FC236}">
                  <a16:creationId xmlns:a16="http://schemas.microsoft.com/office/drawing/2014/main" id="{FD52C68C-077A-48CD-BCA1-8DC1ED037684}"/>
                </a:ext>
              </a:extLst>
            </p:cNvPr>
            <p:cNvSpPr>
              <a:spLocks noChangeAspect="1"/>
            </p:cNvSpPr>
            <p:nvPr/>
          </p:nvSpPr>
          <p:spPr>
            <a:xfrm>
              <a:off x="3052609" y="2767013"/>
              <a:ext cx="962025" cy="962025"/>
            </a:xfrm>
            <a:prstGeom prst="ellipse">
              <a:avLst/>
            </a:prstGeom>
            <a:solidFill>
              <a:schemeClr val="bg2">
                <a:lumMod val="50000"/>
              </a:schemeClr>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ev01">
              <a:extLst>
                <a:ext uri="{FF2B5EF4-FFF2-40B4-BE49-F238E27FC236}">
                  <a16:creationId xmlns:a16="http://schemas.microsoft.com/office/drawing/2014/main" id="{DF6D3420-481B-4281-B11F-DE0C7B323F90}"/>
                </a:ext>
              </a:extLst>
            </p:cNvPr>
            <p:cNvSpPr>
              <a:spLocks noChangeAspect="1"/>
            </p:cNvSpPr>
            <p:nvPr/>
          </p:nvSpPr>
          <p:spPr>
            <a:xfrm>
              <a:off x="3605059" y="4341813"/>
              <a:ext cx="962025" cy="962025"/>
            </a:xfrm>
            <a:prstGeom prst="ellipse">
              <a:avLst/>
            </a:prstGeom>
            <a:solidFill>
              <a:srgbClr val="F67C81"/>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ev01">
              <a:extLst>
                <a:ext uri="{FF2B5EF4-FFF2-40B4-BE49-F238E27FC236}">
                  <a16:creationId xmlns:a16="http://schemas.microsoft.com/office/drawing/2014/main" id="{8394C69A-7F1D-4DC9-902A-6FA24B30D684}"/>
                </a:ext>
              </a:extLst>
            </p:cNvPr>
            <p:cNvSpPr>
              <a:spLocks noChangeAspect="1"/>
            </p:cNvSpPr>
            <p:nvPr/>
          </p:nvSpPr>
          <p:spPr>
            <a:xfrm flipH="1">
              <a:off x="7513484" y="1044575"/>
              <a:ext cx="962025" cy="962025"/>
            </a:xfrm>
            <a:prstGeom prst="ellipse">
              <a:avLst/>
            </a:prstGeom>
            <a:solidFill>
              <a:srgbClr val="F67C81"/>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ev01">
              <a:extLst>
                <a:ext uri="{FF2B5EF4-FFF2-40B4-BE49-F238E27FC236}">
                  <a16:creationId xmlns:a16="http://schemas.microsoft.com/office/drawing/2014/main" id="{02349C23-EE4C-4588-BD4D-17D295BA1D43}"/>
                </a:ext>
              </a:extLst>
            </p:cNvPr>
            <p:cNvSpPr>
              <a:spLocks noChangeAspect="1"/>
            </p:cNvSpPr>
            <p:nvPr/>
          </p:nvSpPr>
          <p:spPr>
            <a:xfrm flipH="1">
              <a:off x="8073871" y="2767013"/>
              <a:ext cx="962025" cy="962025"/>
            </a:xfrm>
            <a:prstGeom prst="ellipse">
              <a:avLst/>
            </a:prstGeom>
            <a:solidFill>
              <a:srgbClr val="F9A37B"/>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Sev01">
              <a:extLst>
                <a:ext uri="{FF2B5EF4-FFF2-40B4-BE49-F238E27FC236}">
                  <a16:creationId xmlns:a16="http://schemas.microsoft.com/office/drawing/2014/main" id="{27573C74-9F22-4F32-918B-6E74EDBAEBCE}"/>
                </a:ext>
              </a:extLst>
            </p:cNvPr>
            <p:cNvSpPr>
              <a:spLocks noChangeAspect="1"/>
            </p:cNvSpPr>
            <p:nvPr/>
          </p:nvSpPr>
          <p:spPr>
            <a:xfrm flipH="1">
              <a:off x="7513484" y="4341813"/>
              <a:ext cx="962025" cy="962025"/>
            </a:xfrm>
            <a:prstGeom prst="ellipse">
              <a:avLst/>
            </a:prstGeom>
            <a:solidFill>
              <a:schemeClr val="bg2">
                <a:lumMod val="50000"/>
              </a:schemeClr>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1">
              <a:extLst>
                <a:ext uri="{FF2B5EF4-FFF2-40B4-BE49-F238E27FC236}">
                  <a16:creationId xmlns:a16="http://schemas.microsoft.com/office/drawing/2014/main" id="{86CDF0A6-391F-4A5A-886F-4B8B04AA43C7}"/>
                </a:ext>
              </a:extLst>
            </p:cNvPr>
            <p:cNvSpPr>
              <a:spLocks noEditPoints="1"/>
            </p:cNvSpPr>
            <p:nvPr/>
          </p:nvSpPr>
          <p:spPr bwMode="auto">
            <a:xfrm>
              <a:off x="3824134" y="1290638"/>
              <a:ext cx="520700" cy="488950"/>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03">
              <a:extLst>
                <a:ext uri="{FF2B5EF4-FFF2-40B4-BE49-F238E27FC236}">
                  <a16:creationId xmlns:a16="http://schemas.microsoft.com/office/drawing/2014/main" id="{9D929A88-B7B2-47DE-B75D-CD36DF824165}"/>
                </a:ext>
              </a:extLst>
            </p:cNvPr>
            <p:cNvSpPr/>
            <p:nvPr/>
          </p:nvSpPr>
          <p:spPr bwMode="auto">
            <a:xfrm>
              <a:off x="3362171" y="3070225"/>
              <a:ext cx="342900" cy="355600"/>
            </a:xfrm>
            <a:custGeom>
              <a:avLst/>
              <a:gdLst/>
              <a:ahLst/>
              <a:cxnLst>
                <a:cxn ang="0">
                  <a:pos x="56" y="5"/>
                </a:cxn>
                <a:cxn ang="0">
                  <a:pos x="33" y="27"/>
                </a:cxn>
                <a:cxn ang="0">
                  <a:pos x="33" y="55"/>
                </a:cxn>
                <a:cxn ang="0">
                  <a:pos x="45" y="55"/>
                </a:cxn>
                <a:cxn ang="0">
                  <a:pos x="47" y="57"/>
                </a:cxn>
                <a:cxn ang="0">
                  <a:pos x="45" y="59"/>
                </a:cxn>
                <a:cxn ang="0">
                  <a:pos x="13" y="59"/>
                </a:cxn>
                <a:cxn ang="0">
                  <a:pos x="10" y="57"/>
                </a:cxn>
                <a:cxn ang="0">
                  <a:pos x="13" y="55"/>
                </a:cxn>
                <a:cxn ang="0">
                  <a:pos x="24" y="55"/>
                </a:cxn>
                <a:cxn ang="0">
                  <a:pos x="24" y="27"/>
                </a:cxn>
                <a:cxn ang="0">
                  <a:pos x="2" y="5"/>
                </a:cxn>
                <a:cxn ang="0">
                  <a:pos x="0" y="2"/>
                </a:cxn>
                <a:cxn ang="0">
                  <a:pos x="4" y="0"/>
                </a:cxn>
                <a:cxn ang="0">
                  <a:pos x="54" y="0"/>
                </a:cxn>
                <a:cxn ang="0">
                  <a:pos x="57" y="2"/>
                </a:cxn>
                <a:cxn ang="0">
                  <a:pos x="56" y="5"/>
                </a:cxn>
              </a:cxnLst>
              <a:rect l="0" t="0" r="r" b="b"/>
              <a:pathLst>
                <a:path w="57" h="59">
                  <a:moveTo>
                    <a:pt x="56" y="5"/>
                  </a:moveTo>
                  <a:cubicBezTo>
                    <a:pt x="33" y="27"/>
                    <a:pt x="33" y="27"/>
                    <a:pt x="33" y="27"/>
                  </a:cubicBezTo>
                  <a:cubicBezTo>
                    <a:pt x="33" y="55"/>
                    <a:pt x="33" y="55"/>
                    <a:pt x="33" y="55"/>
                  </a:cubicBezTo>
                  <a:cubicBezTo>
                    <a:pt x="45" y="55"/>
                    <a:pt x="45" y="55"/>
                    <a:pt x="45" y="55"/>
                  </a:cubicBezTo>
                  <a:cubicBezTo>
                    <a:pt x="46" y="55"/>
                    <a:pt x="47" y="56"/>
                    <a:pt x="47" y="57"/>
                  </a:cubicBezTo>
                  <a:cubicBezTo>
                    <a:pt x="47" y="58"/>
                    <a:pt x="46" y="59"/>
                    <a:pt x="45" y="59"/>
                  </a:cubicBezTo>
                  <a:cubicBezTo>
                    <a:pt x="13" y="59"/>
                    <a:pt x="13" y="59"/>
                    <a:pt x="13" y="59"/>
                  </a:cubicBezTo>
                  <a:cubicBezTo>
                    <a:pt x="12" y="59"/>
                    <a:pt x="10" y="58"/>
                    <a:pt x="10" y="57"/>
                  </a:cubicBezTo>
                  <a:cubicBezTo>
                    <a:pt x="10" y="56"/>
                    <a:pt x="12" y="55"/>
                    <a:pt x="13" y="55"/>
                  </a:cubicBezTo>
                  <a:cubicBezTo>
                    <a:pt x="24" y="55"/>
                    <a:pt x="24" y="55"/>
                    <a:pt x="24" y="55"/>
                  </a:cubicBezTo>
                  <a:cubicBezTo>
                    <a:pt x="24" y="27"/>
                    <a:pt x="24" y="27"/>
                    <a:pt x="24" y="27"/>
                  </a:cubicBezTo>
                  <a:cubicBezTo>
                    <a:pt x="2" y="5"/>
                    <a:pt x="2" y="5"/>
                    <a:pt x="2" y="5"/>
                  </a:cubicBezTo>
                  <a:cubicBezTo>
                    <a:pt x="1" y="4"/>
                    <a:pt x="0" y="3"/>
                    <a:pt x="0" y="2"/>
                  </a:cubicBezTo>
                  <a:cubicBezTo>
                    <a:pt x="0" y="0"/>
                    <a:pt x="2" y="0"/>
                    <a:pt x="4" y="0"/>
                  </a:cubicBezTo>
                  <a:cubicBezTo>
                    <a:pt x="54" y="0"/>
                    <a:pt x="54" y="0"/>
                    <a:pt x="54" y="0"/>
                  </a:cubicBezTo>
                  <a:cubicBezTo>
                    <a:pt x="55" y="0"/>
                    <a:pt x="57" y="0"/>
                    <a:pt x="57" y="2"/>
                  </a:cubicBezTo>
                  <a:cubicBezTo>
                    <a:pt x="57" y="3"/>
                    <a:pt x="57" y="4"/>
                    <a:pt x="56" y="5"/>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13">
              <a:extLst>
                <a:ext uri="{FF2B5EF4-FFF2-40B4-BE49-F238E27FC236}">
                  <a16:creationId xmlns:a16="http://schemas.microsoft.com/office/drawing/2014/main" id="{0AA5D5B0-ACD3-4846-AF8A-C8D103885C79}"/>
                </a:ext>
              </a:extLst>
            </p:cNvPr>
            <p:cNvSpPr>
              <a:spLocks noEditPoints="1"/>
            </p:cNvSpPr>
            <p:nvPr/>
          </p:nvSpPr>
          <p:spPr bwMode="auto">
            <a:xfrm>
              <a:off x="3871759" y="4654550"/>
              <a:ext cx="428625" cy="33655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6">
              <a:extLst>
                <a:ext uri="{FF2B5EF4-FFF2-40B4-BE49-F238E27FC236}">
                  <a16:creationId xmlns:a16="http://schemas.microsoft.com/office/drawing/2014/main" id="{17743D15-DACE-4BE5-90A9-5826185B23F1}"/>
                </a:ext>
              </a:extLst>
            </p:cNvPr>
            <p:cNvSpPr>
              <a:spLocks noEditPoints="1"/>
            </p:cNvSpPr>
            <p:nvPr/>
          </p:nvSpPr>
          <p:spPr bwMode="auto">
            <a:xfrm>
              <a:off x="7780184" y="1311275"/>
              <a:ext cx="428625" cy="42862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44">
              <a:extLst>
                <a:ext uri="{FF2B5EF4-FFF2-40B4-BE49-F238E27FC236}">
                  <a16:creationId xmlns:a16="http://schemas.microsoft.com/office/drawing/2014/main" id="{4BC40223-CF23-4E0B-B8AC-2D35B3C6E457}"/>
                </a:ext>
              </a:extLst>
            </p:cNvPr>
            <p:cNvSpPr>
              <a:spLocks noEditPoints="1"/>
            </p:cNvSpPr>
            <p:nvPr/>
          </p:nvSpPr>
          <p:spPr bwMode="auto">
            <a:xfrm>
              <a:off x="8315171" y="3041650"/>
              <a:ext cx="477838" cy="41433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0">
              <a:extLst>
                <a:ext uri="{FF2B5EF4-FFF2-40B4-BE49-F238E27FC236}">
                  <a16:creationId xmlns:a16="http://schemas.microsoft.com/office/drawing/2014/main" id="{4EDBE9BC-D38E-4436-BA8F-BEC12CCCB21C}"/>
                </a:ext>
              </a:extLst>
            </p:cNvPr>
            <p:cNvSpPr/>
            <p:nvPr/>
          </p:nvSpPr>
          <p:spPr bwMode="auto">
            <a:xfrm>
              <a:off x="7816696" y="4646613"/>
              <a:ext cx="354013" cy="352425"/>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30">
              <a:extLst>
                <a:ext uri="{FF2B5EF4-FFF2-40B4-BE49-F238E27FC236}">
                  <a16:creationId xmlns:a16="http://schemas.microsoft.com/office/drawing/2014/main" id="{52E0DF39-50A4-4EC0-8CF4-C599506C2AEF}"/>
                </a:ext>
              </a:extLst>
            </p:cNvPr>
            <p:cNvSpPr>
              <a:spLocks noEditPoints="1"/>
            </p:cNvSpPr>
            <p:nvPr/>
          </p:nvSpPr>
          <p:spPr bwMode="auto">
            <a:xfrm>
              <a:off x="4976659" y="2241550"/>
              <a:ext cx="2093912" cy="2014538"/>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bg2">
                <a:lumMod val="50000"/>
              </a:schemeClr>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750112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250" fill="hold"/>
                                        <p:tgtEl>
                                          <p:spTgt spid="7"/>
                                        </p:tgtEl>
                                        <p:attrNameLst>
                                          <p:attrName>ppt_x</p:attrName>
                                        </p:attrNameLst>
                                      </p:cBhvr>
                                      <p:tavLst>
                                        <p:tav tm="0">
                                          <p:val>
                                            <p:strVal val="0-#ppt_w/2"/>
                                          </p:val>
                                        </p:tav>
                                        <p:tav tm="100000">
                                          <p:val>
                                            <p:strVal val="#ppt_x"/>
                                          </p:val>
                                        </p:tav>
                                      </p:tavLst>
                                    </p:anim>
                                    <p:anim calcmode="lin" valueType="num">
                                      <p:cBhvr>
                                        <p:cTn id="17" dur="25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ppt_x</p:attrName>
                                        </p:attrNameLst>
                                      </p:cBhvr>
                                      <p:tavLst>
                                        <p:tav tm="0">
                                          <p:val>
                                            <p:strVal val="0-#ppt_w/2"/>
                                          </p:val>
                                        </p:tav>
                                        <p:tav tm="100000">
                                          <p:val>
                                            <p:strVal val="#ppt_x"/>
                                          </p:val>
                                        </p:tav>
                                      </p:tavLst>
                                    </p:anim>
                                    <p:anim calcmode="lin" valueType="num">
                                      <p:cBhvr>
                                        <p:cTn id="22" dur="25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9"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250"/>
                                        <p:tgtEl>
                                          <p:spTgt spid="9"/>
                                        </p:tgtEl>
                                      </p:cBhvr>
                                    </p:animEffect>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250" fill="hold"/>
                                        <p:tgtEl>
                                          <p:spTgt spid="14"/>
                                        </p:tgtEl>
                                        <p:attrNameLst>
                                          <p:attrName>ppt_x</p:attrName>
                                        </p:attrNameLst>
                                      </p:cBhvr>
                                      <p:tavLst>
                                        <p:tav tm="0">
                                          <p:val>
                                            <p:strVal val="1+#ppt_w/2"/>
                                          </p:val>
                                        </p:tav>
                                        <p:tav tm="100000">
                                          <p:val>
                                            <p:strVal val="#ppt_x"/>
                                          </p:val>
                                        </p:tav>
                                      </p:tavLst>
                                    </p:anim>
                                    <p:anim calcmode="lin" valueType="num">
                                      <p:cBhvr>
                                        <p:cTn id="31" dur="25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ppt_x</p:attrName>
                                        </p:attrNameLst>
                                      </p:cBhvr>
                                      <p:tavLst>
                                        <p:tav tm="0">
                                          <p:val>
                                            <p:strVal val="1+#ppt_w/2"/>
                                          </p:val>
                                        </p:tav>
                                        <p:tav tm="100000">
                                          <p:val>
                                            <p:strVal val="#ppt_x"/>
                                          </p:val>
                                        </p:tav>
                                      </p:tavLst>
                                    </p:anim>
                                    <p:anim calcmode="lin" valueType="num">
                                      <p:cBhvr>
                                        <p:cTn id="36" dur="25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9"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ssolve">
                                      <p:cBhvr>
                                        <p:cTn id="40" dur="250"/>
                                        <p:tgtEl>
                                          <p:spTgt spid="15"/>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250" fill="hold"/>
                                        <p:tgtEl>
                                          <p:spTgt spid="17"/>
                                        </p:tgtEl>
                                        <p:attrNameLst>
                                          <p:attrName>ppt_x</p:attrName>
                                        </p:attrNameLst>
                                      </p:cBhvr>
                                      <p:tavLst>
                                        <p:tav tm="0">
                                          <p:val>
                                            <p:strVal val="0-#ppt_w/2"/>
                                          </p:val>
                                        </p:tav>
                                        <p:tav tm="100000">
                                          <p:val>
                                            <p:strVal val="#ppt_x"/>
                                          </p:val>
                                        </p:tav>
                                      </p:tavLst>
                                    </p:anim>
                                    <p:anim calcmode="lin" valueType="num">
                                      <p:cBhvr>
                                        <p:cTn id="45" dur="25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ppt_x</p:attrName>
                                        </p:attrNameLst>
                                      </p:cBhvr>
                                      <p:tavLst>
                                        <p:tav tm="0">
                                          <p:val>
                                            <p:strVal val="0-#ppt_w/2"/>
                                          </p:val>
                                        </p:tav>
                                        <p:tav tm="100000">
                                          <p:val>
                                            <p:strVal val="#ppt_x"/>
                                          </p:val>
                                        </p:tav>
                                      </p:tavLst>
                                    </p:anim>
                                    <p:anim calcmode="lin" valueType="num">
                                      <p:cBhvr>
                                        <p:cTn id="50" dur="25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9"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dissolve">
                                      <p:cBhvr>
                                        <p:cTn id="54" dur="250"/>
                                        <p:tgtEl>
                                          <p:spTgt spid="18"/>
                                        </p:tgtEl>
                                      </p:cBhvr>
                                    </p:animEffect>
                                  </p:childTnLst>
                                </p:cTn>
                              </p:par>
                            </p:childTnLst>
                          </p:cTn>
                        </p:par>
                        <p:par>
                          <p:cTn id="55" fill="hold">
                            <p:stCondLst>
                              <p:cond delay="3250"/>
                            </p:stCondLst>
                            <p:childTnLst>
                              <p:par>
                                <p:cTn id="56" presetID="2" presetClass="entr" presetSubtype="2"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1+#ppt_w/2"/>
                                          </p:val>
                                        </p:tav>
                                        <p:tav tm="100000">
                                          <p:val>
                                            <p:strVal val="#ppt_x"/>
                                          </p:val>
                                        </p:tav>
                                      </p:tavLst>
                                    </p:anim>
                                    <p:anim calcmode="lin" valueType="num">
                                      <p:cBhvr>
                                        <p:cTn id="59" dur="250" fill="hold"/>
                                        <p:tgtEl>
                                          <p:spTgt spid="20"/>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ppt_x</p:attrName>
                                        </p:attrNameLst>
                                      </p:cBhvr>
                                      <p:tavLst>
                                        <p:tav tm="0">
                                          <p:val>
                                            <p:strVal val="1+#ppt_w/2"/>
                                          </p:val>
                                        </p:tav>
                                        <p:tav tm="100000">
                                          <p:val>
                                            <p:strVal val="#ppt_x"/>
                                          </p:val>
                                        </p:tav>
                                      </p:tavLst>
                                    </p:anim>
                                    <p:anim calcmode="lin" valueType="num">
                                      <p:cBhvr>
                                        <p:cTn id="64" dur="25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9" presetClass="entr" presetSubtype="0"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dissolve">
                                      <p:cBhvr>
                                        <p:cTn id="68" dur="250"/>
                                        <p:tgtEl>
                                          <p:spTgt spid="21"/>
                                        </p:tgtEl>
                                      </p:cBhvr>
                                    </p:animEffect>
                                  </p:childTnLst>
                                </p:cTn>
                              </p:par>
                            </p:childTnLst>
                          </p:cTn>
                        </p:par>
                        <p:par>
                          <p:cTn id="69" fill="hold">
                            <p:stCondLst>
                              <p:cond delay="4000"/>
                            </p:stCondLst>
                            <p:childTnLst>
                              <p:par>
                                <p:cTn id="70" presetID="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250" fill="hold"/>
                                        <p:tgtEl>
                                          <p:spTgt spid="23"/>
                                        </p:tgtEl>
                                        <p:attrNameLst>
                                          <p:attrName>ppt_x</p:attrName>
                                        </p:attrNameLst>
                                      </p:cBhvr>
                                      <p:tavLst>
                                        <p:tav tm="0">
                                          <p:val>
                                            <p:strVal val="0-#ppt_w/2"/>
                                          </p:val>
                                        </p:tav>
                                        <p:tav tm="100000">
                                          <p:val>
                                            <p:strVal val="#ppt_x"/>
                                          </p:val>
                                        </p:tav>
                                      </p:tavLst>
                                    </p:anim>
                                    <p:anim calcmode="lin" valueType="num">
                                      <p:cBhvr>
                                        <p:cTn id="73" dur="250" fill="hold"/>
                                        <p:tgtEl>
                                          <p:spTgt spid="23"/>
                                        </p:tgtEl>
                                        <p:attrNameLst>
                                          <p:attrName>ppt_y</p:attrName>
                                        </p:attrNameLst>
                                      </p:cBhvr>
                                      <p:tavLst>
                                        <p:tav tm="0">
                                          <p:val>
                                            <p:strVal val="#ppt_y"/>
                                          </p:val>
                                        </p:tav>
                                        <p:tav tm="100000">
                                          <p:val>
                                            <p:strVal val="#ppt_y"/>
                                          </p:val>
                                        </p:tav>
                                      </p:tavLst>
                                    </p:anim>
                                  </p:childTnLst>
                                </p:cTn>
                              </p:par>
                            </p:childTnLst>
                          </p:cTn>
                        </p:par>
                        <p:par>
                          <p:cTn id="74" fill="hold">
                            <p:stCondLst>
                              <p:cond delay="4250"/>
                            </p:stCondLst>
                            <p:childTnLst>
                              <p:par>
                                <p:cTn id="75" presetID="2" presetClass="entr" presetSubtype="8"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250" fill="hold"/>
                                        <p:tgtEl>
                                          <p:spTgt spid="22"/>
                                        </p:tgtEl>
                                        <p:attrNameLst>
                                          <p:attrName>ppt_x</p:attrName>
                                        </p:attrNameLst>
                                      </p:cBhvr>
                                      <p:tavLst>
                                        <p:tav tm="0">
                                          <p:val>
                                            <p:strVal val="0-#ppt_w/2"/>
                                          </p:val>
                                        </p:tav>
                                        <p:tav tm="100000">
                                          <p:val>
                                            <p:strVal val="#ppt_x"/>
                                          </p:val>
                                        </p:tav>
                                      </p:tavLst>
                                    </p:anim>
                                    <p:anim calcmode="lin" valueType="num">
                                      <p:cBhvr>
                                        <p:cTn id="78" dur="250" fill="hold"/>
                                        <p:tgtEl>
                                          <p:spTgt spid="22"/>
                                        </p:tgtEl>
                                        <p:attrNameLst>
                                          <p:attrName>ppt_y</p:attrName>
                                        </p:attrNameLst>
                                      </p:cBhvr>
                                      <p:tavLst>
                                        <p:tav tm="0">
                                          <p:val>
                                            <p:strVal val="#ppt_y"/>
                                          </p:val>
                                        </p:tav>
                                        <p:tav tm="100000">
                                          <p:val>
                                            <p:strVal val="#ppt_y"/>
                                          </p:val>
                                        </p:tav>
                                      </p:tavLst>
                                    </p:anim>
                                  </p:childTnLst>
                                </p:cTn>
                              </p:par>
                            </p:childTnLst>
                          </p:cTn>
                        </p:par>
                        <p:par>
                          <p:cTn id="79" fill="hold">
                            <p:stCondLst>
                              <p:cond delay="4500"/>
                            </p:stCondLst>
                            <p:childTnLst>
                              <p:par>
                                <p:cTn id="80" presetID="9" presetClass="entr" presetSubtype="0" fill="hold"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dissolve">
                                      <p:cBhvr>
                                        <p:cTn id="82" dur="250"/>
                                        <p:tgtEl>
                                          <p:spTgt spid="24"/>
                                        </p:tgtEl>
                                      </p:cBhvr>
                                    </p:animEffect>
                                  </p:childTnLst>
                                </p:cTn>
                              </p:par>
                            </p:childTnLst>
                          </p:cTn>
                        </p:par>
                        <p:par>
                          <p:cTn id="83" fill="hold">
                            <p:stCondLst>
                              <p:cond delay="4750"/>
                            </p:stCondLst>
                            <p:childTnLst>
                              <p:par>
                                <p:cTn id="84" presetID="2" presetClass="entr" presetSubtype="2"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p:cTn id="86" dur="250" fill="hold"/>
                                        <p:tgtEl>
                                          <p:spTgt spid="26"/>
                                        </p:tgtEl>
                                        <p:attrNameLst>
                                          <p:attrName>ppt_x</p:attrName>
                                        </p:attrNameLst>
                                      </p:cBhvr>
                                      <p:tavLst>
                                        <p:tav tm="0">
                                          <p:val>
                                            <p:strVal val="1+#ppt_w/2"/>
                                          </p:val>
                                        </p:tav>
                                        <p:tav tm="100000">
                                          <p:val>
                                            <p:strVal val="#ppt_x"/>
                                          </p:val>
                                        </p:tav>
                                      </p:tavLst>
                                    </p:anim>
                                    <p:anim calcmode="lin" valueType="num">
                                      <p:cBhvr>
                                        <p:cTn id="87" dur="250" fill="hold"/>
                                        <p:tgtEl>
                                          <p:spTgt spid="26"/>
                                        </p:tgtEl>
                                        <p:attrNameLst>
                                          <p:attrName>ppt_y</p:attrName>
                                        </p:attrNameLst>
                                      </p:cBhvr>
                                      <p:tavLst>
                                        <p:tav tm="0">
                                          <p:val>
                                            <p:strVal val="#ppt_y"/>
                                          </p:val>
                                        </p:tav>
                                        <p:tav tm="100000">
                                          <p:val>
                                            <p:strVal val="#ppt_y"/>
                                          </p:val>
                                        </p:tav>
                                      </p:tavLst>
                                    </p:anim>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250" fill="hold"/>
                                        <p:tgtEl>
                                          <p:spTgt spid="25"/>
                                        </p:tgtEl>
                                        <p:attrNameLst>
                                          <p:attrName>ppt_x</p:attrName>
                                        </p:attrNameLst>
                                      </p:cBhvr>
                                      <p:tavLst>
                                        <p:tav tm="0">
                                          <p:val>
                                            <p:strVal val="1+#ppt_w/2"/>
                                          </p:val>
                                        </p:tav>
                                        <p:tav tm="100000">
                                          <p:val>
                                            <p:strVal val="#ppt_x"/>
                                          </p:val>
                                        </p:tav>
                                      </p:tavLst>
                                    </p:anim>
                                    <p:anim calcmode="lin" valueType="num">
                                      <p:cBhvr>
                                        <p:cTn id="92" dur="250" fill="hold"/>
                                        <p:tgtEl>
                                          <p:spTgt spid="25"/>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9" presetClass="entr" presetSubtype="0" fill="hold"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dissolve">
                                      <p:cBhvr>
                                        <p:cTn id="96"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4" grpId="0"/>
      <p:bldP spid="16" grpId="0"/>
      <p:bldP spid="17" grpId="0"/>
      <p:bldP spid="19" grpId="0"/>
      <p:bldP spid="20" grpId="0"/>
      <p:bldP spid="22" grpId="0"/>
      <p:bldP spid="23"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BCB61AF-7FAF-4F0D-9B3B-E0477DDAA9F0}"/>
              </a:ext>
            </a:extLst>
          </p:cNvPr>
          <p:cNvGrpSpPr/>
          <p:nvPr/>
        </p:nvGrpSpPr>
        <p:grpSpPr>
          <a:xfrm>
            <a:off x="1434258" y="5180577"/>
            <a:ext cx="9136845" cy="608277"/>
            <a:chOff x="1378753" y="3838444"/>
            <a:chExt cx="6603800" cy="439642"/>
          </a:xfrm>
        </p:grpSpPr>
        <p:sp>
          <p:nvSpPr>
            <p:cNvPr id="7" name="矩形 7">
              <a:extLst>
                <a:ext uri="{FF2B5EF4-FFF2-40B4-BE49-F238E27FC236}">
                  <a16:creationId xmlns:a16="http://schemas.microsoft.com/office/drawing/2014/main" id="{7956F4CB-15B9-4138-9397-1BAA354A0AE5}"/>
                </a:ext>
              </a:extLst>
            </p:cNvPr>
            <p:cNvSpPr/>
            <p:nvPr/>
          </p:nvSpPr>
          <p:spPr>
            <a:xfrm>
              <a:off x="1378753" y="3838444"/>
              <a:ext cx="6603800" cy="11995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0DA785"/>
            </a:solidFill>
            <a:ln w="38100" cap="sq">
              <a:solidFill>
                <a:schemeClr val="bg2">
                  <a:lumMod val="5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2000" dirty="0">
                <a:solidFill>
                  <a:srgbClr val="4D4D4D"/>
                </a:solidFill>
                <a:latin typeface="Impact" panose="020B0806030902050204" pitchFamily="34" charset="0"/>
                <a:ea typeface="微软雅黑" panose="020B0503020204020204" pitchFamily="34" charset="-122"/>
              </a:endParaRPr>
            </a:p>
          </p:txBody>
        </p:sp>
        <p:sp>
          <p:nvSpPr>
            <p:cNvPr id="9" name="矩形 8">
              <a:extLst>
                <a:ext uri="{FF2B5EF4-FFF2-40B4-BE49-F238E27FC236}">
                  <a16:creationId xmlns:a16="http://schemas.microsoft.com/office/drawing/2014/main" id="{3E246864-CB05-434F-A17A-CB5E06A17178}"/>
                </a:ext>
              </a:extLst>
            </p:cNvPr>
            <p:cNvSpPr/>
            <p:nvPr/>
          </p:nvSpPr>
          <p:spPr>
            <a:xfrm>
              <a:off x="1691974" y="3960435"/>
              <a:ext cx="5927892" cy="31765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4B74277A-9B5D-4BB7-9C2F-C38A5E2189C5}"/>
              </a:ext>
            </a:extLst>
          </p:cNvPr>
          <p:cNvGrpSpPr/>
          <p:nvPr/>
        </p:nvGrpSpPr>
        <p:grpSpPr>
          <a:xfrm>
            <a:off x="1938601" y="2028866"/>
            <a:ext cx="4360258" cy="2944251"/>
            <a:chOff x="5216599" y="2152377"/>
            <a:chExt cx="4249738" cy="2869624"/>
          </a:xfrm>
        </p:grpSpPr>
        <p:sp>
          <p:nvSpPr>
            <p:cNvPr id="14" name="Freeform 5">
              <a:extLst>
                <a:ext uri="{FF2B5EF4-FFF2-40B4-BE49-F238E27FC236}">
                  <a16:creationId xmlns:a16="http://schemas.microsoft.com/office/drawing/2014/main" id="{CE7F9F08-3B75-46E0-B37A-DAE4B840201C}"/>
                </a:ext>
              </a:extLst>
            </p:cNvPr>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F67C81"/>
            </a:solidFill>
            <a:ln>
              <a:noFill/>
            </a:ln>
          </p:spPr>
          <p:txBody>
            <a:bodyPr/>
            <a:lstStyle/>
            <a:p>
              <a:endParaRPr lang="zh-CN" altLang="en-US">
                <a:solidFill>
                  <a:schemeClr val="bg1">
                    <a:lumMod val="50000"/>
                  </a:schemeClr>
                </a:solidFill>
              </a:endParaRPr>
            </a:p>
          </p:txBody>
        </p:sp>
        <p:sp>
          <p:nvSpPr>
            <p:cNvPr id="15" name="Freeform 6">
              <a:extLst>
                <a:ext uri="{FF2B5EF4-FFF2-40B4-BE49-F238E27FC236}">
                  <a16:creationId xmlns:a16="http://schemas.microsoft.com/office/drawing/2014/main" id="{214745EF-509F-4E75-8F54-B35AB05B0594}"/>
                </a:ext>
              </a:extLst>
            </p:cNvPr>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chemeClr val="bg2">
                <a:lumMod val="50000"/>
              </a:schemeClr>
            </a:solidFill>
            <a:ln>
              <a:noFill/>
            </a:ln>
          </p:spPr>
          <p:txBody>
            <a:bodyPr/>
            <a:lstStyle/>
            <a:p>
              <a:endParaRPr lang="zh-CN" altLang="en-US">
                <a:solidFill>
                  <a:schemeClr val="bg1">
                    <a:lumMod val="50000"/>
                  </a:schemeClr>
                </a:solidFill>
              </a:endParaRPr>
            </a:p>
          </p:txBody>
        </p:sp>
        <p:sp>
          <p:nvSpPr>
            <p:cNvPr id="16" name="Freeform 7">
              <a:extLst>
                <a:ext uri="{FF2B5EF4-FFF2-40B4-BE49-F238E27FC236}">
                  <a16:creationId xmlns:a16="http://schemas.microsoft.com/office/drawing/2014/main" id="{A1AA45B6-B207-4969-AED4-123C211C71E0}"/>
                </a:ext>
              </a:extLst>
            </p:cNvPr>
            <p:cNvSpPr>
              <a:spLocks noChangeArrowheads="1"/>
            </p:cNvSpPr>
            <p:nvPr/>
          </p:nvSpPr>
          <p:spPr bwMode="auto">
            <a:xfrm>
              <a:off x="5216599"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F9A37B"/>
            </a:solidFill>
            <a:ln>
              <a:noFill/>
            </a:ln>
            <a:extLst/>
          </p:spPr>
          <p:txBody>
            <a:bodyPr/>
            <a:lstStyle/>
            <a:p>
              <a:endParaRPr lang="zh-CN" altLang="en-US">
                <a:solidFill>
                  <a:schemeClr val="bg1">
                    <a:lumMod val="50000"/>
                  </a:schemeClr>
                </a:solidFill>
              </a:endParaRPr>
            </a:p>
          </p:txBody>
        </p:sp>
        <p:sp>
          <p:nvSpPr>
            <p:cNvPr id="17" name="Freeform 8">
              <a:extLst>
                <a:ext uri="{FF2B5EF4-FFF2-40B4-BE49-F238E27FC236}">
                  <a16:creationId xmlns:a16="http://schemas.microsoft.com/office/drawing/2014/main" id="{221FD3FE-5EBF-484E-8230-1FCFA8363E94}"/>
                </a:ext>
              </a:extLst>
            </p:cNvPr>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chemeClr val="bg2">
                <a:lumMod val="50000"/>
              </a:schemeClr>
            </a:solidFill>
            <a:ln>
              <a:noFill/>
            </a:ln>
          </p:spPr>
          <p:txBody>
            <a:bodyPr/>
            <a:lstStyle/>
            <a:p>
              <a:endParaRPr lang="zh-CN" altLang="en-US">
                <a:solidFill>
                  <a:schemeClr val="bg1">
                    <a:lumMod val="50000"/>
                  </a:schemeClr>
                </a:solidFill>
              </a:endParaRPr>
            </a:p>
          </p:txBody>
        </p:sp>
        <p:sp>
          <p:nvSpPr>
            <p:cNvPr id="18" name="Freeform 9">
              <a:extLst>
                <a:ext uri="{FF2B5EF4-FFF2-40B4-BE49-F238E27FC236}">
                  <a16:creationId xmlns:a16="http://schemas.microsoft.com/office/drawing/2014/main" id="{BC72F8CB-0BE5-44AC-9447-E433D5F07437}"/>
                </a:ext>
              </a:extLst>
            </p:cNvPr>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F9A37B"/>
            </a:solidFill>
            <a:ln>
              <a:noFill/>
            </a:ln>
          </p:spPr>
          <p:txBody>
            <a:bodyPr/>
            <a:lstStyle/>
            <a:p>
              <a:endParaRPr lang="zh-CN" altLang="en-US">
                <a:solidFill>
                  <a:schemeClr val="bg1">
                    <a:lumMod val="50000"/>
                  </a:schemeClr>
                </a:solidFill>
              </a:endParaRPr>
            </a:p>
          </p:txBody>
        </p:sp>
        <p:sp>
          <p:nvSpPr>
            <p:cNvPr id="19" name="TextBox 282">
              <a:extLst>
                <a:ext uri="{FF2B5EF4-FFF2-40B4-BE49-F238E27FC236}">
                  <a16:creationId xmlns:a16="http://schemas.microsoft.com/office/drawing/2014/main" id="{07A1D4CC-C8E3-4B6D-926F-FB0CBD5E2401}"/>
                </a:ext>
              </a:extLst>
            </p:cNvPr>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0" name="TextBox 283">
              <a:extLst>
                <a:ext uri="{FF2B5EF4-FFF2-40B4-BE49-F238E27FC236}">
                  <a16:creationId xmlns:a16="http://schemas.microsoft.com/office/drawing/2014/main" id="{050F864C-3D57-4922-B3BB-23C9498E2821}"/>
                </a:ext>
              </a:extLst>
            </p:cNvPr>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1" name="TextBox 285">
              <a:extLst>
                <a:ext uri="{FF2B5EF4-FFF2-40B4-BE49-F238E27FC236}">
                  <a16:creationId xmlns:a16="http://schemas.microsoft.com/office/drawing/2014/main" id="{875FB32F-A9FB-4020-AEAD-7FE729C22431}"/>
                </a:ext>
              </a:extLst>
            </p:cNvPr>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2" name="TextBox 286">
              <a:extLst>
                <a:ext uri="{FF2B5EF4-FFF2-40B4-BE49-F238E27FC236}">
                  <a16:creationId xmlns:a16="http://schemas.microsoft.com/office/drawing/2014/main" id="{F6366C97-D16A-4DBA-89B0-C17960C74C23}"/>
                </a:ext>
              </a:extLst>
            </p:cNvPr>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lumMod val="50000"/>
                    </a:schemeClr>
                  </a:solidFill>
                  <a:latin typeface="微软雅黑" pitchFamily="34" charset="-122"/>
                  <a:ea typeface="微软雅黑" pitchFamily="34" charset="-122"/>
                  <a:sym typeface="Arial" pitchFamily="34" charset="0"/>
                </a:rPr>
                <a:t>标题</a:t>
              </a:r>
            </a:p>
          </p:txBody>
        </p:sp>
        <p:sp>
          <p:nvSpPr>
            <p:cNvPr id="23" name="TextBox 287">
              <a:extLst>
                <a:ext uri="{FF2B5EF4-FFF2-40B4-BE49-F238E27FC236}">
                  <a16:creationId xmlns:a16="http://schemas.microsoft.com/office/drawing/2014/main" id="{CD6379DF-4FF0-4C97-B9DF-CFBDD4E1CC73}"/>
                </a:ext>
              </a:extLst>
            </p:cNvPr>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4" name="TextBox 288">
              <a:extLst>
                <a:ext uri="{FF2B5EF4-FFF2-40B4-BE49-F238E27FC236}">
                  <a16:creationId xmlns:a16="http://schemas.microsoft.com/office/drawing/2014/main" id="{77DE74EE-4E43-4D1C-A520-EC591772FD08}"/>
                </a:ext>
              </a:extLst>
            </p:cNvPr>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5" name="TextBox 289">
              <a:extLst>
                <a:ext uri="{FF2B5EF4-FFF2-40B4-BE49-F238E27FC236}">
                  <a16:creationId xmlns:a16="http://schemas.microsoft.com/office/drawing/2014/main" id="{B90A6C28-5A2E-4CAA-BDDF-C2DBCD9C8125}"/>
                </a:ext>
              </a:extLst>
            </p:cNvPr>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6" name="TextBox 290">
              <a:extLst>
                <a:ext uri="{FF2B5EF4-FFF2-40B4-BE49-F238E27FC236}">
                  <a16:creationId xmlns:a16="http://schemas.microsoft.com/office/drawing/2014/main" id="{E9AEFD5D-3A7B-4E22-B192-B5011A783539}"/>
                </a:ext>
              </a:extLst>
            </p:cNvPr>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7" name="TextBox 291">
              <a:extLst>
                <a:ext uri="{FF2B5EF4-FFF2-40B4-BE49-F238E27FC236}">
                  <a16:creationId xmlns:a16="http://schemas.microsoft.com/office/drawing/2014/main" id="{080D2663-A652-4665-8DBB-5DA2E5051698}"/>
                </a:ext>
              </a:extLst>
            </p:cNvPr>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8" name="TextBox 292">
              <a:extLst>
                <a:ext uri="{FF2B5EF4-FFF2-40B4-BE49-F238E27FC236}">
                  <a16:creationId xmlns:a16="http://schemas.microsoft.com/office/drawing/2014/main" id="{3F68F584-CDDC-4DA2-B526-8BB7A27FB580}"/>
                </a:ext>
              </a:extLst>
            </p:cNvPr>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grpSp>
      <p:grpSp>
        <p:nvGrpSpPr>
          <p:cNvPr id="29" name="组合 28">
            <a:extLst>
              <a:ext uri="{FF2B5EF4-FFF2-40B4-BE49-F238E27FC236}">
                <a16:creationId xmlns:a16="http://schemas.microsoft.com/office/drawing/2014/main" id="{7C62E752-01D1-4B7C-AA90-006143BFF654}"/>
              </a:ext>
            </a:extLst>
          </p:cNvPr>
          <p:cNvGrpSpPr/>
          <p:nvPr/>
        </p:nvGrpSpPr>
        <p:grpSpPr>
          <a:xfrm>
            <a:off x="6956877" y="2250223"/>
            <a:ext cx="3461978" cy="2618143"/>
            <a:chOff x="7147155" y="1175632"/>
            <a:chExt cx="3810244" cy="2881523"/>
          </a:xfrm>
        </p:grpSpPr>
        <p:sp>
          <p:nvSpPr>
            <p:cNvPr id="30" name="Rounded Rectangle 88">
              <a:extLst>
                <a:ext uri="{FF2B5EF4-FFF2-40B4-BE49-F238E27FC236}">
                  <a16:creationId xmlns:a16="http://schemas.microsoft.com/office/drawing/2014/main" id="{B8A36AAC-BCEA-46D5-AC87-028023305752}"/>
                </a:ext>
              </a:extLst>
            </p:cNvPr>
            <p:cNvSpPr/>
            <p:nvPr/>
          </p:nvSpPr>
          <p:spPr>
            <a:xfrm>
              <a:off x="7147155" y="3360018"/>
              <a:ext cx="67594" cy="676987"/>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31" name="TextBox 89">
              <a:extLst>
                <a:ext uri="{FF2B5EF4-FFF2-40B4-BE49-F238E27FC236}">
                  <a16:creationId xmlns:a16="http://schemas.microsoft.com/office/drawing/2014/main" id="{3422797D-3228-40B9-84FD-226B6C962A4C}"/>
                </a:ext>
              </a:extLst>
            </p:cNvPr>
            <p:cNvSpPr txBox="1"/>
            <p:nvPr/>
          </p:nvSpPr>
          <p:spPr>
            <a:xfrm>
              <a:off x="7433670" y="3345806"/>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2" name="Rounded Rectangle 94">
              <a:extLst>
                <a:ext uri="{FF2B5EF4-FFF2-40B4-BE49-F238E27FC236}">
                  <a16:creationId xmlns:a16="http://schemas.microsoft.com/office/drawing/2014/main" id="{488F945F-62E4-406D-9EEB-7A6FACC5729A}"/>
                </a:ext>
              </a:extLst>
            </p:cNvPr>
            <p:cNvSpPr/>
            <p:nvPr/>
          </p:nvSpPr>
          <p:spPr>
            <a:xfrm>
              <a:off x="7147155" y="2283262"/>
              <a:ext cx="67594" cy="676987"/>
            </a:xfrm>
            <a:prstGeom prst="round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33" name="TextBox 95">
              <a:extLst>
                <a:ext uri="{FF2B5EF4-FFF2-40B4-BE49-F238E27FC236}">
                  <a16:creationId xmlns:a16="http://schemas.microsoft.com/office/drawing/2014/main" id="{3500F55E-6565-415F-A3B2-DEA3E6C856B0}"/>
                </a:ext>
              </a:extLst>
            </p:cNvPr>
            <p:cNvSpPr txBox="1"/>
            <p:nvPr/>
          </p:nvSpPr>
          <p:spPr>
            <a:xfrm>
              <a:off x="7433670" y="2269053"/>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4" name="Rounded Rectangle 97">
              <a:extLst>
                <a:ext uri="{FF2B5EF4-FFF2-40B4-BE49-F238E27FC236}">
                  <a16:creationId xmlns:a16="http://schemas.microsoft.com/office/drawing/2014/main" id="{9694DB7A-2860-46DD-AE51-68ACE8121699}"/>
                </a:ext>
              </a:extLst>
            </p:cNvPr>
            <p:cNvSpPr/>
            <p:nvPr/>
          </p:nvSpPr>
          <p:spPr>
            <a:xfrm>
              <a:off x="7147155" y="1189843"/>
              <a:ext cx="67594" cy="676987"/>
            </a:xfrm>
            <a:prstGeom prst="round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35" name="TextBox 98">
              <a:extLst>
                <a:ext uri="{FF2B5EF4-FFF2-40B4-BE49-F238E27FC236}">
                  <a16:creationId xmlns:a16="http://schemas.microsoft.com/office/drawing/2014/main" id="{C32AACDD-9F9D-499B-9A6F-3C87264B378F}"/>
                </a:ext>
              </a:extLst>
            </p:cNvPr>
            <p:cNvSpPr txBox="1"/>
            <p:nvPr/>
          </p:nvSpPr>
          <p:spPr>
            <a:xfrm>
              <a:off x="7433670" y="1175632"/>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grpSp>
    </p:spTree>
    <p:extLst>
      <p:ext uri="{BB962C8B-B14F-4D97-AF65-F5344CB8AC3E}">
        <p14:creationId xmlns:p14="http://schemas.microsoft.com/office/powerpoint/2010/main" val="36161984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箭头1">
            <a:extLst>
              <a:ext uri="{FF2B5EF4-FFF2-40B4-BE49-F238E27FC236}">
                <a16:creationId xmlns:a16="http://schemas.microsoft.com/office/drawing/2014/main" id="{E2575F6D-C1F5-4CC4-8B1B-880B0BF9E22D}"/>
              </a:ext>
            </a:extLst>
          </p:cNvPr>
          <p:cNvSpPr>
            <a:spLocks noChangeArrowheads="1"/>
          </p:cNvSpPr>
          <p:nvPr/>
        </p:nvSpPr>
        <p:spPr bwMode="ltGray">
          <a:xfrm>
            <a:off x="1078818" y="2563011"/>
            <a:ext cx="2184400" cy="3303587"/>
          </a:xfrm>
          <a:prstGeom prst="flowChartOffpageConnector">
            <a:avLst/>
          </a:prstGeom>
          <a:noFill/>
          <a:ln w="3175" cap="flat" cmpd="sng" algn="ctr">
            <a:solidFill>
              <a:schemeClr val="bg1">
                <a:lumMod val="50000"/>
              </a:schemeClr>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p:txBody>
      </p:sp>
      <p:sp>
        <p:nvSpPr>
          <p:cNvPr id="7" name="椭圆1">
            <a:extLst>
              <a:ext uri="{FF2B5EF4-FFF2-40B4-BE49-F238E27FC236}">
                <a16:creationId xmlns:a16="http://schemas.microsoft.com/office/drawing/2014/main" id="{62C882C8-5AD6-4D35-AAE0-0D3D753385A9}"/>
              </a:ext>
            </a:extLst>
          </p:cNvPr>
          <p:cNvSpPr>
            <a:spLocks noChangeArrowheads="1"/>
          </p:cNvSpPr>
          <p:nvPr/>
        </p:nvSpPr>
        <p:spPr bwMode="gray">
          <a:xfrm>
            <a:off x="1247093" y="2253448"/>
            <a:ext cx="1828800"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1</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9" name="箭头2">
            <a:extLst>
              <a:ext uri="{FF2B5EF4-FFF2-40B4-BE49-F238E27FC236}">
                <a16:creationId xmlns:a16="http://schemas.microsoft.com/office/drawing/2014/main" id="{E6D27980-CE3A-488B-B588-A583296013F7}"/>
              </a:ext>
            </a:extLst>
          </p:cNvPr>
          <p:cNvSpPr>
            <a:spLocks noChangeArrowheads="1"/>
          </p:cNvSpPr>
          <p:nvPr/>
        </p:nvSpPr>
        <p:spPr bwMode="ltGray">
          <a:xfrm>
            <a:off x="3695018" y="2556661"/>
            <a:ext cx="2259013" cy="328453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10" name="椭圆2">
            <a:extLst>
              <a:ext uri="{FF2B5EF4-FFF2-40B4-BE49-F238E27FC236}">
                <a16:creationId xmlns:a16="http://schemas.microsoft.com/office/drawing/2014/main" id="{74471127-781F-4CDD-8CEA-FAF925F4FF6D}"/>
              </a:ext>
            </a:extLst>
          </p:cNvPr>
          <p:cNvSpPr>
            <a:spLocks noChangeArrowheads="1"/>
          </p:cNvSpPr>
          <p:nvPr/>
        </p:nvSpPr>
        <p:spPr bwMode="gray">
          <a:xfrm>
            <a:off x="3866468" y="2253448"/>
            <a:ext cx="1831975" cy="565150"/>
          </a:xfrm>
          <a:prstGeom prst="ellipse">
            <a:avLst/>
          </a:prstGeom>
          <a:solidFill>
            <a:srgbClr val="F9A37B"/>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2</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4" name="箭头3">
            <a:extLst>
              <a:ext uri="{FF2B5EF4-FFF2-40B4-BE49-F238E27FC236}">
                <a16:creationId xmlns:a16="http://schemas.microsoft.com/office/drawing/2014/main" id="{3F6411A6-9970-4415-B9C1-2200B9067377}"/>
              </a:ext>
            </a:extLst>
          </p:cNvPr>
          <p:cNvSpPr>
            <a:spLocks noChangeArrowheads="1"/>
          </p:cNvSpPr>
          <p:nvPr/>
        </p:nvSpPr>
        <p:spPr bwMode="ltGray">
          <a:xfrm>
            <a:off x="6327093" y="2556661"/>
            <a:ext cx="2193925" cy="330358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15" name="椭圆3">
            <a:extLst>
              <a:ext uri="{FF2B5EF4-FFF2-40B4-BE49-F238E27FC236}">
                <a16:creationId xmlns:a16="http://schemas.microsoft.com/office/drawing/2014/main" id="{E094B18D-0555-433D-AB87-09D9A57062BD}"/>
              </a:ext>
            </a:extLst>
          </p:cNvPr>
          <p:cNvSpPr>
            <a:spLocks noChangeArrowheads="1"/>
          </p:cNvSpPr>
          <p:nvPr/>
        </p:nvSpPr>
        <p:spPr bwMode="gray">
          <a:xfrm>
            <a:off x="6489018" y="2253448"/>
            <a:ext cx="1828800"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3</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6" name="箭头3">
            <a:extLst>
              <a:ext uri="{FF2B5EF4-FFF2-40B4-BE49-F238E27FC236}">
                <a16:creationId xmlns:a16="http://schemas.microsoft.com/office/drawing/2014/main" id="{8E610402-9D78-45BC-AFAF-C0FE915C4438}"/>
              </a:ext>
            </a:extLst>
          </p:cNvPr>
          <p:cNvSpPr>
            <a:spLocks noChangeArrowheads="1"/>
          </p:cNvSpPr>
          <p:nvPr/>
        </p:nvSpPr>
        <p:spPr bwMode="ltGray">
          <a:xfrm>
            <a:off x="8902429" y="2556661"/>
            <a:ext cx="2193925" cy="330358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17" name="椭圆3">
            <a:extLst>
              <a:ext uri="{FF2B5EF4-FFF2-40B4-BE49-F238E27FC236}">
                <a16:creationId xmlns:a16="http://schemas.microsoft.com/office/drawing/2014/main" id="{1FF7628A-F6CD-421A-9562-1622E4D6DA3D}"/>
              </a:ext>
            </a:extLst>
          </p:cNvPr>
          <p:cNvSpPr>
            <a:spLocks noChangeArrowheads="1"/>
          </p:cNvSpPr>
          <p:nvPr/>
        </p:nvSpPr>
        <p:spPr bwMode="gray">
          <a:xfrm>
            <a:off x="9064354" y="2253448"/>
            <a:ext cx="1828800" cy="565150"/>
          </a:xfrm>
          <a:prstGeom prst="ellipse">
            <a:avLst/>
          </a:prstGeom>
          <a:solidFill>
            <a:srgbClr val="F67C81"/>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4</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725616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750" fill="hold"/>
                                            <p:tgtEl>
                                              <p:spTgt spid="7"/>
                                            </p:tgtEl>
                                            <p:attrNameLst>
                                              <p:attrName>ppt_w</p:attrName>
                                            </p:attrNameLst>
                                          </p:cBhvr>
                                          <p:tavLst>
                                            <p:tav tm="0">
                                              <p:val>
                                                <p:strVal val="#ppt_w*0.70"/>
                                              </p:val>
                                            </p:tav>
                                            <p:tav tm="100000">
                                              <p:val>
                                                <p:strVal val="#ppt_w"/>
                                              </p:val>
                                            </p:tav>
                                          </p:tavLst>
                                        </p:anim>
                                        <p:anim calcmode="lin" valueType="num">
                                          <p:cBhvr>
                                            <p:cTn id="12" dur="750" fill="hold"/>
                                            <p:tgtEl>
                                              <p:spTgt spid="7"/>
                                            </p:tgtEl>
                                            <p:attrNameLst>
                                              <p:attrName>ppt_h</p:attrName>
                                            </p:attrNameLst>
                                          </p:cBhvr>
                                          <p:tavLst>
                                            <p:tav tm="0">
                                              <p:val>
                                                <p:strVal val="#ppt_h"/>
                                              </p:val>
                                            </p:tav>
                                            <p:tav tm="100000">
                                              <p:val>
                                                <p:strVal val="#ppt_h"/>
                                              </p:val>
                                            </p:tav>
                                          </p:tavLst>
                                        </p:anim>
                                        <p:animEffect transition="in" filter="fade">
                                          <p:cBhvr>
                                            <p:cTn id="13" dur="750"/>
                                            <p:tgtEl>
                                              <p:spTgt spid="7"/>
                                            </p:tgtEl>
                                          </p:cBhvr>
                                        </p:animEffect>
                                      </p:childTnLst>
                                    </p:cTn>
                                  </p:par>
                                </p:childTnLst>
                              </p:cTn>
                            </p:par>
                            <p:par>
                              <p:cTn id="14" fill="hold">
                                <p:stCondLst>
                                  <p:cond delay="125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55"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strVal val="#ppt_w*0.70"/>
                                              </p:val>
                                            </p:tav>
                                            <p:tav tm="100000">
                                              <p:val>
                                                <p:strVal val="#ppt_w"/>
                                              </p:val>
                                            </p:tav>
                                          </p:tavLst>
                                        </p:anim>
                                        <p:anim calcmode="lin" valueType="num">
                                          <p:cBhvr>
                                            <p:cTn id="23" dur="750" fill="hold"/>
                                            <p:tgtEl>
                                              <p:spTgt spid="10"/>
                                            </p:tgtEl>
                                            <p:attrNameLst>
                                              <p:attrName>ppt_h</p:attrName>
                                            </p:attrNameLst>
                                          </p:cBhvr>
                                          <p:tavLst>
                                            <p:tav tm="0">
                                              <p:val>
                                                <p:strVal val="#ppt_h"/>
                                              </p:val>
                                            </p:tav>
                                            <p:tav tm="100000">
                                              <p:val>
                                                <p:strVal val="#ppt_h"/>
                                              </p:val>
                                            </p:tav>
                                          </p:tavLst>
                                        </p:anim>
                                        <p:animEffect transition="in" filter="fade">
                                          <p:cBhvr>
                                            <p:cTn id="24" dur="750"/>
                                            <p:tgtEl>
                                              <p:spTgt spid="10"/>
                                            </p:tgtEl>
                                          </p:cBhvr>
                                        </p:animEffect>
                                      </p:childTnLst>
                                    </p:cTn>
                                  </p:par>
                                </p:childTnLst>
                              </p:cTn>
                            </p:par>
                            <p:par>
                              <p:cTn id="25" fill="hold">
                                <p:stCondLst>
                                  <p:cond delay="2500"/>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14:bounceEnd="50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750" fill="hold"/>
                                            <p:tgtEl>
                                              <p:spTgt spid="15"/>
                                            </p:tgtEl>
                                            <p:attrNameLst>
                                              <p:attrName>ppt_w</p:attrName>
                                            </p:attrNameLst>
                                          </p:cBhvr>
                                          <p:tavLst>
                                            <p:tav tm="0">
                                              <p:val>
                                                <p:strVal val="#ppt_w*0.70"/>
                                              </p:val>
                                            </p:tav>
                                            <p:tav tm="100000">
                                              <p:val>
                                                <p:strVal val="#ppt_w"/>
                                              </p:val>
                                            </p:tav>
                                          </p:tavLst>
                                        </p:anim>
                                        <p:anim calcmode="lin" valueType="num">
                                          <p:cBhvr>
                                            <p:cTn id="34" dur="750" fill="hold"/>
                                            <p:tgtEl>
                                              <p:spTgt spid="15"/>
                                            </p:tgtEl>
                                            <p:attrNameLst>
                                              <p:attrName>ppt_h</p:attrName>
                                            </p:attrNameLst>
                                          </p:cBhvr>
                                          <p:tavLst>
                                            <p:tav tm="0">
                                              <p:val>
                                                <p:strVal val="#ppt_h"/>
                                              </p:val>
                                            </p:tav>
                                            <p:tav tm="100000">
                                              <p:val>
                                                <p:strVal val="#ppt_h"/>
                                              </p:val>
                                            </p:tav>
                                          </p:tavLst>
                                        </p:anim>
                                        <p:animEffect transition="in" filter="fade">
                                          <p:cBhvr>
                                            <p:cTn id="35" dur="750"/>
                                            <p:tgtEl>
                                              <p:spTgt spid="15"/>
                                            </p:tgtEl>
                                          </p:cBhvr>
                                        </p:animEffect>
                                      </p:childTnLst>
                                    </p:cTn>
                                  </p:par>
                                </p:childTnLst>
                              </p:cTn>
                            </p:par>
                            <p:par>
                              <p:cTn id="36" fill="hold">
                                <p:stCondLst>
                                  <p:cond delay="3750"/>
                                </p:stCondLst>
                                <p:childTnLst>
                                  <p:par>
                                    <p:cTn id="37" presetID="2" presetClass="entr" presetSubtype="1" fill="hold" grpId="0" nodeType="afterEffect" p14:presetBounceEnd="50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0000">
                                          <p:cBhvr additive="base">
                                            <p:cTn id="3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4250"/>
                                </p:stCondLst>
                                <p:childTnLst>
                                  <p:par>
                                    <p:cTn id="42" presetID="55"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ppt_w</p:attrName>
                                            </p:attrNameLst>
                                          </p:cBhvr>
                                          <p:tavLst>
                                            <p:tav tm="0">
                                              <p:val>
                                                <p:strVal val="#ppt_w*0.70"/>
                                              </p:val>
                                            </p:tav>
                                            <p:tav tm="100000">
                                              <p:val>
                                                <p:strVal val="#ppt_w"/>
                                              </p:val>
                                            </p:tav>
                                          </p:tavLst>
                                        </p:anim>
                                        <p:anim calcmode="lin" valueType="num">
                                          <p:cBhvr>
                                            <p:cTn id="45" dur="750" fill="hold"/>
                                            <p:tgtEl>
                                              <p:spTgt spid="17"/>
                                            </p:tgtEl>
                                            <p:attrNameLst>
                                              <p:attrName>ppt_h</p:attrName>
                                            </p:attrNameLst>
                                          </p:cBhvr>
                                          <p:tavLst>
                                            <p:tav tm="0">
                                              <p:val>
                                                <p:strVal val="#ppt_h"/>
                                              </p:val>
                                            </p:tav>
                                            <p:tav tm="100000">
                                              <p:val>
                                                <p:strVal val="#ppt_h"/>
                                              </p:val>
                                            </p:tav>
                                          </p:tavLst>
                                        </p:anim>
                                        <p:animEffect transition="in" filter="fade">
                                          <p:cBhvr>
                                            <p:cTn id="46" dur="750"/>
                                            <p:tgtEl>
                                              <p:spTgt spid="17"/>
                                            </p:tgtEl>
                                          </p:cBhvr>
                                        </p:animEffect>
                                      </p:childTnLst>
                                    </p:cTn>
                                  </p:par>
                                </p:childTnLst>
                              </p:cTn>
                            </p:par>
                            <p:par>
                              <p:cTn id="47" fill="hold">
                                <p:stCondLst>
                                  <p:cond delay="5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14:bounceEnd="50000">
                                          <p:cBhvr additive="base">
                                            <p:cTn id="50"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750" fill="hold"/>
                                            <p:tgtEl>
                                              <p:spTgt spid="7"/>
                                            </p:tgtEl>
                                            <p:attrNameLst>
                                              <p:attrName>ppt_w</p:attrName>
                                            </p:attrNameLst>
                                          </p:cBhvr>
                                          <p:tavLst>
                                            <p:tav tm="0">
                                              <p:val>
                                                <p:strVal val="#ppt_w*0.70"/>
                                              </p:val>
                                            </p:tav>
                                            <p:tav tm="100000">
                                              <p:val>
                                                <p:strVal val="#ppt_w"/>
                                              </p:val>
                                            </p:tav>
                                          </p:tavLst>
                                        </p:anim>
                                        <p:anim calcmode="lin" valueType="num">
                                          <p:cBhvr>
                                            <p:cTn id="12" dur="750" fill="hold"/>
                                            <p:tgtEl>
                                              <p:spTgt spid="7"/>
                                            </p:tgtEl>
                                            <p:attrNameLst>
                                              <p:attrName>ppt_h</p:attrName>
                                            </p:attrNameLst>
                                          </p:cBhvr>
                                          <p:tavLst>
                                            <p:tav tm="0">
                                              <p:val>
                                                <p:strVal val="#ppt_h"/>
                                              </p:val>
                                            </p:tav>
                                            <p:tav tm="100000">
                                              <p:val>
                                                <p:strVal val="#ppt_h"/>
                                              </p:val>
                                            </p:tav>
                                          </p:tavLst>
                                        </p:anim>
                                        <p:animEffect transition="in" filter="fade">
                                          <p:cBhvr>
                                            <p:cTn id="13" dur="750"/>
                                            <p:tgtEl>
                                              <p:spTgt spid="7"/>
                                            </p:tgtEl>
                                          </p:cBhvr>
                                        </p:animEffect>
                                      </p:childTnLst>
                                    </p:cTn>
                                  </p:par>
                                </p:childTnLst>
                              </p:cTn>
                            </p:par>
                            <p:par>
                              <p:cTn id="14" fill="hold">
                                <p:stCondLst>
                                  <p:cond delay="125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55"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strVal val="#ppt_w*0.70"/>
                                              </p:val>
                                            </p:tav>
                                            <p:tav tm="100000">
                                              <p:val>
                                                <p:strVal val="#ppt_w"/>
                                              </p:val>
                                            </p:tav>
                                          </p:tavLst>
                                        </p:anim>
                                        <p:anim calcmode="lin" valueType="num">
                                          <p:cBhvr>
                                            <p:cTn id="23" dur="750" fill="hold"/>
                                            <p:tgtEl>
                                              <p:spTgt spid="10"/>
                                            </p:tgtEl>
                                            <p:attrNameLst>
                                              <p:attrName>ppt_h</p:attrName>
                                            </p:attrNameLst>
                                          </p:cBhvr>
                                          <p:tavLst>
                                            <p:tav tm="0">
                                              <p:val>
                                                <p:strVal val="#ppt_h"/>
                                              </p:val>
                                            </p:tav>
                                            <p:tav tm="100000">
                                              <p:val>
                                                <p:strVal val="#ppt_h"/>
                                              </p:val>
                                            </p:tav>
                                          </p:tavLst>
                                        </p:anim>
                                        <p:animEffect transition="in" filter="fade">
                                          <p:cBhvr>
                                            <p:cTn id="24" dur="750"/>
                                            <p:tgtEl>
                                              <p:spTgt spid="10"/>
                                            </p:tgtEl>
                                          </p:cBhvr>
                                        </p:animEffect>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750" fill="hold"/>
                                            <p:tgtEl>
                                              <p:spTgt spid="15"/>
                                            </p:tgtEl>
                                            <p:attrNameLst>
                                              <p:attrName>ppt_w</p:attrName>
                                            </p:attrNameLst>
                                          </p:cBhvr>
                                          <p:tavLst>
                                            <p:tav tm="0">
                                              <p:val>
                                                <p:strVal val="#ppt_w*0.70"/>
                                              </p:val>
                                            </p:tav>
                                            <p:tav tm="100000">
                                              <p:val>
                                                <p:strVal val="#ppt_w"/>
                                              </p:val>
                                            </p:tav>
                                          </p:tavLst>
                                        </p:anim>
                                        <p:anim calcmode="lin" valueType="num">
                                          <p:cBhvr>
                                            <p:cTn id="34" dur="750" fill="hold"/>
                                            <p:tgtEl>
                                              <p:spTgt spid="15"/>
                                            </p:tgtEl>
                                            <p:attrNameLst>
                                              <p:attrName>ppt_h</p:attrName>
                                            </p:attrNameLst>
                                          </p:cBhvr>
                                          <p:tavLst>
                                            <p:tav tm="0">
                                              <p:val>
                                                <p:strVal val="#ppt_h"/>
                                              </p:val>
                                            </p:tav>
                                            <p:tav tm="100000">
                                              <p:val>
                                                <p:strVal val="#ppt_h"/>
                                              </p:val>
                                            </p:tav>
                                          </p:tavLst>
                                        </p:anim>
                                        <p:animEffect transition="in" filter="fade">
                                          <p:cBhvr>
                                            <p:cTn id="35" dur="750"/>
                                            <p:tgtEl>
                                              <p:spTgt spid="15"/>
                                            </p:tgtEl>
                                          </p:cBhvr>
                                        </p:animEffect>
                                      </p:childTnLst>
                                    </p:cTn>
                                  </p:par>
                                </p:childTnLst>
                              </p:cTn>
                            </p:par>
                            <p:par>
                              <p:cTn id="36" fill="hold">
                                <p:stCondLst>
                                  <p:cond delay="3750"/>
                                </p:stCondLst>
                                <p:childTnLst>
                                  <p:par>
                                    <p:cTn id="37" presetID="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4250"/>
                                </p:stCondLst>
                                <p:childTnLst>
                                  <p:par>
                                    <p:cTn id="42" presetID="55"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750" fill="hold"/>
                                            <p:tgtEl>
                                              <p:spTgt spid="17"/>
                                            </p:tgtEl>
                                            <p:attrNameLst>
                                              <p:attrName>ppt_w</p:attrName>
                                            </p:attrNameLst>
                                          </p:cBhvr>
                                          <p:tavLst>
                                            <p:tav tm="0">
                                              <p:val>
                                                <p:strVal val="#ppt_w*0.70"/>
                                              </p:val>
                                            </p:tav>
                                            <p:tav tm="100000">
                                              <p:val>
                                                <p:strVal val="#ppt_w"/>
                                              </p:val>
                                            </p:tav>
                                          </p:tavLst>
                                        </p:anim>
                                        <p:anim calcmode="lin" valueType="num">
                                          <p:cBhvr>
                                            <p:cTn id="45" dur="750" fill="hold"/>
                                            <p:tgtEl>
                                              <p:spTgt spid="17"/>
                                            </p:tgtEl>
                                            <p:attrNameLst>
                                              <p:attrName>ppt_h</p:attrName>
                                            </p:attrNameLst>
                                          </p:cBhvr>
                                          <p:tavLst>
                                            <p:tav tm="0">
                                              <p:val>
                                                <p:strVal val="#ppt_h"/>
                                              </p:val>
                                            </p:tav>
                                            <p:tav tm="100000">
                                              <p:val>
                                                <p:strVal val="#ppt_h"/>
                                              </p:val>
                                            </p:tav>
                                          </p:tavLst>
                                        </p:anim>
                                        <p:animEffect transition="in" filter="fade">
                                          <p:cBhvr>
                                            <p:cTn id="46" dur="750"/>
                                            <p:tgtEl>
                                              <p:spTgt spid="17"/>
                                            </p:tgtEl>
                                          </p:cBhvr>
                                        </p:animEffect>
                                      </p:childTnLst>
                                    </p:cTn>
                                  </p:par>
                                </p:childTnLst>
                              </p:cTn>
                            </p:par>
                            <p:par>
                              <p:cTn id="47" fill="hold">
                                <p:stCondLst>
                                  <p:cond delay="5000"/>
                                </p:stCondLst>
                                <p:childTnLst>
                                  <p:par>
                                    <p:cTn id="48" presetID="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3F7FE8A-5EE6-422B-AA1A-FD2E807294B6}"/>
              </a:ext>
            </a:extLst>
          </p:cNvPr>
          <p:cNvGrpSpPr/>
          <p:nvPr/>
        </p:nvGrpSpPr>
        <p:grpSpPr>
          <a:xfrm>
            <a:off x="852854" y="1874975"/>
            <a:ext cx="10580181" cy="4153152"/>
            <a:chOff x="588962" y="1347762"/>
            <a:chExt cx="7704138" cy="3024188"/>
          </a:xfrm>
        </p:grpSpPr>
        <p:sp>
          <p:nvSpPr>
            <p:cNvPr id="7" name="任意多边形 9">
              <a:extLst>
                <a:ext uri="{FF2B5EF4-FFF2-40B4-BE49-F238E27FC236}">
                  <a16:creationId xmlns:a16="http://schemas.microsoft.com/office/drawing/2014/main" id="{B404EF6C-30F5-4317-B5ED-19DBE76E1C5D}"/>
                </a:ext>
              </a:extLst>
            </p:cNvPr>
            <p:cNvSpPr/>
            <p:nvPr/>
          </p:nvSpPr>
          <p:spPr>
            <a:xfrm>
              <a:off x="10604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bg2">
                  <a:lumMod val="5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9" name="任意多边形 10">
              <a:extLst>
                <a:ext uri="{FF2B5EF4-FFF2-40B4-BE49-F238E27FC236}">
                  <a16:creationId xmlns:a16="http://schemas.microsoft.com/office/drawing/2014/main" id="{228F9B30-3CFD-4E3F-AF1F-0DFD5CF1CDDE}"/>
                </a:ext>
              </a:extLst>
            </p:cNvPr>
            <p:cNvSpPr/>
            <p:nvPr/>
          </p:nvSpPr>
          <p:spPr>
            <a:xfrm>
              <a:off x="41465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F67C81"/>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a:solidFill>
                    <a:schemeClr val="bg1">
                      <a:lumMod val="65000"/>
                    </a:schemeClr>
                  </a:solidFill>
                  <a:latin typeface="微软雅黑" pitchFamily="34" charset="-122"/>
                  <a:ea typeface="微软雅黑" pitchFamily="34" charset="-122"/>
                </a:rPr>
                <a:t>请在此处输入您的文本或者复制您的文本粘贴到此处</a:t>
              </a:r>
            </a:p>
          </p:txBody>
        </p:sp>
        <p:grpSp>
          <p:nvGrpSpPr>
            <p:cNvPr id="10" name="组合 9">
              <a:extLst>
                <a:ext uri="{FF2B5EF4-FFF2-40B4-BE49-F238E27FC236}">
                  <a16:creationId xmlns:a16="http://schemas.microsoft.com/office/drawing/2014/main" id="{3DD09F4E-0AD3-419B-956A-FC1E6A81CF37}"/>
                </a:ext>
              </a:extLst>
            </p:cNvPr>
            <p:cNvGrpSpPr/>
            <p:nvPr/>
          </p:nvGrpSpPr>
          <p:grpSpPr>
            <a:xfrm>
              <a:off x="2603500" y="3092425"/>
              <a:ext cx="2462212" cy="1279525"/>
              <a:chOff x="2603500" y="2855342"/>
              <a:chExt cx="2462212" cy="1279525"/>
            </a:xfrm>
          </p:grpSpPr>
          <p:sp>
            <p:nvSpPr>
              <p:cNvPr id="22" name="文本框 21">
                <a:extLst>
                  <a:ext uri="{FF2B5EF4-FFF2-40B4-BE49-F238E27FC236}">
                    <a16:creationId xmlns:a16="http://schemas.microsoft.com/office/drawing/2014/main" id="{ADE6F3F2-C6A4-49B2-954C-68AB5ED4FC38}"/>
                  </a:ext>
                </a:extLst>
              </p:cNvPr>
              <p:cNvSpPr txBox="1">
                <a:spLocks noChangeArrowheads="1"/>
              </p:cNvSpPr>
              <p:nvPr/>
            </p:nvSpPr>
            <p:spPr bwMode="auto">
              <a:xfrm>
                <a:off x="2603500" y="2855342"/>
                <a:ext cx="2462212" cy="12795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23" name="任意多边形 13">
                <a:extLst>
                  <a:ext uri="{FF2B5EF4-FFF2-40B4-BE49-F238E27FC236}">
                    <a16:creationId xmlns:a16="http://schemas.microsoft.com/office/drawing/2014/main" id="{25D37DDC-E978-4A73-9575-0F8C3BD3E193}"/>
                  </a:ext>
                </a:extLst>
              </p:cNvPr>
              <p:cNvSpPr/>
              <p:nvPr/>
            </p:nvSpPr>
            <p:spPr>
              <a:xfrm flipV="1">
                <a:off x="2603500" y="2855342"/>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F9A37B"/>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65000"/>
                    </a:schemeClr>
                  </a:solidFill>
                  <a:latin typeface="微软雅黑" pitchFamily="34" charset="-122"/>
                  <a:ea typeface="微软雅黑" pitchFamily="34" charset="-122"/>
                </a:endParaRPr>
              </a:p>
            </p:txBody>
          </p:sp>
        </p:grpSp>
        <p:sp>
          <p:nvSpPr>
            <p:cNvPr id="14" name="圆角矩形 14">
              <a:extLst>
                <a:ext uri="{FF2B5EF4-FFF2-40B4-BE49-F238E27FC236}">
                  <a16:creationId xmlns:a16="http://schemas.microsoft.com/office/drawing/2014/main" id="{A47FDB43-C204-411D-B401-AC6462DEDFDE}"/>
                </a:ext>
              </a:extLst>
            </p:cNvPr>
            <p:cNvSpPr/>
            <p:nvPr/>
          </p:nvSpPr>
          <p:spPr>
            <a:xfrm>
              <a:off x="588962" y="2736825"/>
              <a:ext cx="7704138" cy="247650"/>
            </a:xfrm>
            <a:prstGeom prst="roundRect">
              <a:avLst>
                <a:gd name="adj" fmla="val 5000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5" name="KSO_Shape">
              <a:extLst>
                <a:ext uri="{FF2B5EF4-FFF2-40B4-BE49-F238E27FC236}">
                  <a16:creationId xmlns:a16="http://schemas.microsoft.com/office/drawing/2014/main" id="{B0ED3A54-2740-40AE-87B2-99355402C060}"/>
                </a:ext>
              </a:extLst>
            </p:cNvPr>
            <p:cNvSpPr>
              <a:spLocks/>
            </p:cNvSpPr>
            <p:nvPr/>
          </p:nvSpPr>
          <p:spPr bwMode="auto">
            <a:xfrm>
              <a:off x="4046537" y="2757462"/>
              <a:ext cx="196850" cy="201613"/>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solidFill>
                <a:schemeClr val="bg1"/>
              </a:solid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6" name="KSO_Shape">
              <a:extLst>
                <a:ext uri="{FF2B5EF4-FFF2-40B4-BE49-F238E27FC236}">
                  <a16:creationId xmlns:a16="http://schemas.microsoft.com/office/drawing/2014/main" id="{66A87AC9-6AEE-4A0F-B4D6-3EFBAB422A90}"/>
                </a:ext>
              </a:extLst>
            </p:cNvPr>
            <p:cNvSpPr>
              <a:spLocks/>
            </p:cNvSpPr>
            <p:nvPr/>
          </p:nvSpPr>
          <p:spPr bwMode="auto">
            <a:xfrm>
              <a:off x="960437" y="2757462"/>
              <a:ext cx="200025" cy="20161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solidFill>
                <a:schemeClr val="bg1"/>
              </a:solid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7" name="KSO_Shape">
              <a:extLst>
                <a:ext uri="{FF2B5EF4-FFF2-40B4-BE49-F238E27FC236}">
                  <a16:creationId xmlns:a16="http://schemas.microsoft.com/office/drawing/2014/main" id="{4AA0D7E0-26AA-4815-9076-CA31123522CA}"/>
                </a:ext>
              </a:extLst>
            </p:cNvPr>
            <p:cNvSpPr/>
            <p:nvPr/>
          </p:nvSpPr>
          <p:spPr>
            <a:xfrm>
              <a:off x="2505075" y="2757462"/>
              <a:ext cx="196850" cy="201613"/>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8" name="KSO_Shape">
              <a:extLst>
                <a:ext uri="{FF2B5EF4-FFF2-40B4-BE49-F238E27FC236}">
                  <a16:creationId xmlns:a16="http://schemas.microsoft.com/office/drawing/2014/main" id="{F7F39C97-F90E-4505-82EA-2AA423C22A34}"/>
                </a:ext>
              </a:extLst>
            </p:cNvPr>
            <p:cNvSpPr/>
            <p:nvPr/>
          </p:nvSpPr>
          <p:spPr>
            <a:xfrm>
              <a:off x="5586412" y="2768575"/>
              <a:ext cx="201613" cy="179387"/>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nvGrpSpPr>
            <p:cNvPr id="19" name="组合 18">
              <a:extLst>
                <a:ext uri="{FF2B5EF4-FFF2-40B4-BE49-F238E27FC236}">
                  <a16:creationId xmlns:a16="http://schemas.microsoft.com/office/drawing/2014/main" id="{95B8488B-EF2C-4998-B220-433DD093D9F3}"/>
                </a:ext>
              </a:extLst>
            </p:cNvPr>
            <p:cNvGrpSpPr/>
            <p:nvPr/>
          </p:nvGrpSpPr>
          <p:grpSpPr>
            <a:xfrm>
              <a:off x="5651500" y="3051236"/>
              <a:ext cx="2519877" cy="1312476"/>
              <a:chOff x="5651500" y="2814153"/>
              <a:chExt cx="2519877" cy="1312476"/>
            </a:xfrm>
          </p:grpSpPr>
          <p:sp>
            <p:nvSpPr>
              <p:cNvPr id="20" name="文本框 17">
                <a:extLst>
                  <a:ext uri="{FF2B5EF4-FFF2-40B4-BE49-F238E27FC236}">
                    <a16:creationId xmlns:a16="http://schemas.microsoft.com/office/drawing/2014/main" id="{8BB57098-60B9-4026-A3BE-B07EB58534A2}"/>
                  </a:ext>
                </a:extLst>
              </p:cNvPr>
              <p:cNvSpPr txBox="1">
                <a:spLocks noChangeArrowheads="1"/>
              </p:cNvSpPr>
              <p:nvPr/>
            </p:nvSpPr>
            <p:spPr bwMode="auto">
              <a:xfrm>
                <a:off x="5651500" y="2847104"/>
                <a:ext cx="246221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21" name="任意多边形 29">
                <a:extLst>
                  <a:ext uri="{FF2B5EF4-FFF2-40B4-BE49-F238E27FC236}">
                    <a16:creationId xmlns:a16="http://schemas.microsoft.com/office/drawing/2014/main" id="{27F39F70-4C83-408A-BB8C-4775A7447381}"/>
                  </a:ext>
                </a:extLst>
              </p:cNvPr>
              <p:cNvSpPr/>
              <p:nvPr/>
            </p:nvSpPr>
            <p:spPr>
              <a:xfrm flipV="1">
                <a:off x="5709165" y="2814153"/>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bg2">
                    <a:lumMod val="5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6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9087566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08345AF-7074-4CAF-B8A3-7712101C9B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259">
            <a:extLst>
              <a:ext uri="{FF2B5EF4-FFF2-40B4-BE49-F238E27FC236}">
                <a16:creationId xmlns:a16="http://schemas.microsoft.com/office/drawing/2014/main" id="{BFAEE085-EF4F-46A0-88F5-17B8297A663E}"/>
              </a:ext>
            </a:extLst>
          </p:cNvPr>
          <p:cNvSpPr>
            <a:spLocks noChangeArrowheads="1"/>
          </p:cNvSpPr>
          <p:nvPr/>
        </p:nvSpPr>
        <p:spPr bwMode="auto">
          <a:xfrm>
            <a:off x="3211541" y="1721469"/>
            <a:ext cx="2860916"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spcBef>
                <a:spcPct val="20000"/>
              </a:spcBef>
              <a:buFont typeface="Arial" panose="020B0604020202020204" pitchFamily="34" charset="0"/>
              <a:buNone/>
            </a:pPr>
            <a:r>
              <a:rPr lang="en-US" altLang="zh-CN" sz="8800" b="1" dirty="0">
                <a:solidFill>
                  <a:schemeClr val="bg2">
                    <a:lumMod val="50000"/>
                  </a:schemeClr>
                </a:solidFill>
                <a:latin typeface="Bradley Hand ITC" panose="03070402050302030203" pitchFamily="66" charset="0"/>
                <a:ea typeface="华康海报体W12(P)" panose="040B0C00000000000000" pitchFamily="82" charset="-122"/>
                <a:sym typeface="Calibri" panose="020F0502020204030204" pitchFamily="34" charset="0"/>
              </a:rPr>
              <a:t>2019</a:t>
            </a:r>
            <a:endParaRPr lang="zh-CN" altLang="en-US" sz="8800" b="1" dirty="0">
              <a:solidFill>
                <a:schemeClr val="bg2">
                  <a:lumMod val="50000"/>
                </a:schemeClr>
              </a:solidFill>
              <a:latin typeface="Bradley Hand ITC" panose="03070402050302030203" pitchFamily="66" charset="0"/>
              <a:ea typeface="华康海报体W12(P)" panose="040B0C00000000000000" pitchFamily="82" charset="-122"/>
              <a:sym typeface="Calibri" panose="020F0502020204030204" pitchFamily="34" charset="0"/>
            </a:endParaRPr>
          </a:p>
        </p:txBody>
      </p:sp>
      <p:sp>
        <p:nvSpPr>
          <p:cNvPr id="14" name="矩形 23">
            <a:extLst>
              <a:ext uri="{FF2B5EF4-FFF2-40B4-BE49-F238E27FC236}">
                <a16:creationId xmlns:a16="http://schemas.microsoft.com/office/drawing/2014/main" id="{6B43B376-1317-42EC-B3DF-3CEDA2CD64A1}"/>
              </a:ext>
            </a:extLst>
          </p:cNvPr>
          <p:cNvSpPr>
            <a:spLocks noChangeArrowheads="1"/>
          </p:cNvSpPr>
          <p:nvPr/>
        </p:nvSpPr>
        <p:spPr bwMode="auto">
          <a:xfrm>
            <a:off x="3372107" y="4318762"/>
            <a:ext cx="5117840" cy="600164"/>
          </a:xfrm>
          <a:prstGeom prst="rect">
            <a:avLst/>
          </a:prstGeom>
          <a:noFill/>
          <a:ln>
            <a:noFill/>
          </a:ln>
        </p:spPr>
        <p:txBody>
          <a:bodyPr wrap="square">
            <a:spAutoFit/>
          </a:bodyPr>
          <a:lstStyle/>
          <a:p>
            <a:pPr>
              <a:lnSpc>
                <a:spcPct val="150000"/>
              </a:lnSpc>
            </a:pPr>
            <a:r>
              <a:rPr lang="en-US" altLang="zh-CN" sz="1100" dirty="0">
                <a:solidFill>
                  <a:schemeClr val="bg2">
                    <a:lumMod val="50000"/>
                  </a:schemeClr>
                </a:solidFill>
                <a:latin typeface="Parchment" panose="03040602040708040804" pitchFamily="66" charset="0"/>
                <a:ea typeface="微软雅黑 Light" panose="020B0502040204020203" pitchFamily="34" charset="-122"/>
              </a:rPr>
              <a:t>THIS IS A ART TEMPLATE ,THE TEMPLATE DESIGN BY JERRY.</a:t>
            </a:r>
          </a:p>
          <a:p>
            <a:pPr>
              <a:lnSpc>
                <a:spcPct val="150000"/>
              </a:lnSpc>
            </a:pPr>
            <a:r>
              <a:rPr lang="en-US" altLang="zh-CN" sz="1100" dirty="0">
                <a:solidFill>
                  <a:schemeClr val="bg2">
                    <a:lumMod val="50000"/>
                  </a:schemeClr>
                </a:solidFill>
                <a:latin typeface="Parchment" panose="03040602040708040804" pitchFamily="66" charset="0"/>
                <a:ea typeface="微软雅黑 Light" panose="020B0502040204020203" pitchFamily="34" charset="-122"/>
              </a:rPr>
              <a:t> THANK YOU WATCHING THIS ONE. </a:t>
            </a:r>
          </a:p>
        </p:txBody>
      </p:sp>
      <p:sp>
        <p:nvSpPr>
          <p:cNvPr id="15" name="_14">
            <a:extLst>
              <a:ext uri="{FF2B5EF4-FFF2-40B4-BE49-F238E27FC236}">
                <a16:creationId xmlns:a16="http://schemas.microsoft.com/office/drawing/2014/main" id="{A2D99034-4246-4B81-B1C3-1F5489277107}"/>
              </a:ext>
            </a:extLst>
          </p:cNvPr>
          <p:cNvSpPr txBox="1">
            <a:spLocks noChangeArrowheads="1"/>
          </p:cNvSpPr>
          <p:nvPr/>
        </p:nvSpPr>
        <p:spPr bwMode="auto">
          <a:xfrm>
            <a:off x="3220923" y="2926793"/>
            <a:ext cx="6822961"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5600" dirty="0">
                <a:solidFill>
                  <a:schemeClr val="bg2">
                    <a:lumMod val="50000"/>
                  </a:schemeClr>
                </a:solidFill>
                <a:latin typeface="华文新魏" panose="02010800040101010101" pitchFamily="2" charset="-122"/>
                <a:ea typeface="华文新魏" panose="02010800040101010101" pitchFamily="2" charset="-122"/>
              </a:rPr>
              <a:t>谢谢</a:t>
            </a:r>
            <a:r>
              <a:rPr lang="zh-CN" altLang="en-US" sz="5600" dirty="0">
                <a:solidFill>
                  <a:srgbClr val="F67C81"/>
                </a:solidFill>
                <a:latin typeface="华文新魏" panose="02010800040101010101" pitchFamily="2" charset="-122"/>
                <a:ea typeface="华文新魏" panose="02010800040101010101" pitchFamily="2" charset="-122"/>
              </a:rPr>
              <a:t>您的</a:t>
            </a:r>
            <a:r>
              <a:rPr lang="zh-CN" altLang="en-US" sz="5600" dirty="0">
                <a:solidFill>
                  <a:srgbClr val="F9A37B"/>
                </a:solidFill>
                <a:latin typeface="华文新魏" panose="02010800040101010101" pitchFamily="2" charset="-122"/>
                <a:ea typeface="华文新魏" panose="02010800040101010101" pitchFamily="2" charset="-122"/>
              </a:rPr>
              <a:t>观看</a:t>
            </a:r>
            <a:r>
              <a:rPr lang="zh-CN" altLang="en-US" sz="5600" dirty="0">
                <a:solidFill>
                  <a:schemeClr val="bg2">
                    <a:lumMod val="50000"/>
                  </a:schemeClr>
                </a:solidFill>
                <a:latin typeface="华文新魏" panose="02010800040101010101" pitchFamily="2" charset="-122"/>
                <a:ea typeface="华文新魏" panose="02010800040101010101" pitchFamily="2" charset="-122"/>
              </a:rPr>
              <a:t>指导</a:t>
            </a:r>
            <a:r>
              <a:rPr lang="en-US" altLang="zh-CN" sz="5600" dirty="0">
                <a:solidFill>
                  <a:schemeClr val="bg2">
                    <a:lumMod val="50000"/>
                  </a:schemeClr>
                </a:solidFill>
                <a:latin typeface="华文新魏" panose="02010800040101010101" pitchFamily="2" charset="-122"/>
                <a:ea typeface="华文新魏" panose="02010800040101010101" pitchFamily="2" charset="-122"/>
              </a:rPr>
              <a:t>!</a:t>
            </a:r>
            <a:endParaRPr lang="zh-CN" sz="5600" dirty="0">
              <a:solidFill>
                <a:schemeClr val="bg2">
                  <a:lumMod val="50000"/>
                </a:schemeClr>
              </a:solidFill>
              <a:latin typeface="华文新魏" panose="02010800040101010101" pitchFamily="2" charset="-122"/>
              <a:ea typeface="华文新魏" panose="02010800040101010101" pitchFamily="2" charset="-122"/>
            </a:endParaRPr>
          </a:p>
        </p:txBody>
      </p:sp>
      <p:sp>
        <p:nvSpPr>
          <p:cNvPr id="16" name="TextBox 2">
            <a:extLst>
              <a:ext uri="{FF2B5EF4-FFF2-40B4-BE49-F238E27FC236}">
                <a16:creationId xmlns:a16="http://schemas.microsoft.com/office/drawing/2014/main" id="{9DDD5346-368C-438F-98B0-7815CDD12E43}"/>
              </a:ext>
            </a:extLst>
          </p:cNvPr>
          <p:cNvSpPr>
            <a:spLocks noChangeArrowheads="1"/>
          </p:cNvSpPr>
          <p:nvPr/>
        </p:nvSpPr>
        <p:spPr bwMode="auto">
          <a:xfrm>
            <a:off x="1081831" y="611901"/>
            <a:ext cx="2232220" cy="41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3" rIns="91406" bIns="45703">
            <a:spAutoFit/>
          </a:bodyPr>
          <a:lstStyle/>
          <a:p>
            <a:pPr eaLnBrk="1" hangingPunct="1">
              <a:buFont typeface="Arial" pitchFamily="34" charset="0"/>
              <a:buNone/>
            </a:pPr>
            <a:r>
              <a:rPr lang="zh-CN" altLang="en-US" sz="2100" b="1" dirty="0">
                <a:solidFill>
                  <a:schemeClr val="bg2">
                    <a:lumMod val="50000"/>
                  </a:schemeClr>
                </a:solidFill>
                <a:latin typeface="微软雅黑" pitchFamily="34" charset="-122"/>
                <a:ea typeface="微软雅黑" pitchFamily="34" charset="-122"/>
                <a:sym typeface="微软雅黑" pitchFamily="34" charset="-122"/>
              </a:rPr>
              <a:t>汇报人：通用名</a:t>
            </a:r>
          </a:p>
        </p:txBody>
      </p:sp>
      <p:sp>
        <p:nvSpPr>
          <p:cNvPr id="17" name="等腰三角形 4">
            <a:extLst>
              <a:ext uri="{FF2B5EF4-FFF2-40B4-BE49-F238E27FC236}">
                <a16:creationId xmlns:a16="http://schemas.microsoft.com/office/drawing/2014/main" id="{BFE4A417-D93F-4D80-96F2-EB6601C3655E}"/>
              </a:ext>
            </a:extLst>
          </p:cNvPr>
          <p:cNvSpPr>
            <a:spLocks noChangeArrowheads="1"/>
          </p:cNvSpPr>
          <p:nvPr/>
        </p:nvSpPr>
        <p:spPr bwMode="auto">
          <a:xfrm rot="5400000">
            <a:off x="678991" y="690895"/>
            <a:ext cx="329453" cy="285769"/>
          </a:xfrm>
          <a:prstGeom prst="triangle">
            <a:avLst>
              <a:gd name="adj" fmla="val 50000"/>
            </a:avLst>
          </a:prstGeom>
          <a:solidFill>
            <a:schemeClr val="bg2">
              <a:lumMod val="50000"/>
            </a:schemeClr>
          </a:solidFill>
          <a:ln>
            <a:noFill/>
          </a:ln>
        </p:spPr>
        <p:txBody>
          <a:bodyPr lIns="91406" tIns="45703" rIns="91406" bIns="45703" anchor="ctr"/>
          <a:lstStyle/>
          <a:p>
            <a:pPr algn="ctr" eaLnBrk="1" hangingPunct="1">
              <a:buFont typeface="Arial" pitchFamily="34" charset="0"/>
              <a:buNone/>
            </a:pPr>
            <a:endParaRPr lang="zh-CN" altLang="zh-CN">
              <a:solidFill>
                <a:schemeClr val="bg2">
                  <a:lumMod val="50000"/>
                </a:schemeClr>
              </a:solidFill>
              <a:latin typeface="宋体" pitchFamily="2" charset="-122"/>
              <a:sym typeface="宋体" pitchFamily="2" charset="-122"/>
            </a:endParaRPr>
          </a:p>
        </p:txBody>
      </p:sp>
      <p:grpSp>
        <p:nvGrpSpPr>
          <p:cNvPr id="18" name="Group 38">
            <a:extLst>
              <a:ext uri="{FF2B5EF4-FFF2-40B4-BE49-F238E27FC236}">
                <a16:creationId xmlns:a16="http://schemas.microsoft.com/office/drawing/2014/main" id="{667ADD8F-66EC-4A12-B536-A97A714C5211}"/>
              </a:ext>
            </a:extLst>
          </p:cNvPr>
          <p:cNvGrpSpPr/>
          <p:nvPr/>
        </p:nvGrpSpPr>
        <p:grpSpPr>
          <a:xfrm flipV="1">
            <a:off x="10258279" y="6015687"/>
            <a:ext cx="1120922" cy="114439"/>
            <a:chOff x="5548426" y="3343939"/>
            <a:chExt cx="833173" cy="85061"/>
          </a:xfrm>
          <a:solidFill>
            <a:schemeClr val="bg2">
              <a:lumMod val="50000"/>
            </a:schemeClr>
          </a:solidFill>
        </p:grpSpPr>
        <p:sp>
          <p:nvSpPr>
            <p:cNvPr id="19" name="Oval 31">
              <a:extLst>
                <a:ext uri="{FF2B5EF4-FFF2-40B4-BE49-F238E27FC236}">
                  <a16:creationId xmlns:a16="http://schemas.microsoft.com/office/drawing/2014/main" id="{6B89BCCB-CE27-4308-8B41-31860655133C}"/>
                </a:ext>
              </a:extLst>
            </p:cNvPr>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32">
              <a:extLst>
                <a:ext uri="{FF2B5EF4-FFF2-40B4-BE49-F238E27FC236}">
                  <a16:creationId xmlns:a16="http://schemas.microsoft.com/office/drawing/2014/main" id="{46125F0D-62E5-4A7A-B3EF-92F29A14DE2E}"/>
                </a:ext>
              </a:extLst>
            </p:cNvPr>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33">
              <a:extLst>
                <a:ext uri="{FF2B5EF4-FFF2-40B4-BE49-F238E27FC236}">
                  <a16:creationId xmlns:a16="http://schemas.microsoft.com/office/drawing/2014/main" id="{35764976-AFAF-43B9-BE13-B5AFAB3893CC}"/>
                </a:ext>
              </a:extLst>
            </p:cNvPr>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34">
              <a:extLst>
                <a:ext uri="{FF2B5EF4-FFF2-40B4-BE49-F238E27FC236}">
                  <a16:creationId xmlns:a16="http://schemas.microsoft.com/office/drawing/2014/main" id="{9C01CD50-A81A-495F-9A2F-DDEB6C66C27A}"/>
                </a:ext>
              </a:extLst>
            </p:cNvPr>
            <p:cNvSpPr/>
            <p:nvPr/>
          </p:nvSpPr>
          <p:spPr>
            <a:xfrm>
              <a:off x="5997294"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5">
              <a:extLst>
                <a:ext uri="{FF2B5EF4-FFF2-40B4-BE49-F238E27FC236}">
                  <a16:creationId xmlns:a16="http://schemas.microsoft.com/office/drawing/2014/main" id="{460894E6-A7BE-49C0-ABCE-F3CFF80D1101}"/>
                </a:ext>
              </a:extLst>
            </p:cNvPr>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6">
              <a:extLst>
                <a:ext uri="{FF2B5EF4-FFF2-40B4-BE49-F238E27FC236}">
                  <a16:creationId xmlns:a16="http://schemas.microsoft.com/office/drawing/2014/main" id="{687021C0-FB89-4151-A7DF-5F0B75089C7E}"/>
                </a:ext>
              </a:extLst>
            </p:cNvPr>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3150"/>
                            </p:stCondLst>
                            <p:childTnLst>
                              <p:par>
                                <p:cTn id="28" presetID="26" presetClass="emph" presetSubtype="0" fill="hold" grpId="1" nodeType="afterEffect">
                                  <p:stCondLst>
                                    <p:cond delay="0"/>
                                  </p:stCondLst>
                                  <p:iterate type="lt">
                                    <p:tmAbs val="0"/>
                                  </p:iterate>
                                  <p:childTnLst>
                                    <p:animEffect transition="out" filter="fade">
                                      <p:cBhvr>
                                        <p:cTn id="29" dur="500" tmFilter="0, 0; .2, .5; .8, .5; 1, 0"/>
                                        <p:tgtEl>
                                          <p:spTgt spid="13"/>
                                        </p:tgtEl>
                                      </p:cBhvr>
                                    </p:animEffect>
                                    <p:animScale>
                                      <p:cBhvr>
                                        <p:cTn id="30" dur="250" autoRev="1" fill="hold"/>
                                        <p:tgtEl>
                                          <p:spTgt spid="13"/>
                                        </p:tgtEl>
                                      </p:cBhvr>
                                      <p:by x="105000" y="105000"/>
                                    </p:animScale>
                                  </p:childTnLst>
                                </p:cTn>
                              </p:par>
                            </p:childTnLst>
                          </p:cTn>
                        </p:par>
                        <p:par>
                          <p:cTn id="31" fill="hold">
                            <p:stCondLst>
                              <p:cond delay="3650"/>
                            </p:stCondLst>
                            <p:childTnLst>
                              <p:par>
                                <p:cTn id="32" presetID="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ppt_x</p:attrName>
                                        </p:attrNameLst>
                                      </p:cBhvr>
                                      <p:tavLst>
                                        <p:tav tm="0">
                                          <p:val>
                                            <p:strVal val="0-#ppt_w/2"/>
                                          </p:val>
                                        </p:tav>
                                        <p:tav tm="100000">
                                          <p:val>
                                            <p:strVal val="#ppt_x"/>
                                          </p:val>
                                        </p:tav>
                                      </p:tavLst>
                                    </p:anim>
                                    <p:anim calcmode="lin" valueType="num">
                                      <p:cBhvr>
                                        <p:cTn id="35" dur="500" fill="hold"/>
                                        <p:tgtEl>
                                          <p:spTgt spid="17"/>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p:cBhvr>
                                        <p:cTn id="40" dur="500"/>
                                        <p:tgtEl>
                                          <p:spTgt spid="16"/>
                                        </p:tgtEl>
                                      </p:cBhvr>
                                    </p:animEffect>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750"/>
                                        <p:tgtEl>
                                          <p:spTgt spid="18"/>
                                        </p:tgtEl>
                                      </p:cBhvr>
                                    </p:animEffect>
                                    <p:anim calcmode="lin" valueType="num">
                                      <p:cBhvr>
                                        <p:cTn id="44" dur="750" fill="hold"/>
                                        <p:tgtEl>
                                          <p:spTgt spid="18"/>
                                        </p:tgtEl>
                                        <p:attrNameLst>
                                          <p:attrName>ppt_x</p:attrName>
                                        </p:attrNameLst>
                                      </p:cBhvr>
                                      <p:tavLst>
                                        <p:tav tm="0">
                                          <p:val>
                                            <p:strVal val="#ppt_x"/>
                                          </p:val>
                                        </p:tav>
                                        <p:tav tm="100000">
                                          <p:val>
                                            <p:strVal val="#ppt_x"/>
                                          </p:val>
                                        </p:tav>
                                      </p:tavLst>
                                    </p:anim>
                                    <p:anim calcmode="lin" valueType="num">
                                      <p:cBhvr>
                                        <p:cTn id="4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5" grpId="0"/>
      <p:bldP spid="16" grpId="0" bldLvl="0" autoUpdateAnimBg="0"/>
      <p:bldP spid="17"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9CC403-2C58-429A-B75B-8B3856B70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D0678B2-C05B-414E-B420-5E8DB8182E73}"/>
              </a:ext>
            </a:extLst>
          </p:cNvPr>
          <p:cNvGrpSpPr/>
          <p:nvPr/>
        </p:nvGrpSpPr>
        <p:grpSpPr>
          <a:xfrm rot="16200000" flipH="1">
            <a:off x="2551255" y="3072031"/>
            <a:ext cx="2432378" cy="415173"/>
            <a:chOff x="5046354" y="3167651"/>
            <a:chExt cx="2432378" cy="415173"/>
          </a:xfrm>
        </p:grpSpPr>
        <p:cxnSp>
          <p:nvCxnSpPr>
            <p:cNvPr id="13" name="Straight Connector 24">
              <a:extLst>
                <a:ext uri="{FF2B5EF4-FFF2-40B4-BE49-F238E27FC236}">
                  <a16:creationId xmlns:a16="http://schemas.microsoft.com/office/drawing/2014/main" id="{02F643D8-F1F9-4FB5-BD89-EF8731CE6181}"/>
                </a:ext>
              </a:extLst>
            </p:cNvPr>
            <p:cNvCxnSpPr>
              <a:cxnSpLocks/>
            </p:cNvCxnSpPr>
            <p:nvPr/>
          </p:nvCxnSpPr>
          <p:spPr>
            <a:xfrm flipH="1">
              <a:off x="5046354" y="3167651"/>
              <a:ext cx="2432377"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ight Triangle 25">
              <a:extLst>
                <a:ext uri="{FF2B5EF4-FFF2-40B4-BE49-F238E27FC236}">
                  <a16:creationId xmlns:a16="http://schemas.microsoft.com/office/drawing/2014/main" id="{6D58450D-DE66-47E4-BC0B-4909517ACEF3}"/>
                </a:ext>
              </a:extLst>
            </p:cNvPr>
            <p:cNvSpPr/>
            <p:nvPr/>
          </p:nvSpPr>
          <p:spPr>
            <a:xfrm flipH="1" flipV="1">
              <a:off x="7232239" y="3336331"/>
              <a:ext cx="246493" cy="24649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63B9B6"/>
                </a:solidFill>
                <a:latin typeface="华文新魏" panose="02010800040101010101" pitchFamily="2" charset="-122"/>
                <a:ea typeface="华文新魏" panose="02010800040101010101" pitchFamily="2" charset="-122"/>
              </a:endParaRPr>
            </a:p>
          </p:txBody>
        </p:sp>
      </p:grpSp>
      <p:sp>
        <p:nvSpPr>
          <p:cNvPr id="15" name="矩形 14">
            <a:extLst>
              <a:ext uri="{FF2B5EF4-FFF2-40B4-BE49-F238E27FC236}">
                <a16:creationId xmlns:a16="http://schemas.microsoft.com/office/drawing/2014/main" id="{95D839A0-8B17-465D-972A-DB84531FE235}"/>
              </a:ext>
            </a:extLst>
          </p:cNvPr>
          <p:cNvSpPr/>
          <p:nvPr/>
        </p:nvSpPr>
        <p:spPr>
          <a:xfrm>
            <a:off x="3140639" y="202528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rgbClr val="F67C81"/>
                </a:solidFill>
                <a:latin typeface="华文新魏" panose="02010800040101010101" pitchFamily="2" charset="-122"/>
                <a:ea typeface="华文新魏" panose="02010800040101010101" pitchFamily="2" charset="-122"/>
              </a:rPr>
              <a:t>DIRECTORY</a:t>
            </a:r>
            <a:endParaRPr kumimoji="1" lang="en-US" altLang="zh-CN" sz="4400" spc="600" dirty="0">
              <a:solidFill>
                <a:srgbClr val="F67C81"/>
              </a:solidFill>
              <a:latin typeface="华文新魏" panose="02010800040101010101" pitchFamily="2" charset="-122"/>
              <a:ea typeface="华文新魏" panose="02010800040101010101" pitchFamily="2" charset="-122"/>
            </a:endParaRPr>
          </a:p>
          <a:p>
            <a:pPr lvl="0" algn="ctr"/>
            <a:r>
              <a:rPr kumimoji="1" lang="zh-CN" altLang="en-US" sz="4000" spc="600" dirty="0">
                <a:solidFill>
                  <a:schemeClr val="bg2">
                    <a:lumMod val="50000"/>
                  </a:schemeClr>
                </a:solidFill>
                <a:latin typeface="华文新魏" panose="02010800040101010101" pitchFamily="2" charset="-122"/>
                <a:ea typeface="华文新魏" panose="02010800040101010101" pitchFamily="2" charset="-122"/>
              </a:rPr>
              <a:t>第一章</a:t>
            </a:r>
            <a:endParaRPr kumimoji="1" lang="en-US" altLang="zh-CN" sz="3200" spc="600" dirty="0">
              <a:solidFill>
                <a:schemeClr val="bg2">
                  <a:lumMod val="50000"/>
                </a:schemeClr>
              </a:solidFill>
              <a:latin typeface="华文新魏" panose="02010800040101010101" pitchFamily="2" charset="-122"/>
              <a:ea typeface="华文新魏" panose="02010800040101010101" pitchFamily="2" charset="-122"/>
            </a:endParaRPr>
          </a:p>
        </p:txBody>
      </p:sp>
      <p:grpSp>
        <p:nvGrpSpPr>
          <p:cNvPr id="20" name="组合 19">
            <a:extLst>
              <a:ext uri="{FF2B5EF4-FFF2-40B4-BE49-F238E27FC236}">
                <a16:creationId xmlns:a16="http://schemas.microsoft.com/office/drawing/2014/main" id="{6474B0F9-4323-4825-AD8B-26454C85CAD9}"/>
              </a:ext>
            </a:extLst>
          </p:cNvPr>
          <p:cNvGrpSpPr/>
          <p:nvPr/>
        </p:nvGrpSpPr>
        <p:grpSpPr>
          <a:xfrm>
            <a:off x="5011330" y="2527913"/>
            <a:ext cx="3570209" cy="1171856"/>
            <a:chOff x="960086" y="3328777"/>
            <a:chExt cx="3570209" cy="1171856"/>
          </a:xfrm>
        </p:grpSpPr>
        <p:sp>
          <p:nvSpPr>
            <p:cNvPr id="21" name="文本框 12">
              <a:extLst>
                <a:ext uri="{FF2B5EF4-FFF2-40B4-BE49-F238E27FC236}">
                  <a16:creationId xmlns:a16="http://schemas.microsoft.com/office/drawing/2014/main" id="{DA07F4F5-D17C-4C00-A6D4-449624433069}"/>
                </a:ext>
              </a:extLst>
            </p:cNvPr>
            <p:cNvSpPr txBox="1"/>
            <p:nvPr/>
          </p:nvSpPr>
          <p:spPr>
            <a:xfrm>
              <a:off x="960086" y="3328777"/>
              <a:ext cx="3570209" cy="769441"/>
            </a:xfrm>
            <a:prstGeom prst="rect">
              <a:avLst/>
            </a:prstGeom>
            <a:noFill/>
          </p:spPr>
          <p:txBody>
            <a:bodyPr wrap="none" rtlCol="0">
              <a:spAutoFit/>
            </a:bodyPr>
            <a:lstStyle/>
            <a:p>
              <a:pPr algn="ctr"/>
              <a:r>
                <a:rPr lang="zh-CN" altLang="en-US" sz="44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年度工作概述</a:t>
              </a:r>
            </a:p>
          </p:txBody>
        </p:sp>
        <p:sp>
          <p:nvSpPr>
            <p:cNvPr id="22" name="文本框 21">
              <a:extLst>
                <a:ext uri="{FF2B5EF4-FFF2-40B4-BE49-F238E27FC236}">
                  <a16:creationId xmlns:a16="http://schemas.microsoft.com/office/drawing/2014/main" id="{D2B170D4-CFC0-4D8F-A6E5-576D44AB15FF}"/>
                </a:ext>
              </a:extLst>
            </p:cNvPr>
            <p:cNvSpPr txBox="1"/>
            <p:nvPr/>
          </p:nvSpPr>
          <p:spPr>
            <a:xfrm>
              <a:off x="1117530" y="4192856"/>
              <a:ext cx="3371436" cy="307777"/>
            </a:xfrm>
            <a:prstGeom prst="rect">
              <a:avLst/>
            </a:prstGeom>
            <a:noFill/>
          </p:spPr>
          <p:txBody>
            <a:bodyPr wrap="none" rtlCol="0">
              <a:spAutoFit/>
            </a:bodyPr>
            <a:lstStyle/>
            <a:p>
              <a:pPr algn="ctr"/>
              <a:r>
                <a:rPr lang="en-US" altLang="zh-CN"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3" name="矩形 22">
              <a:extLst>
                <a:ext uri="{FF2B5EF4-FFF2-40B4-BE49-F238E27FC236}">
                  <a16:creationId xmlns:a16="http://schemas.microsoft.com/office/drawing/2014/main" id="{B90968D9-AECA-4224-848A-57372DEDB93E}"/>
                </a:ext>
              </a:extLst>
            </p:cNvPr>
            <p:cNvSpPr/>
            <p:nvPr/>
          </p:nvSpPr>
          <p:spPr>
            <a:xfrm flipV="1">
              <a:off x="1177981" y="4075315"/>
              <a:ext cx="3196619" cy="45719"/>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47474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D9B3EF1-7D78-4896-AB30-EBC40051490A}"/>
              </a:ext>
            </a:extLst>
          </p:cNvPr>
          <p:cNvGrpSpPr/>
          <p:nvPr/>
        </p:nvGrpSpPr>
        <p:grpSpPr>
          <a:xfrm>
            <a:off x="1486249" y="2019629"/>
            <a:ext cx="9392764" cy="3948510"/>
            <a:chOff x="1448441" y="1947769"/>
            <a:chExt cx="10009898" cy="4207940"/>
          </a:xfrm>
        </p:grpSpPr>
        <p:sp>
          <p:nvSpPr>
            <p:cNvPr id="7" name="矩形 6">
              <a:extLst>
                <a:ext uri="{FF2B5EF4-FFF2-40B4-BE49-F238E27FC236}">
                  <a16:creationId xmlns:a16="http://schemas.microsoft.com/office/drawing/2014/main" id="{8AB0CA94-E961-426E-A859-E966B1B9BCA1}"/>
                </a:ext>
              </a:extLst>
            </p:cNvPr>
            <p:cNvSpPr/>
            <p:nvPr/>
          </p:nvSpPr>
          <p:spPr>
            <a:xfrm>
              <a:off x="4721097" y="1963419"/>
              <a:ext cx="3357012" cy="285432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a:extLst>
                <a:ext uri="{FF2B5EF4-FFF2-40B4-BE49-F238E27FC236}">
                  <a16:creationId xmlns:a16="http://schemas.microsoft.com/office/drawing/2014/main" id="{546656C7-6329-4CB1-B9E7-9B6F07F3364E}"/>
                </a:ext>
              </a:extLst>
            </p:cNvPr>
            <p:cNvSpPr>
              <a:spLocks noChangeArrowheads="1"/>
            </p:cNvSpPr>
            <p:nvPr/>
          </p:nvSpPr>
          <p:spPr bwMode="auto">
            <a:xfrm>
              <a:off x="1448441" y="5171713"/>
              <a:ext cx="9899242" cy="98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dirty="0">
                  <a:solidFill>
                    <a:schemeClr val="tx1">
                      <a:lumMod val="50000"/>
                      <a:lumOff val="50000"/>
                    </a:schemeClr>
                  </a:solidFill>
                </a:rPr>
                <a:t>此处添加详细文本描述，建议与风格，语言语言风格，语言描述尽量简洁生动。尽量将每页幻灯片的字数控制在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字以内此处添加详细文本描述，建议与标题相关并符合将每页幻灯片的字数字以内此处添加详细文本描述，建议与标题相关并符合控制在  </a:t>
              </a:r>
              <a:r>
                <a:rPr lang="en-US" altLang="zh-CN" sz="1200" dirty="0">
                  <a:solidFill>
                    <a:schemeClr val="tx1">
                      <a:lumMod val="50000"/>
                      <a:lumOff val="50000"/>
                    </a:schemeClr>
                  </a:solidFill>
                </a:rPr>
                <a:t>200</a:t>
              </a:r>
              <a:r>
                <a:rPr lang="zh-CN" altLang="en-US" sz="1200" dirty="0">
                  <a:solidFill>
                    <a:schemeClr val="tx1">
                      <a:lumMod val="50000"/>
                      <a:lumOff val="50000"/>
                    </a:schemeClr>
                  </a:solidFill>
                </a:rPr>
                <a:t>字以内</a:t>
              </a:r>
            </a:p>
            <a:p>
              <a:pPr algn="ctr">
                <a:lnSpc>
                  <a:spcPct val="150000"/>
                </a:lnSpc>
              </a:pPr>
              <a:endParaRPr lang="zh-CN" altLang="en-US" sz="1200" dirty="0">
                <a:solidFill>
                  <a:schemeClr val="tx1">
                    <a:lumMod val="50000"/>
                    <a:lumOff val="50000"/>
                  </a:schemeClr>
                </a:solidFill>
              </a:endParaRPr>
            </a:p>
          </p:txBody>
        </p:sp>
        <p:sp>
          <p:nvSpPr>
            <p:cNvPr id="10" name="矩形 9">
              <a:extLst>
                <a:ext uri="{FF2B5EF4-FFF2-40B4-BE49-F238E27FC236}">
                  <a16:creationId xmlns:a16="http://schemas.microsoft.com/office/drawing/2014/main" id="{D2ADC1BA-3E87-4D7C-BA75-A3CF846F6E00}"/>
                </a:ext>
              </a:extLst>
            </p:cNvPr>
            <p:cNvSpPr>
              <a:spLocks noChangeArrowheads="1"/>
            </p:cNvSpPr>
            <p:nvPr/>
          </p:nvSpPr>
          <p:spPr bwMode="auto">
            <a:xfrm>
              <a:off x="8215656" y="1947769"/>
              <a:ext cx="3132027" cy="2854325"/>
            </a:xfrm>
            <a:prstGeom prst="rect">
              <a:avLst/>
            </a:prstGeom>
            <a:solidFill>
              <a:srgbClr val="F9A37B"/>
            </a:solid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4" name="矩形 13">
              <a:extLst>
                <a:ext uri="{FF2B5EF4-FFF2-40B4-BE49-F238E27FC236}">
                  <a16:creationId xmlns:a16="http://schemas.microsoft.com/office/drawing/2014/main" id="{877B96BC-93DA-4541-938D-3B4AE5A03D1A}"/>
                </a:ext>
              </a:extLst>
            </p:cNvPr>
            <p:cNvSpPr>
              <a:spLocks noChangeArrowheads="1"/>
            </p:cNvSpPr>
            <p:nvPr/>
          </p:nvSpPr>
          <p:spPr bwMode="auto">
            <a:xfrm>
              <a:off x="8325261" y="3324345"/>
              <a:ext cx="2990967" cy="124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solidFill>
                  <a:latin typeface="微软雅黑" panose="020B0503020204020204" pitchFamily="34" charset="-122"/>
                  <a:ea typeface="微软雅黑" panose="020B0503020204020204" pitchFamily="34" charset="-122"/>
                  <a:cs typeface="Lato Regular"/>
                </a:rPr>
                <a:t>58pic.com</a:t>
              </a:r>
            </a:p>
            <a:p>
              <a:pPr lvl="0"/>
              <a:r>
                <a:rPr lang="zh-CN" altLang="en-US" sz="14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rgbClr val="FFFFFF"/>
                  </a:solidFill>
                  <a:latin typeface="微软雅黑" panose="020B0503020204020204" pitchFamily="34" charset="-122"/>
                  <a:ea typeface="微软雅黑" panose="020B0503020204020204" pitchFamily="34" charset="-122"/>
                  <a:cs typeface="Lato Regular"/>
                </a:rPr>
                <a:t>58pic.com</a:t>
              </a:r>
            </a:p>
            <a:p>
              <a:pPr lvl="0"/>
              <a:endParaRPr lang="en-US" altLang="zh-CN" sz="1400"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id="{5B117E10-895A-4509-A89E-3FC0BA84ECE9}"/>
                </a:ext>
              </a:extLst>
            </p:cNvPr>
            <p:cNvSpPr>
              <a:spLocks noChangeArrowheads="1"/>
            </p:cNvSpPr>
            <p:nvPr/>
          </p:nvSpPr>
          <p:spPr bwMode="auto">
            <a:xfrm>
              <a:off x="8326310" y="2149035"/>
              <a:ext cx="3132029" cy="6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rgbClr val="FFFFFF"/>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rgbClr val="FFFFFF"/>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rgbClr val="FFFFFF"/>
                  </a:solidFill>
                  <a:latin typeface="微软雅黑" panose="020B0503020204020204" pitchFamily="34" charset="-122"/>
                  <a:ea typeface="微软雅黑" panose="020B0503020204020204" pitchFamily="34" charset="-122"/>
                  <a:cs typeface="Lato Regular"/>
                </a:rPr>
                <a:t>58pic.com</a:t>
              </a:r>
            </a:p>
          </p:txBody>
        </p:sp>
        <p:sp>
          <p:nvSpPr>
            <p:cNvPr id="16" name="矩形 15">
              <a:extLst>
                <a:ext uri="{FF2B5EF4-FFF2-40B4-BE49-F238E27FC236}">
                  <a16:creationId xmlns:a16="http://schemas.microsoft.com/office/drawing/2014/main" id="{C14A20E6-0254-41A9-A20E-334C1CCE2ABC}"/>
                </a:ext>
              </a:extLst>
            </p:cNvPr>
            <p:cNvSpPr>
              <a:spLocks noChangeArrowheads="1"/>
            </p:cNvSpPr>
            <p:nvPr/>
          </p:nvSpPr>
          <p:spPr bwMode="auto">
            <a:xfrm>
              <a:off x="1448441" y="1961303"/>
              <a:ext cx="3132027" cy="2854325"/>
            </a:xfrm>
            <a:prstGeom prst="rect">
              <a:avLst/>
            </a:prstGeom>
            <a:solidFill>
              <a:srgbClr val="F67C81"/>
            </a:solidFill>
            <a:ln>
              <a:noFill/>
            </a:ln>
            <a:extLst/>
          </p:spPr>
          <p:txBody>
            <a:bodyPr anchor="ctr"/>
            <a:lstStyle/>
            <a:p>
              <a:pPr algn="ctr" eaLnBrk="1" hangingPunct="1">
                <a:buFont typeface="Arial" charset="0"/>
                <a:buNone/>
              </a:pPr>
              <a:endParaRPr lang="zh-CN" altLang="en-US">
                <a:solidFill>
                  <a:schemeClr val="bg1"/>
                </a:solidFill>
                <a:latin typeface="宋体" charset="-122"/>
                <a:sym typeface="宋体" charset="-122"/>
              </a:endParaRPr>
            </a:p>
          </p:txBody>
        </p:sp>
        <p:sp>
          <p:nvSpPr>
            <p:cNvPr id="17" name="矩形 16">
              <a:extLst>
                <a:ext uri="{FF2B5EF4-FFF2-40B4-BE49-F238E27FC236}">
                  <a16:creationId xmlns:a16="http://schemas.microsoft.com/office/drawing/2014/main" id="{837EB701-3F5A-402E-9AC0-BD927774CF50}"/>
                </a:ext>
              </a:extLst>
            </p:cNvPr>
            <p:cNvSpPr>
              <a:spLocks noChangeArrowheads="1"/>
            </p:cNvSpPr>
            <p:nvPr/>
          </p:nvSpPr>
          <p:spPr bwMode="auto">
            <a:xfrm>
              <a:off x="1558046" y="3337880"/>
              <a:ext cx="2990967" cy="1246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矩形 17">
              <a:extLst>
                <a:ext uri="{FF2B5EF4-FFF2-40B4-BE49-F238E27FC236}">
                  <a16:creationId xmlns:a16="http://schemas.microsoft.com/office/drawing/2014/main" id="{F9B1F72A-89E4-4056-8D80-AD9EEF3E2A60}"/>
                </a:ext>
              </a:extLst>
            </p:cNvPr>
            <p:cNvSpPr>
              <a:spLocks noChangeArrowheads="1"/>
            </p:cNvSpPr>
            <p:nvPr/>
          </p:nvSpPr>
          <p:spPr bwMode="auto">
            <a:xfrm>
              <a:off x="1543627" y="2379120"/>
              <a:ext cx="3132029" cy="6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solidFill>
                  <a:latin typeface="微软雅黑" panose="020B0503020204020204" pitchFamily="34" charset="-122"/>
                  <a:ea typeface="微软雅黑" panose="020B0503020204020204" pitchFamily="34" charset="-122"/>
                  <a:cs typeface="Lato Regular"/>
                </a:rPr>
                <a:t>58pic.com</a:t>
              </a:r>
            </a:p>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solidFill>
                  <a:latin typeface="微软雅黑" panose="020B0503020204020204" pitchFamily="34" charset="-122"/>
                  <a:ea typeface="微软雅黑" panose="020B0503020204020204" pitchFamily="34" charset="-122"/>
                  <a:cs typeface="Lato Regular"/>
                </a:rPr>
                <a:t>58pic.com</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6FDD37E-EA26-4A3C-8A44-2850BF2AF0D4}"/>
              </a:ext>
            </a:extLst>
          </p:cNvPr>
          <p:cNvGrpSpPr/>
          <p:nvPr/>
        </p:nvGrpSpPr>
        <p:grpSpPr>
          <a:xfrm>
            <a:off x="6691462" y="2561005"/>
            <a:ext cx="4071222" cy="3203162"/>
            <a:chOff x="5963920" y="2037196"/>
            <a:chExt cx="5100632" cy="4013084"/>
          </a:xfrm>
        </p:grpSpPr>
        <p:sp>
          <p:nvSpPr>
            <p:cNvPr id="7" name="Freeform 6">
              <a:extLst>
                <a:ext uri="{FF2B5EF4-FFF2-40B4-BE49-F238E27FC236}">
                  <a16:creationId xmlns:a16="http://schemas.microsoft.com/office/drawing/2014/main" id="{60276AC4-4AE1-4B62-A8B1-66DDC502FBEB}"/>
                </a:ext>
              </a:extLst>
            </p:cNvPr>
            <p:cNvSpPr/>
            <p:nvPr/>
          </p:nvSpPr>
          <p:spPr bwMode="auto">
            <a:xfrm>
              <a:off x="5963920" y="2037715"/>
              <a:ext cx="2401570" cy="2306320"/>
            </a:xfrm>
            <a:prstGeom prst="teardrop">
              <a:avLst/>
            </a:prstGeom>
            <a:solidFill>
              <a:srgbClr val="F9A37B"/>
            </a:solidFill>
            <a:ln w="28575" cap="flat">
              <a:noFill/>
              <a:prstDash val="solid"/>
              <a:miter lim="800000"/>
            </a:ln>
          </p:spPr>
          <p:txBody>
            <a:bodyPr vert="horz" wrap="square" lIns="91440" tIns="45720" rIns="91440" bIns="45720" numCol="1" anchor="ctr" anchorCtr="0" compatLnSpc="1"/>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9" name="Freeform 7">
              <a:extLst>
                <a:ext uri="{FF2B5EF4-FFF2-40B4-BE49-F238E27FC236}">
                  <a16:creationId xmlns:a16="http://schemas.microsoft.com/office/drawing/2014/main" id="{E413C9AB-52B5-4288-B421-C87A5FE86C0E}"/>
                </a:ext>
              </a:extLst>
            </p:cNvPr>
            <p:cNvSpPr/>
            <p:nvPr/>
          </p:nvSpPr>
          <p:spPr bwMode="auto">
            <a:xfrm>
              <a:off x="8661077" y="2037196"/>
              <a:ext cx="2403475" cy="2233613"/>
            </a:xfrm>
            <a:prstGeom prst="teardrop">
              <a:avLst/>
            </a:prstGeom>
            <a:solidFill>
              <a:srgbClr val="F67C81"/>
            </a:solidFill>
            <a:ln w="28575" cap="flat">
              <a:noFill/>
              <a:prstDash val="solid"/>
              <a:miter lim="800000"/>
            </a:ln>
          </p:spPr>
          <p:txBody>
            <a:bodyPr vert="horz" wrap="square" lIns="91440" tIns="45720" rIns="91440" bIns="45720" numCol="1" anchor="ctr" anchorCtr="0" compatLnSpc="1"/>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0" name="Freeform 8">
              <a:extLst>
                <a:ext uri="{FF2B5EF4-FFF2-40B4-BE49-F238E27FC236}">
                  <a16:creationId xmlns:a16="http://schemas.microsoft.com/office/drawing/2014/main" id="{BDD7CBE8-4E9F-438F-9345-0F676F294E2A}"/>
                </a:ext>
              </a:extLst>
            </p:cNvPr>
            <p:cNvSpPr/>
            <p:nvPr/>
          </p:nvSpPr>
          <p:spPr bwMode="auto">
            <a:xfrm>
              <a:off x="7342505" y="3684270"/>
              <a:ext cx="2401570" cy="2366010"/>
            </a:xfrm>
            <a:prstGeom prst="teardrop">
              <a:avLst/>
            </a:prstGeom>
            <a:solidFill>
              <a:schemeClr val="bg2">
                <a:lumMod val="50000"/>
              </a:schemeClr>
            </a:solidFill>
            <a:ln w="28575" cap="flat">
              <a:noFill/>
              <a:prstDash val="solid"/>
              <a:miter lim="800000"/>
            </a:ln>
          </p:spPr>
          <p:txBody>
            <a:bodyPr vert="horz" wrap="square" lIns="91440" tIns="45720" rIns="91440" bIns="45720" numCol="1" anchor="ctr" anchorCtr="0" compatLnSpc="1"/>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4" name="TextBox 24">
              <a:extLst>
                <a:ext uri="{FF2B5EF4-FFF2-40B4-BE49-F238E27FC236}">
                  <a16:creationId xmlns:a16="http://schemas.microsoft.com/office/drawing/2014/main" id="{96E460CA-C8AD-45B8-864B-D9C880843555}"/>
                </a:ext>
              </a:extLst>
            </p:cNvPr>
            <p:cNvSpPr txBox="1"/>
            <p:nvPr/>
          </p:nvSpPr>
          <p:spPr>
            <a:xfrm>
              <a:off x="6451729" y="3388645"/>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sp>
          <p:nvSpPr>
            <p:cNvPr id="15" name="TextBox 24">
              <a:extLst>
                <a:ext uri="{FF2B5EF4-FFF2-40B4-BE49-F238E27FC236}">
                  <a16:creationId xmlns:a16="http://schemas.microsoft.com/office/drawing/2014/main" id="{B5A81B8D-554E-444E-B61E-97044EA7645F}"/>
                </a:ext>
              </a:extLst>
            </p:cNvPr>
            <p:cNvSpPr txBox="1"/>
            <p:nvPr/>
          </p:nvSpPr>
          <p:spPr>
            <a:xfrm>
              <a:off x="7829679" y="4916455"/>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sp>
          <p:nvSpPr>
            <p:cNvPr id="16" name="TextBox 24">
              <a:extLst>
                <a:ext uri="{FF2B5EF4-FFF2-40B4-BE49-F238E27FC236}">
                  <a16:creationId xmlns:a16="http://schemas.microsoft.com/office/drawing/2014/main" id="{5CCF4C3E-637D-4EFB-BCAE-63483ED81063}"/>
                </a:ext>
              </a:extLst>
            </p:cNvPr>
            <p:cNvSpPr txBox="1"/>
            <p:nvPr/>
          </p:nvSpPr>
          <p:spPr>
            <a:xfrm>
              <a:off x="9310499" y="3184176"/>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grpSp>
          <p:nvGrpSpPr>
            <p:cNvPr id="17" name="组合 16">
              <a:extLst>
                <a:ext uri="{FF2B5EF4-FFF2-40B4-BE49-F238E27FC236}">
                  <a16:creationId xmlns:a16="http://schemas.microsoft.com/office/drawing/2014/main" id="{11236E59-AFEA-4F59-899B-9DD294C4E08B}"/>
                </a:ext>
              </a:extLst>
            </p:cNvPr>
            <p:cNvGrpSpPr/>
            <p:nvPr/>
          </p:nvGrpSpPr>
          <p:grpSpPr>
            <a:xfrm>
              <a:off x="6957060" y="2402840"/>
              <a:ext cx="417195" cy="786765"/>
              <a:chOff x="4670" y="4925"/>
              <a:chExt cx="260" cy="512"/>
            </a:xfrm>
          </p:grpSpPr>
          <p:sp>
            <p:nvSpPr>
              <p:cNvPr id="34" name="Freeform 81">
                <a:extLst>
                  <a:ext uri="{FF2B5EF4-FFF2-40B4-BE49-F238E27FC236}">
                    <a16:creationId xmlns:a16="http://schemas.microsoft.com/office/drawing/2014/main" id="{D2138133-BD0B-4619-8817-3DB46E8D170B}"/>
                  </a:ext>
                </a:extLst>
              </p:cNvPr>
              <p:cNvSpPr/>
              <p:nvPr/>
            </p:nvSpPr>
            <p:spPr bwMode="auto">
              <a:xfrm>
                <a:off x="4670" y="5095"/>
                <a:ext cx="260" cy="343"/>
              </a:xfrm>
              <a:custGeom>
                <a:avLst/>
                <a:gdLst>
                  <a:gd name="T0" fmla="*/ 72 w 72"/>
                  <a:gd name="T1" fmla="*/ 30 h 96"/>
                  <a:gd name="T2" fmla="*/ 72 w 72"/>
                  <a:gd name="T3" fmla="*/ 6 h 96"/>
                  <a:gd name="T4" fmla="*/ 66 w 72"/>
                  <a:gd name="T5" fmla="*/ 0 h 96"/>
                  <a:gd name="T6" fmla="*/ 60 w 72"/>
                  <a:gd name="T7" fmla="*/ 6 h 96"/>
                  <a:gd name="T8" fmla="*/ 60 w 72"/>
                  <a:gd name="T9" fmla="*/ 30 h 96"/>
                  <a:gd name="T10" fmla="*/ 36 w 72"/>
                  <a:gd name="T11" fmla="*/ 54 h 96"/>
                  <a:gd name="T12" fmla="*/ 12 w 72"/>
                  <a:gd name="T13" fmla="*/ 30 h 96"/>
                  <a:gd name="T14" fmla="*/ 12 w 72"/>
                  <a:gd name="T15" fmla="*/ 6 h 96"/>
                  <a:gd name="T16" fmla="*/ 6 w 72"/>
                  <a:gd name="T17" fmla="*/ 0 h 96"/>
                  <a:gd name="T18" fmla="*/ 0 w 72"/>
                  <a:gd name="T19" fmla="*/ 6 h 96"/>
                  <a:gd name="T20" fmla="*/ 0 w 72"/>
                  <a:gd name="T21" fmla="*/ 30 h 96"/>
                  <a:gd name="T22" fmla="*/ 30 w 72"/>
                  <a:gd name="T23" fmla="*/ 66 h 96"/>
                  <a:gd name="T24" fmla="*/ 30 w 72"/>
                  <a:gd name="T25" fmla="*/ 84 h 96"/>
                  <a:gd name="T26" fmla="*/ 6 w 72"/>
                  <a:gd name="T27" fmla="*/ 84 h 96"/>
                  <a:gd name="T28" fmla="*/ 0 w 72"/>
                  <a:gd name="T29" fmla="*/ 90 h 96"/>
                  <a:gd name="T30" fmla="*/ 6 w 72"/>
                  <a:gd name="T31" fmla="*/ 96 h 96"/>
                  <a:gd name="T32" fmla="*/ 66 w 72"/>
                  <a:gd name="T33" fmla="*/ 96 h 96"/>
                  <a:gd name="T34" fmla="*/ 72 w 72"/>
                  <a:gd name="T35" fmla="*/ 90 h 96"/>
                  <a:gd name="T36" fmla="*/ 66 w 72"/>
                  <a:gd name="T37" fmla="*/ 84 h 96"/>
                  <a:gd name="T38" fmla="*/ 42 w 72"/>
                  <a:gd name="T39" fmla="*/ 84 h 96"/>
                  <a:gd name="T40" fmla="*/ 42 w 72"/>
                  <a:gd name="T41" fmla="*/ 66 h 96"/>
                  <a:gd name="T42" fmla="*/ 72 w 72"/>
                  <a:gd name="T43"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5" name="Freeform 82">
                <a:extLst>
                  <a:ext uri="{FF2B5EF4-FFF2-40B4-BE49-F238E27FC236}">
                    <a16:creationId xmlns:a16="http://schemas.microsoft.com/office/drawing/2014/main" id="{11697CFE-E7BF-4E0B-96A1-4D041FEF4D3F}"/>
                  </a:ext>
                </a:extLst>
              </p:cNvPr>
              <p:cNvSpPr/>
              <p:nvPr/>
            </p:nvSpPr>
            <p:spPr bwMode="auto">
              <a:xfrm>
                <a:off x="4735" y="4925"/>
                <a:ext cx="130" cy="343"/>
              </a:xfrm>
              <a:custGeom>
                <a:avLst/>
                <a:gdLst>
                  <a:gd name="T0" fmla="*/ 18 w 36"/>
                  <a:gd name="T1" fmla="*/ 96 h 96"/>
                  <a:gd name="T2" fmla="*/ 36 w 36"/>
                  <a:gd name="T3" fmla="*/ 78 h 96"/>
                  <a:gd name="T4" fmla="*/ 36 w 36"/>
                  <a:gd name="T5" fmla="*/ 54 h 96"/>
                  <a:gd name="T6" fmla="*/ 0 w 36"/>
                  <a:gd name="T7" fmla="*/ 54 h 96"/>
                  <a:gd name="T8" fmla="*/ 0 w 36"/>
                  <a:gd name="T9" fmla="*/ 48 h 96"/>
                  <a:gd name="T10" fmla="*/ 36 w 36"/>
                  <a:gd name="T11" fmla="*/ 48 h 96"/>
                  <a:gd name="T12" fmla="*/ 36 w 36"/>
                  <a:gd name="T13" fmla="*/ 18 h 96"/>
                  <a:gd name="T14" fmla="*/ 18 w 36"/>
                  <a:gd name="T15" fmla="*/ 0 h 96"/>
                  <a:gd name="T16" fmla="*/ 0 w 36"/>
                  <a:gd name="T17" fmla="*/ 18 h 96"/>
                  <a:gd name="T18" fmla="*/ 0 w 36"/>
                  <a:gd name="T19" fmla="*/ 78 h 96"/>
                  <a:gd name="T20" fmla="*/ 18 w 36"/>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sp>
          <p:nvSpPr>
            <p:cNvPr id="18" name="Freeform 83">
              <a:extLst>
                <a:ext uri="{FF2B5EF4-FFF2-40B4-BE49-F238E27FC236}">
                  <a16:creationId xmlns:a16="http://schemas.microsoft.com/office/drawing/2014/main" id="{7050EC61-7CE7-4501-88A0-180A49D83A2A}"/>
                </a:ext>
              </a:extLst>
            </p:cNvPr>
            <p:cNvSpPr/>
            <p:nvPr/>
          </p:nvSpPr>
          <p:spPr bwMode="auto">
            <a:xfrm>
              <a:off x="8365490" y="4090670"/>
              <a:ext cx="521970" cy="678815"/>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nvGrpSpPr>
            <p:cNvPr id="19" name="组合 18">
              <a:extLst>
                <a:ext uri="{FF2B5EF4-FFF2-40B4-BE49-F238E27FC236}">
                  <a16:creationId xmlns:a16="http://schemas.microsoft.com/office/drawing/2014/main" id="{02E3DEFC-BEAA-40FE-B37B-EF126425D7D4}"/>
                </a:ext>
              </a:extLst>
            </p:cNvPr>
            <p:cNvGrpSpPr/>
            <p:nvPr/>
          </p:nvGrpSpPr>
          <p:grpSpPr>
            <a:xfrm>
              <a:off x="9683115" y="2443480"/>
              <a:ext cx="501650" cy="587375"/>
              <a:chOff x="8555" y="4960"/>
              <a:chExt cx="430" cy="529"/>
            </a:xfrm>
          </p:grpSpPr>
          <p:sp>
            <p:nvSpPr>
              <p:cNvPr id="20" name="Rectangle 94">
                <a:extLst>
                  <a:ext uri="{FF2B5EF4-FFF2-40B4-BE49-F238E27FC236}">
                    <a16:creationId xmlns:a16="http://schemas.microsoft.com/office/drawing/2014/main" id="{DE2497B8-06B5-4C2D-97BF-8F48702C0B1C}"/>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1" name="Rectangle 95">
                <a:extLst>
                  <a:ext uri="{FF2B5EF4-FFF2-40B4-BE49-F238E27FC236}">
                    <a16:creationId xmlns:a16="http://schemas.microsoft.com/office/drawing/2014/main" id="{93276191-807F-4C56-9B68-4D6945409D74}"/>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2" name="Rectangle 96">
                <a:extLst>
                  <a:ext uri="{FF2B5EF4-FFF2-40B4-BE49-F238E27FC236}">
                    <a16:creationId xmlns:a16="http://schemas.microsoft.com/office/drawing/2014/main" id="{A1C44B9B-C823-4895-9C13-DD01F2E2237E}"/>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3" name="Rectangle 97">
                <a:extLst>
                  <a:ext uri="{FF2B5EF4-FFF2-40B4-BE49-F238E27FC236}">
                    <a16:creationId xmlns:a16="http://schemas.microsoft.com/office/drawing/2014/main" id="{16885E0E-F3BC-430D-920E-C75551E35D0A}"/>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4" name="Rectangle 98">
                <a:extLst>
                  <a:ext uri="{FF2B5EF4-FFF2-40B4-BE49-F238E27FC236}">
                    <a16:creationId xmlns:a16="http://schemas.microsoft.com/office/drawing/2014/main" id="{3F260880-4EFE-4A60-8256-8CB2C86970E3}"/>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5" name="Rectangle 99">
                <a:extLst>
                  <a:ext uri="{FF2B5EF4-FFF2-40B4-BE49-F238E27FC236}">
                    <a16:creationId xmlns:a16="http://schemas.microsoft.com/office/drawing/2014/main" id="{70F0C97A-844D-4976-9CD8-6F04441D2CE6}"/>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6" name="Rectangle 100">
                <a:extLst>
                  <a:ext uri="{FF2B5EF4-FFF2-40B4-BE49-F238E27FC236}">
                    <a16:creationId xmlns:a16="http://schemas.microsoft.com/office/drawing/2014/main" id="{457DAFCD-1667-4422-BC09-071345E5A7BC}"/>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7" name="Rectangle 101">
                <a:extLst>
                  <a:ext uri="{FF2B5EF4-FFF2-40B4-BE49-F238E27FC236}">
                    <a16:creationId xmlns:a16="http://schemas.microsoft.com/office/drawing/2014/main" id="{1BC6D263-0408-4DB1-89C4-F37CCFD033F4}"/>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8" name="Freeform 102">
                <a:extLst>
                  <a:ext uri="{FF2B5EF4-FFF2-40B4-BE49-F238E27FC236}">
                    <a16:creationId xmlns:a16="http://schemas.microsoft.com/office/drawing/2014/main" id="{E666CCF6-53B4-4D1B-A41A-03C540A5E90C}"/>
                  </a:ext>
                </a:extLst>
              </p:cNvPr>
              <p:cNvSpPr/>
              <p:nvPr/>
            </p:nvSpPr>
            <p:spPr bwMode="auto">
              <a:xfrm>
                <a:off x="8555" y="5083"/>
                <a:ext cx="430" cy="407"/>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9" name="Freeform 103">
                <a:extLst>
                  <a:ext uri="{FF2B5EF4-FFF2-40B4-BE49-F238E27FC236}">
                    <a16:creationId xmlns:a16="http://schemas.microsoft.com/office/drawing/2014/main" id="{056B22B0-1679-481A-BB83-53E46AACE7F4}"/>
                  </a:ext>
                </a:extLst>
              </p:cNvPr>
              <p:cNvSpPr/>
              <p:nvPr/>
            </p:nvSpPr>
            <p:spPr bwMode="auto">
              <a:xfrm>
                <a:off x="8555" y="5083"/>
                <a:ext cx="430" cy="407"/>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0" name="Rectangle 104">
                <a:extLst>
                  <a:ext uri="{FF2B5EF4-FFF2-40B4-BE49-F238E27FC236}">
                    <a16:creationId xmlns:a16="http://schemas.microsoft.com/office/drawing/2014/main" id="{F5ACE9AF-169E-4B55-810A-315A2CB855D2}"/>
                  </a:ext>
                </a:extLst>
              </p:cNvPr>
              <p:cNvSpPr>
                <a:spLocks noChangeArrowheads="1"/>
              </p:cNvSpPr>
              <p:nvPr/>
            </p:nvSpPr>
            <p:spPr bwMode="auto">
              <a:xfrm>
                <a:off x="8725" y="4960"/>
                <a:ext cx="85" cy="19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1" name="Rectangle 105">
                <a:extLst>
                  <a:ext uri="{FF2B5EF4-FFF2-40B4-BE49-F238E27FC236}">
                    <a16:creationId xmlns:a16="http://schemas.microsoft.com/office/drawing/2014/main" id="{9C1B1E73-8A41-456F-A236-D04E857FBFBC}"/>
                  </a:ext>
                </a:extLst>
              </p:cNvPr>
              <p:cNvSpPr>
                <a:spLocks noChangeArrowheads="1"/>
              </p:cNvSpPr>
              <p:nvPr/>
            </p:nvSpPr>
            <p:spPr bwMode="auto">
              <a:xfrm>
                <a:off x="8725" y="4960"/>
                <a:ext cx="85" cy="19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2" name="Freeform 106">
                <a:extLst>
                  <a:ext uri="{FF2B5EF4-FFF2-40B4-BE49-F238E27FC236}">
                    <a16:creationId xmlns:a16="http://schemas.microsoft.com/office/drawing/2014/main" id="{9AA5F400-E397-441B-8F3C-8F9801E40B65}"/>
                  </a:ext>
                </a:extLst>
              </p:cNvPr>
              <p:cNvSpPr/>
              <p:nvPr/>
            </p:nvSpPr>
            <p:spPr bwMode="auto">
              <a:xfrm>
                <a:off x="8725" y="4960"/>
                <a:ext cx="85" cy="19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3" name="Freeform 107">
                <a:extLst>
                  <a:ext uri="{FF2B5EF4-FFF2-40B4-BE49-F238E27FC236}">
                    <a16:creationId xmlns:a16="http://schemas.microsoft.com/office/drawing/2014/main" id="{BBDC400D-052D-40DA-8428-7BD63F186E01}"/>
                  </a:ext>
                </a:extLst>
              </p:cNvPr>
              <p:cNvSpPr/>
              <p:nvPr/>
            </p:nvSpPr>
            <p:spPr bwMode="auto">
              <a:xfrm>
                <a:off x="8725" y="4960"/>
                <a:ext cx="85" cy="19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grpSp>
      <p:sp>
        <p:nvSpPr>
          <p:cNvPr id="36" name="TextBox 54">
            <a:extLst>
              <a:ext uri="{FF2B5EF4-FFF2-40B4-BE49-F238E27FC236}">
                <a16:creationId xmlns:a16="http://schemas.microsoft.com/office/drawing/2014/main" id="{46BB5734-0A59-4D30-852C-7CBE617296DF}"/>
              </a:ext>
            </a:extLst>
          </p:cNvPr>
          <p:cNvSpPr txBox="1"/>
          <p:nvPr/>
        </p:nvSpPr>
        <p:spPr>
          <a:xfrm>
            <a:off x="1795854" y="2956636"/>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37" name="Rectangle 19">
            <a:extLst>
              <a:ext uri="{FF2B5EF4-FFF2-40B4-BE49-F238E27FC236}">
                <a16:creationId xmlns:a16="http://schemas.microsoft.com/office/drawing/2014/main" id="{C8341F55-CF8F-4C1C-B960-34A10F562C47}"/>
              </a:ext>
            </a:extLst>
          </p:cNvPr>
          <p:cNvSpPr/>
          <p:nvPr/>
        </p:nvSpPr>
        <p:spPr>
          <a:xfrm>
            <a:off x="2276943" y="3039061"/>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38" name="TextBox 56">
            <a:extLst>
              <a:ext uri="{FF2B5EF4-FFF2-40B4-BE49-F238E27FC236}">
                <a16:creationId xmlns:a16="http://schemas.microsoft.com/office/drawing/2014/main" id="{ADD2821E-0C14-4FA2-BB34-6F7A9243433D}"/>
              </a:ext>
            </a:extLst>
          </p:cNvPr>
          <p:cNvSpPr txBox="1"/>
          <p:nvPr/>
        </p:nvSpPr>
        <p:spPr>
          <a:xfrm>
            <a:off x="1795854" y="3919620"/>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39" name="Rectangle 19">
            <a:extLst>
              <a:ext uri="{FF2B5EF4-FFF2-40B4-BE49-F238E27FC236}">
                <a16:creationId xmlns:a16="http://schemas.microsoft.com/office/drawing/2014/main" id="{1E771F82-5B91-4AE7-B05B-9D344658943E}"/>
              </a:ext>
            </a:extLst>
          </p:cNvPr>
          <p:cNvSpPr/>
          <p:nvPr/>
        </p:nvSpPr>
        <p:spPr>
          <a:xfrm>
            <a:off x="2276943" y="4002047"/>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40" name="TextBox 58">
            <a:extLst>
              <a:ext uri="{FF2B5EF4-FFF2-40B4-BE49-F238E27FC236}">
                <a16:creationId xmlns:a16="http://schemas.microsoft.com/office/drawing/2014/main" id="{69B3CB18-E80D-4A23-8EF2-317AD05619D1}"/>
              </a:ext>
            </a:extLst>
          </p:cNvPr>
          <p:cNvSpPr txBox="1"/>
          <p:nvPr/>
        </p:nvSpPr>
        <p:spPr>
          <a:xfrm>
            <a:off x="1795854" y="4883425"/>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41" name="Rectangle 19">
            <a:extLst>
              <a:ext uri="{FF2B5EF4-FFF2-40B4-BE49-F238E27FC236}">
                <a16:creationId xmlns:a16="http://schemas.microsoft.com/office/drawing/2014/main" id="{B96CA17A-AEF3-4CE7-AE68-D2B68F7D55D4}"/>
              </a:ext>
            </a:extLst>
          </p:cNvPr>
          <p:cNvSpPr/>
          <p:nvPr/>
        </p:nvSpPr>
        <p:spPr>
          <a:xfrm>
            <a:off x="2276943" y="4965851"/>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42" name="直接连接符 41">
            <a:extLst>
              <a:ext uri="{FF2B5EF4-FFF2-40B4-BE49-F238E27FC236}">
                <a16:creationId xmlns:a16="http://schemas.microsoft.com/office/drawing/2014/main" id="{2439AA34-183F-4555-9DC6-0594BAE89E2C}"/>
              </a:ext>
            </a:extLst>
          </p:cNvPr>
          <p:cNvCxnSpPr/>
          <p:nvPr/>
        </p:nvCxnSpPr>
        <p:spPr>
          <a:xfrm>
            <a:off x="1943234" y="3690736"/>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9D1D4A17-8251-4328-8295-2B2CB5F5B8C6}"/>
              </a:ext>
            </a:extLst>
          </p:cNvPr>
          <p:cNvCxnSpPr/>
          <p:nvPr/>
        </p:nvCxnSpPr>
        <p:spPr>
          <a:xfrm>
            <a:off x="1943234" y="4601385"/>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圆角矩形 6">
            <a:extLst>
              <a:ext uri="{FF2B5EF4-FFF2-40B4-BE49-F238E27FC236}">
                <a16:creationId xmlns:a16="http://schemas.microsoft.com/office/drawing/2014/main" id="{85E86E42-5B90-483B-A54B-AB857065D105}"/>
              </a:ext>
            </a:extLst>
          </p:cNvPr>
          <p:cNvSpPr>
            <a:spLocks noChangeArrowheads="1"/>
          </p:cNvSpPr>
          <p:nvPr/>
        </p:nvSpPr>
        <p:spPr bwMode="auto">
          <a:xfrm>
            <a:off x="1882649" y="2281940"/>
            <a:ext cx="2471738" cy="461963"/>
          </a:xfrm>
          <a:prstGeom prst="roundRect">
            <a:avLst>
              <a:gd name="adj" fmla="val 16667"/>
            </a:avLst>
          </a:prstGeom>
          <a:solidFill>
            <a:schemeClr val="bg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45" name="文本框 7">
            <a:extLst>
              <a:ext uri="{FF2B5EF4-FFF2-40B4-BE49-F238E27FC236}">
                <a16:creationId xmlns:a16="http://schemas.microsoft.com/office/drawing/2014/main" id="{3FAE1F94-53B9-492E-9C8E-D60E7AB9B97B}"/>
              </a:ext>
            </a:extLst>
          </p:cNvPr>
          <p:cNvSpPr txBox="1">
            <a:spLocks noChangeArrowheads="1"/>
          </p:cNvSpPr>
          <p:nvPr/>
        </p:nvSpPr>
        <p:spPr bwMode="auto">
          <a:xfrm>
            <a:off x="2087714" y="2329565"/>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6" name="直接连接符 45">
            <a:extLst>
              <a:ext uri="{FF2B5EF4-FFF2-40B4-BE49-F238E27FC236}">
                <a16:creationId xmlns:a16="http://schemas.microsoft.com/office/drawing/2014/main" id="{2C31E0C4-25F8-4F5E-A09E-C045B0AA8649}"/>
              </a:ext>
            </a:extLst>
          </p:cNvPr>
          <p:cNvCxnSpPr/>
          <p:nvPr/>
        </p:nvCxnSpPr>
        <p:spPr>
          <a:xfrm>
            <a:off x="1943232" y="5565189"/>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320712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randombar(horizontal)">
                                      <p:cBhvr>
                                        <p:cTn id="17" dur="250"/>
                                        <p:tgtEl>
                                          <p:spTgt spid="36"/>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250"/>
                                        <p:tgtEl>
                                          <p:spTgt spid="37"/>
                                        </p:tgtEl>
                                        <p:attrNameLst>
                                          <p:attrName>ppt_y</p:attrName>
                                        </p:attrNameLst>
                                      </p:cBhvr>
                                      <p:tavLst>
                                        <p:tav tm="0">
                                          <p:val>
                                            <p:strVal val="#ppt_y+#ppt_h*1.125000"/>
                                          </p:val>
                                        </p:tav>
                                        <p:tav tm="100000">
                                          <p:val>
                                            <p:strVal val="#ppt_y"/>
                                          </p:val>
                                        </p:tav>
                                      </p:tavLst>
                                    </p:anim>
                                    <p:animEffect transition="in" filter="wipe(up)">
                                      <p:cBhvr>
                                        <p:cTn id="22" dur="250"/>
                                        <p:tgtEl>
                                          <p:spTgt spid="37"/>
                                        </p:tgtEl>
                                      </p:cBhvr>
                                    </p:animEffect>
                                  </p:childTnLst>
                                </p:cTn>
                              </p:par>
                            </p:childTnLst>
                          </p:cTn>
                        </p:par>
                        <p:par>
                          <p:cTn id="23" fill="hold">
                            <p:stCondLst>
                              <p:cond delay="1750"/>
                            </p:stCondLst>
                            <p:childTnLst>
                              <p:par>
                                <p:cTn id="24" presetID="12" presetClass="entr" presetSubtype="4"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250"/>
                                        <p:tgtEl>
                                          <p:spTgt spid="42"/>
                                        </p:tgtEl>
                                        <p:attrNameLst>
                                          <p:attrName>ppt_y</p:attrName>
                                        </p:attrNameLst>
                                      </p:cBhvr>
                                      <p:tavLst>
                                        <p:tav tm="0">
                                          <p:val>
                                            <p:strVal val="#ppt_y+#ppt_h*1.125000"/>
                                          </p:val>
                                        </p:tav>
                                        <p:tav tm="100000">
                                          <p:val>
                                            <p:strVal val="#ppt_y"/>
                                          </p:val>
                                        </p:tav>
                                      </p:tavLst>
                                    </p:anim>
                                    <p:animEffect transition="in" filter="wipe(up)">
                                      <p:cBhvr>
                                        <p:cTn id="27" dur="250"/>
                                        <p:tgtEl>
                                          <p:spTgt spid="42"/>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randombar(horizontal)">
                                      <p:cBhvr>
                                        <p:cTn id="31" dur="250"/>
                                        <p:tgtEl>
                                          <p:spTgt spid="38"/>
                                        </p:tgtEl>
                                      </p:cBhvr>
                                    </p:animEffect>
                                  </p:childTnLst>
                                </p:cTn>
                              </p:par>
                            </p:childTnLst>
                          </p:cTn>
                        </p:par>
                        <p:par>
                          <p:cTn id="32" fill="hold">
                            <p:stCondLst>
                              <p:cond delay="2250"/>
                            </p:stCondLst>
                            <p:childTnLst>
                              <p:par>
                                <p:cTn id="33" presetID="12" presetClass="entr" presetSubtype="4"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250"/>
                                        <p:tgtEl>
                                          <p:spTgt spid="39"/>
                                        </p:tgtEl>
                                        <p:attrNameLst>
                                          <p:attrName>ppt_y</p:attrName>
                                        </p:attrNameLst>
                                      </p:cBhvr>
                                      <p:tavLst>
                                        <p:tav tm="0">
                                          <p:val>
                                            <p:strVal val="#ppt_y+#ppt_h*1.125000"/>
                                          </p:val>
                                        </p:tav>
                                        <p:tav tm="100000">
                                          <p:val>
                                            <p:strVal val="#ppt_y"/>
                                          </p:val>
                                        </p:tav>
                                      </p:tavLst>
                                    </p:anim>
                                    <p:animEffect transition="in" filter="wipe(up)">
                                      <p:cBhvr>
                                        <p:cTn id="36" dur="250"/>
                                        <p:tgtEl>
                                          <p:spTgt spid="39"/>
                                        </p:tgtEl>
                                      </p:cBhvr>
                                    </p:animEffect>
                                  </p:childTnLst>
                                </p:cTn>
                              </p:par>
                            </p:childTnLst>
                          </p:cTn>
                        </p:par>
                        <p:par>
                          <p:cTn id="37" fill="hold">
                            <p:stCondLst>
                              <p:cond delay="2500"/>
                            </p:stCondLst>
                            <p:childTnLst>
                              <p:par>
                                <p:cTn id="38" presetID="12" presetClass="entr" presetSubtype="4"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250"/>
                                        <p:tgtEl>
                                          <p:spTgt spid="43"/>
                                        </p:tgtEl>
                                        <p:attrNameLst>
                                          <p:attrName>ppt_y</p:attrName>
                                        </p:attrNameLst>
                                      </p:cBhvr>
                                      <p:tavLst>
                                        <p:tav tm="0">
                                          <p:val>
                                            <p:strVal val="#ppt_y+#ppt_h*1.125000"/>
                                          </p:val>
                                        </p:tav>
                                        <p:tav tm="100000">
                                          <p:val>
                                            <p:strVal val="#ppt_y"/>
                                          </p:val>
                                        </p:tav>
                                      </p:tavLst>
                                    </p:anim>
                                    <p:animEffect transition="in" filter="wipe(up)">
                                      <p:cBhvr>
                                        <p:cTn id="41" dur="250"/>
                                        <p:tgtEl>
                                          <p:spTgt spid="43"/>
                                        </p:tgtEl>
                                      </p:cBhvr>
                                    </p:animEffect>
                                  </p:childTnLst>
                                </p:cTn>
                              </p:par>
                            </p:childTnLst>
                          </p:cTn>
                        </p:par>
                        <p:par>
                          <p:cTn id="42" fill="hold">
                            <p:stCondLst>
                              <p:cond delay="2750"/>
                            </p:stCondLst>
                            <p:childTnLst>
                              <p:par>
                                <p:cTn id="43" presetID="14" presetClass="entr" presetSubtype="10"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randombar(horizontal)">
                                      <p:cBhvr>
                                        <p:cTn id="45" dur="250"/>
                                        <p:tgtEl>
                                          <p:spTgt spid="40"/>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250"/>
                                        <p:tgtEl>
                                          <p:spTgt spid="41"/>
                                        </p:tgtEl>
                                        <p:attrNameLst>
                                          <p:attrName>ppt_y</p:attrName>
                                        </p:attrNameLst>
                                      </p:cBhvr>
                                      <p:tavLst>
                                        <p:tav tm="0">
                                          <p:val>
                                            <p:strVal val="#ppt_y+#ppt_h*1.125000"/>
                                          </p:val>
                                        </p:tav>
                                        <p:tav tm="100000">
                                          <p:val>
                                            <p:strVal val="#ppt_y"/>
                                          </p:val>
                                        </p:tav>
                                      </p:tavLst>
                                    </p:anim>
                                    <p:animEffect transition="in" filter="wipe(up)">
                                      <p:cBhvr>
                                        <p:cTn id="50" dur="250"/>
                                        <p:tgtEl>
                                          <p:spTgt spid="41"/>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250"/>
                                        <p:tgtEl>
                                          <p:spTgt spid="44"/>
                                        </p:tgtEl>
                                      </p:cBhvr>
                                    </p:animEffect>
                                    <p:anim calcmode="lin" valueType="num">
                                      <p:cBhvr>
                                        <p:cTn id="55" dur="250" fill="hold"/>
                                        <p:tgtEl>
                                          <p:spTgt spid="44"/>
                                        </p:tgtEl>
                                        <p:attrNameLst>
                                          <p:attrName>ppt_x</p:attrName>
                                        </p:attrNameLst>
                                      </p:cBhvr>
                                      <p:tavLst>
                                        <p:tav tm="0">
                                          <p:val>
                                            <p:strVal val="#ppt_x"/>
                                          </p:val>
                                        </p:tav>
                                        <p:tav tm="100000">
                                          <p:val>
                                            <p:strVal val="#ppt_x"/>
                                          </p:val>
                                        </p:tav>
                                      </p:tavLst>
                                    </p:anim>
                                    <p:anim calcmode="lin" valueType="num">
                                      <p:cBhvr>
                                        <p:cTn id="56" dur="25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250"/>
                                        <p:tgtEl>
                                          <p:spTgt spid="45"/>
                                        </p:tgtEl>
                                      </p:cBhvr>
                                    </p:animEffect>
                                    <p:anim calcmode="lin" valueType="num">
                                      <p:cBhvr>
                                        <p:cTn id="61" dur="250" fill="hold"/>
                                        <p:tgtEl>
                                          <p:spTgt spid="45"/>
                                        </p:tgtEl>
                                        <p:attrNameLst>
                                          <p:attrName>ppt_x</p:attrName>
                                        </p:attrNameLst>
                                      </p:cBhvr>
                                      <p:tavLst>
                                        <p:tav tm="0">
                                          <p:val>
                                            <p:strVal val="#ppt_x"/>
                                          </p:val>
                                        </p:tav>
                                        <p:tav tm="100000">
                                          <p:val>
                                            <p:strVal val="#ppt_x"/>
                                          </p:val>
                                        </p:tav>
                                      </p:tavLst>
                                    </p:anim>
                                    <p:anim calcmode="lin" valueType="num">
                                      <p:cBhvr>
                                        <p:cTn id="62" dur="25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750"/>
                            </p:stCondLst>
                            <p:childTnLst>
                              <p:par>
                                <p:cTn id="64" presetID="12" presetClass="entr" presetSubtype="4"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additive="base">
                                        <p:cTn id="66" dur="250"/>
                                        <p:tgtEl>
                                          <p:spTgt spid="46"/>
                                        </p:tgtEl>
                                        <p:attrNameLst>
                                          <p:attrName>ppt_y</p:attrName>
                                        </p:attrNameLst>
                                      </p:cBhvr>
                                      <p:tavLst>
                                        <p:tav tm="0">
                                          <p:val>
                                            <p:strVal val="#ppt_y+#ppt_h*1.125000"/>
                                          </p:val>
                                        </p:tav>
                                        <p:tav tm="100000">
                                          <p:val>
                                            <p:strVal val="#ppt_y"/>
                                          </p:val>
                                        </p:tav>
                                      </p:tavLst>
                                    </p:anim>
                                    <p:animEffect transition="in" filter="wipe(up)">
                                      <p:cBhvr>
                                        <p:cTn id="67"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4" grpId="0"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FB93182-5E57-4396-8CA9-905C21A5AA36}"/>
              </a:ext>
            </a:extLst>
          </p:cNvPr>
          <p:cNvGrpSpPr/>
          <p:nvPr/>
        </p:nvGrpSpPr>
        <p:grpSpPr>
          <a:xfrm>
            <a:off x="1628843" y="2157505"/>
            <a:ext cx="2630025" cy="2515676"/>
            <a:chOff x="1540292" y="2012781"/>
            <a:chExt cx="2630025" cy="2515676"/>
          </a:xfrm>
        </p:grpSpPr>
        <p:graphicFrame>
          <p:nvGraphicFramePr>
            <p:cNvPr id="7" name="Chart 2">
              <a:extLst>
                <a:ext uri="{FF2B5EF4-FFF2-40B4-BE49-F238E27FC236}">
                  <a16:creationId xmlns:a16="http://schemas.microsoft.com/office/drawing/2014/main" id="{2DFE409D-C78C-44F4-A7BB-3D484277ED55}"/>
                </a:ext>
              </a:extLst>
            </p:cNvPr>
            <p:cNvGraphicFramePr/>
            <p:nvPr>
              <p:extLst>
                <p:ext uri="{D42A27DB-BD31-4B8C-83A1-F6EECF244321}">
                  <p14:modId xmlns:p14="http://schemas.microsoft.com/office/powerpoint/2010/main" val="2748318040"/>
                </p:ext>
              </p:extLst>
            </p:nvPr>
          </p:nvGraphicFramePr>
          <p:xfrm>
            <a:off x="1540292" y="2012781"/>
            <a:ext cx="2630025" cy="251567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10">
              <a:extLst>
                <a:ext uri="{FF2B5EF4-FFF2-40B4-BE49-F238E27FC236}">
                  <a16:creationId xmlns:a16="http://schemas.microsoft.com/office/drawing/2014/main" id="{7772ED18-5D0A-430A-804E-AD4C68967346}"/>
                </a:ext>
              </a:extLst>
            </p:cNvPr>
            <p:cNvSpPr txBox="1">
              <a:spLocks noChangeArrowheads="1"/>
            </p:cNvSpPr>
            <p:nvPr/>
          </p:nvSpPr>
          <p:spPr bwMode="auto">
            <a:xfrm>
              <a:off x="2176314" y="2865481"/>
              <a:ext cx="1357980" cy="784830"/>
            </a:xfrm>
            <a:prstGeom prst="rect">
              <a:avLst/>
            </a:prstGeom>
            <a:noFill/>
            <a:ln w="9525">
              <a:noFill/>
              <a:miter lim="800000"/>
            </a:ln>
          </p:spPr>
          <p:txBody>
            <a:bodyPr wrap="square" lIns="45720" tIns="22860" rIns="45720" bIns="22860">
              <a:spAutoFit/>
            </a:bodyPr>
            <a:lstStyle/>
            <a:p>
              <a:pPr algn="ctr" defTabSz="1087755"/>
              <a:r>
                <a:rPr lang="en-US" sz="4800" dirty="0">
                  <a:solidFill>
                    <a:schemeClr val="bg1">
                      <a:lumMod val="50000"/>
                    </a:schemeClr>
                  </a:solidFill>
                  <a:latin typeface="华文细黑" panose="02010600040101010101" pitchFamily="2" charset="-122"/>
                  <a:ea typeface="华文细黑" panose="02010600040101010101" pitchFamily="2" charset="-122"/>
                  <a:cs typeface="Aharoni" panose="02010803020104030203" pitchFamily="2" charset="-79"/>
                </a:rPr>
                <a:t>40</a:t>
              </a:r>
              <a:r>
                <a:rPr lang="en-US" sz="2400" dirty="0">
                  <a:solidFill>
                    <a:schemeClr val="bg1">
                      <a:lumMod val="50000"/>
                    </a:schemeClr>
                  </a:solidFill>
                  <a:latin typeface="华文细黑" panose="02010600040101010101" pitchFamily="2" charset="-122"/>
                  <a:ea typeface="华文细黑" panose="02010600040101010101" pitchFamily="2" charset="-122"/>
                  <a:cs typeface="Aharoni" panose="02010803020104030203" pitchFamily="2" charset="-79"/>
                </a:rPr>
                <a:t>%</a:t>
              </a:r>
            </a:p>
          </p:txBody>
        </p:sp>
      </p:grpSp>
      <p:grpSp>
        <p:nvGrpSpPr>
          <p:cNvPr id="10" name="组合 9">
            <a:extLst>
              <a:ext uri="{FF2B5EF4-FFF2-40B4-BE49-F238E27FC236}">
                <a16:creationId xmlns:a16="http://schemas.microsoft.com/office/drawing/2014/main" id="{C1405815-EA15-4DB7-83D6-FC3576E148C4}"/>
              </a:ext>
            </a:extLst>
          </p:cNvPr>
          <p:cNvGrpSpPr/>
          <p:nvPr/>
        </p:nvGrpSpPr>
        <p:grpSpPr>
          <a:xfrm>
            <a:off x="4877791" y="2157505"/>
            <a:ext cx="2630025" cy="2515676"/>
            <a:chOff x="4787939" y="2012781"/>
            <a:chExt cx="2630025" cy="2515676"/>
          </a:xfrm>
        </p:grpSpPr>
        <p:graphicFrame>
          <p:nvGraphicFramePr>
            <p:cNvPr id="14" name="Chart 2">
              <a:extLst>
                <a:ext uri="{FF2B5EF4-FFF2-40B4-BE49-F238E27FC236}">
                  <a16:creationId xmlns:a16="http://schemas.microsoft.com/office/drawing/2014/main" id="{C55F7B14-7769-45A0-A582-B9D0F9EADD2D}"/>
                </a:ext>
              </a:extLst>
            </p:cNvPr>
            <p:cNvGraphicFramePr/>
            <p:nvPr>
              <p:extLst>
                <p:ext uri="{D42A27DB-BD31-4B8C-83A1-F6EECF244321}">
                  <p14:modId xmlns:p14="http://schemas.microsoft.com/office/powerpoint/2010/main" val="20920208"/>
                </p:ext>
              </p:extLst>
            </p:nvPr>
          </p:nvGraphicFramePr>
          <p:xfrm>
            <a:off x="4787939" y="2012781"/>
            <a:ext cx="2630025" cy="2515676"/>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 Box 10">
              <a:extLst>
                <a:ext uri="{FF2B5EF4-FFF2-40B4-BE49-F238E27FC236}">
                  <a16:creationId xmlns:a16="http://schemas.microsoft.com/office/drawing/2014/main" id="{EC84C42B-6E6E-42D4-95B8-B7B3B3C8C825}"/>
                </a:ext>
              </a:extLst>
            </p:cNvPr>
            <p:cNvSpPr txBox="1">
              <a:spLocks noChangeArrowheads="1"/>
            </p:cNvSpPr>
            <p:nvPr/>
          </p:nvSpPr>
          <p:spPr bwMode="auto">
            <a:xfrm>
              <a:off x="5423961" y="2865481"/>
              <a:ext cx="1357980" cy="784830"/>
            </a:xfrm>
            <a:prstGeom prst="rect">
              <a:avLst/>
            </a:prstGeom>
            <a:noFill/>
            <a:ln w="9525">
              <a:noFill/>
              <a:miter lim="800000"/>
            </a:ln>
          </p:spPr>
          <p:txBody>
            <a:bodyPr wrap="square" lIns="45720" tIns="22860" rIns="45720" bIns="22860">
              <a:spAutoFit/>
            </a:bodyPr>
            <a:lstStyle>
              <a:defPPr>
                <a:defRPr lang="zh-CN"/>
              </a:defPPr>
              <a:lvl1pPr algn="ctr" defTabSz="1087755">
                <a:defRPr sz="4800" b="1">
                  <a:solidFill>
                    <a:srgbClr val="333333"/>
                  </a:solidFill>
                  <a:latin typeface="Aharoni" panose="02010803020104030203" pitchFamily="2" charset="-79"/>
                  <a:ea typeface="Open Sans" panose="020B0606030504020204" pitchFamily="34" charset="0"/>
                  <a:cs typeface="Aharoni" panose="02010803020104030203" pitchFamily="2" charset="-79"/>
                </a:defRPr>
              </a:lvl1pPr>
            </a:lstStyle>
            <a:p>
              <a:r>
                <a:rPr lang="en-US" b="0" dirty="0">
                  <a:solidFill>
                    <a:schemeClr val="bg1">
                      <a:lumMod val="50000"/>
                    </a:schemeClr>
                  </a:solidFill>
                  <a:latin typeface="华文细黑" panose="02010600040101010101" pitchFamily="2" charset="-122"/>
                  <a:ea typeface="华文细黑" panose="02010600040101010101" pitchFamily="2" charset="-122"/>
                </a:rPr>
                <a:t>38</a:t>
              </a:r>
              <a:r>
                <a:rPr lang="en-US" sz="2400" b="0" dirty="0">
                  <a:solidFill>
                    <a:schemeClr val="bg1">
                      <a:lumMod val="50000"/>
                    </a:schemeClr>
                  </a:solidFill>
                  <a:latin typeface="华文细黑" panose="02010600040101010101" pitchFamily="2" charset="-122"/>
                  <a:ea typeface="华文细黑" panose="02010600040101010101" pitchFamily="2" charset="-122"/>
                </a:rPr>
                <a:t>%</a:t>
              </a:r>
              <a:endParaRPr lang="en-US" b="0" dirty="0">
                <a:solidFill>
                  <a:schemeClr val="bg1">
                    <a:lumMod val="50000"/>
                  </a:schemeClr>
                </a:solidFill>
                <a:latin typeface="华文细黑" panose="02010600040101010101" pitchFamily="2" charset="-122"/>
                <a:ea typeface="华文细黑" panose="02010600040101010101" pitchFamily="2" charset="-122"/>
              </a:endParaRPr>
            </a:p>
          </p:txBody>
        </p:sp>
      </p:grpSp>
      <p:grpSp>
        <p:nvGrpSpPr>
          <p:cNvPr id="16" name="组合 15">
            <a:extLst>
              <a:ext uri="{FF2B5EF4-FFF2-40B4-BE49-F238E27FC236}">
                <a16:creationId xmlns:a16="http://schemas.microsoft.com/office/drawing/2014/main" id="{A6A9C00F-1AE8-4A81-B9BF-0B112CE99B7F}"/>
              </a:ext>
            </a:extLst>
          </p:cNvPr>
          <p:cNvGrpSpPr/>
          <p:nvPr/>
        </p:nvGrpSpPr>
        <p:grpSpPr>
          <a:xfrm>
            <a:off x="8126738" y="2157505"/>
            <a:ext cx="2630025" cy="2515676"/>
            <a:chOff x="7970344" y="2012781"/>
            <a:chExt cx="2630025" cy="2515676"/>
          </a:xfrm>
        </p:grpSpPr>
        <p:graphicFrame>
          <p:nvGraphicFramePr>
            <p:cNvPr id="17" name="Chart 2">
              <a:extLst>
                <a:ext uri="{FF2B5EF4-FFF2-40B4-BE49-F238E27FC236}">
                  <a16:creationId xmlns:a16="http://schemas.microsoft.com/office/drawing/2014/main" id="{6228956B-DC56-4EA9-8AC3-EA3DEEDB7583}"/>
                </a:ext>
              </a:extLst>
            </p:cNvPr>
            <p:cNvGraphicFramePr/>
            <p:nvPr>
              <p:extLst>
                <p:ext uri="{D42A27DB-BD31-4B8C-83A1-F6EECF244321}">
                  <p14:modId xmlns:p14="http://schemas.microsoft.com/office/powerpoint/2010/main" val="910120801"/>
                </p:ext>
              </p:extLst>
            </p:nvPr>
          </p:nvGraphicFramePr>
          <p:xfrm>
            <a:off x="7970344" y="2012781"/>
            <a:ext cx="2630025" cy="2515676"/>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 Box 10">
              <a:extLst>
                <a:ext uri="{FF2B5EF4-FFF2-40B4-BE49-F238E27FC236}">
                  <a16:creationId xmlns:a16="http://schemas.microsoft.com/office/drawing/2014/main" id="{293A02D1-67FF-4A7E-A941-5A37CCF4E438}"/>
                </a:ext>
              </a:extLst>
            </p:cNvPr>
            <p:cNvSpPr txBox="1">
              <a:spLocks noChangeArrowheads="1"/>
            </p:cNvSpPr>
            <p:nvPr/>
          </p:nvSpPr>
          <p:spPr bwMode="auto">
            <a:xfrm>
              <a:off x="8606366" y="2865481"/>
              <a:ext cx="1357980" cy="784830"/>
            </a:xfrm>
            <a:prstGeom prst="rect">
              <a:avLst/>
            </a:prstGeom>
            <a:noFill/>
            <a:ln w="9525">
              <a:noFill/>
              <a:miter lim="800000"/>
            </a:ln>
          </p:spPr>
          <p:txBody>
            <a:bodyPr wrap="square" lIns="45720" tIns="22860" rIns="45720" bIns="22860">
              <a:spAutoFit/>
            </a:bodyPr>
            <a:lstStyle>
              <a:defPPr>
                <a:defRPr lang="zh-CN"/>
              </a:defPPr>
              <a:lvl1pPr algn="ctr" defTabSz="1087755">
                <a:defRPr sz="4800" b="1">
                  <a:solidFill>
                    <a:srgbClr val="333333"/>
                  </a:solidFill>
                  <a:latin typeface="Aharoni" panose="02010803020104030203" pitchFamily="2" charset="-79"/>
                  <a:ea typeface="Open Sans" panose="020B0606030504020204" pitchFamily="34" charset="0"/>
                  <a:cs typeface="Aharoni" panose="02010803020104030203" pitchFamily="2" charset="-79"/>
                </a:defRPr>
              </a:lvl1pPr>
            </a:lstStyle>
            <a:p>
              <a:r>
                <a:rPr lang="en-US" b="0" dirty="0">
                  <a:solidFill>
                    <a:schemeClr val="bg1">
                      <a:lumMod val="50000"/>
                    </a:schemeClr>
                  </a:solidFill>
                  <a:latin typeface="华文细黑" panose="02010600040101010101" pitchFamily="2" charset="-122"/>
                  <a:ea typeface="华文细黑" panose="02010600040101010101" pitchFamily="2" charset="-122"/>
                </a:rPr>
                <a:t>50</a:t>
              </a:r>
              <a:r>
                <a:rPr lang="en-US" sz="2400" b="0" dirty="0">
                  <a:solidFill>
                    <a:schemeClr val="bg1">
                      <a:lumMod val="50000"/>
                    </a:schemeClr>
                  </a:solidFill>
                  <a:latin typeface="华文细黑" panose="02010600040101010101" pitchFamily="2" charset="-122"/>
                  <a:ea typeface="华文细黑" panose="02010600040101010101" pitchFamily="2" charset="-122"/>
                </a:rPr>
                <a:t>%</a:t>
              </a:r>
              <a:endParaRPr lang="en-US" b="0" dirty="0">
                <a:solidFill>
                  <a:schemeClr val="bg1">
                    <a:lumMod val="50000"/>
                  </a:schemeClr>
                </a:solidFill>
                <a:latin typeface="华文细黑" panose="02010600040101010101" pitchFamily="2" charset="-122"/>
                <a:ea typeface="华文细黑" panose="02010600040101010101" pitchFamily="2" charset="-122"/>
              </a:endParaRPr>
            </a:p>
          </p:txBody>
        </p:sp>
      </p:grpSp>
      <p:sp>
        <p:nvSpPr>
          <p:cNvPr id="19" name="文本框 18">
            <a:extLst>
              <a:ext uri="{FF2B5EF4-FFF2-40B4-BE49-F238E27FC236}">
                <a16:creationId xmlns:a16="http://schemas.microsoft.com/office/drawing/2014/main" id="{33204601-A656-47BE-9C96-4B7A899470A3}"/>
              </a:ext>
            </a:extLst>
          </p:cNvPr>
          <p:cNvSpPr txBox="1"/>
          <p:nvPr/>
        </p:nvSpPr>
        <p:spPr>
          <a:xfrm>
            <a:off x="1703715" y="4739326"/>
            <a:ext cx="2501006" cy="1169551"/>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文本框 19">
            <a:extLst>
              <a:ext uri="{FF2B5EF4-FFF2-40B4-BE49-F238E27FC236}">
                <a16:creationId xmlns:a16="http://schemas.microsoft.com/office/drawing/2014/main" id="{759E7730-F369-4B3C-A02C-C2E3D9C35700}"/>
              </a:ext>
            </a:extLst>
          </p:cNvPr>
          <p:cNvSpPr txBox="1"/>
          <p:nvPr/>
        </p:nvSpPr>
        <p:spPr>
          <a:xfrm>
            <a:off x="4826801" y="4739326"/>
            <a:ext cx="2501006" cy="1169551"/>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文本框 20">
            <a:extLst>
              <a:ext uri="{FF2B5EF4-FFF2-40B4-BE49-F238E27FC236}">
                <a16:creationId xmlns:a16="http://schemas.microsoft.com/office/drawing/2014/main" id="{18099A17-D9AA-4D6F-90AE-2D5117E4D52E}"/>
              </a:ext>
            </a:extLst>
          </p:cNvPr>
          <p:cNvSpPr txBox="1"/>
          <p:nvPr/>
        </p:nvSpPr>
        <p:spPr>
          <a:xfrm>
            <a:off x="8158036" y="4739326"/>
            <a:ext cx="2501006" cy="1169551"/>
          </a:xfrm>
          <a:prstGeom prst="rect">
            <a:avLst/>
          </a:prstGeom>
          <a:noFill/>
          <a:effectLst/>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9473632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ppt_x"/>
                                          </p:val>
                                        </p:tav>
                                        <p:tav tm="100000">
                                          <p:val>
                                            <p:strVal val="#ppt_x"/>
                                          </p:val>
                                        </p:tav>
                                      </p:tavLst>
                                    </p:anim>
                                    <p:anim calcmode="lin" valueType="num">
                                      <p:cBhvr additive="base">
                                        <p:cTn id="17" dur="25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50" fill="hold"/>
                                        <p:tgtEl>
                                          <p:spTgt spid="19"/>
                                        </p:tgtEl>
                                        <p:attrNameLst>
                                          <p:attrName>ppt_x</p:attrName>
                                        </p:attrNameLst>
                                      </p:cBhvr>
                                      <p:tavLst>
                                        <p:tav tm="0">
                                          <p:val>
                                            <p:strVal val="#ppt_x"/>
                                          </p:val>
                                        </p:tav>
                                        <p:tav tm="100000">
                                          <p:val>
                                            <p:strVal val="#ppt_x"/>
                                          </p:val>
                                        </p:tav>
                                      </p:tavLst>
                                    </p:anim>
                                    <p:anim calcmode="lin" valueType="num">
                                      <p:cBhvr additive="base">
                                        <p:cTn id="27" dur="25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fill="hold"/>
                                        <p:tgtEl>
                                          <p:spTgt spid="20"/>
                                        </p:tgtEl>
                                        <p:attrNameLst>
                                          <p:attrName>ppt_x</p:attrName>
                                        </p:attrNameLst>
                                      </p:cBhvr>
                                      <p:tavLst>
                                        <p:tav tm="0">
                                          <p:val>
                                            <p:strVal val="#ppt_x"/>
                                          </p:val>
                                        </p:tav>
                                        <p:tav tm="100000">
                                          <p:val>
                                            <p:strVal val="#ppt_x"/>
                                          </p:val>
                                        </p:tav>
                                      </p:tavLst>
                                    </p:anim>
                                    <p:anim calcmode="lin" valueType="num">
                                      <p:cBhvr additive="base">
                                        <p:cTn id="32" dur="25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250" fill="hold"/>
                                        <p:tgtEl>
                                          <p:spTgt spid="21"/>
                                        </p:tgtEl>
                                        <p:attrNameLst>
                                          <p:attrName>ppt_x</p:attrName>
                                        </p:attrNameLst>
                                      </p:cBhvr>
                                      <p:tavLst>
                                        <p:tav tm="0">
                                          <p:val>
                                            <p:strVal val="#ppt_x"/>
                                          </p:val>
                                        </p:tav>
                                        <p:tav tm="100000">
                                          <p:val>
                                            <p:strVal val="#ppt_x"/>
                                          </p:val>
                                        </p:tav>
                                      </p:tavLst>
                                    </p:anim>
                                    <p:anim calcmode="lin" valueType="num">
                                      <p:cBhvr additive="base">
                                        <p:cTn id="37"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Group 39">
            <a:extLst>
              <a:ext uri="{FF2B5EF4-FFF2-40B4-BE49-F238E27FC236}">
                <a16:creationId xmlns:a16="http://schemas.microsoft.com/office/drawing/2014/main" id="{953ACDCE-22EB-4D3E-A2FD-CAC98FDB0430}"/>
              </a:ext>
            </a:extLst>
          </p:cNvPr>
          <p:cNvGrpSpPr/>
          <p:nvPr/>
        </p:nvGrpSpPr>
        <p:grpSpPr>
          <a:xfrm flipH="1">
            <a:off x="1633738" y="2618584"/>
            <a:ext cx="692092" cy="692092"/>
            <a:chOff x="6369311" y="2040370"/>
            <a:chExt cx="755703" cy="755703"/>
          </a:xfrm>
          <a:solidFill>
            <a:srgbClr val="F67C81"/>
          </a:solidFill>
        </p:grpSpPr>
        <p:sp>
          <p:nvSpPr>
            <p:cNvPr id="7" name="Oval 7">
              <a:extLst>
                <a:ext uri="{FF2B5EF4-FFF2-40B4-BE49-F238E27FC236}">
                  <a16:creationId xmlns:a16="http://schemas.microsoft.com/office/drawing/2014/main" id="{B4A26E87-FEF6-4479-A175-E62D935B6C8D}"/>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id="{36345DBB-01DB-48A6-91B6-C434906959F5}"/>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0">
            <a:extLst>
              <a:ext uri="{FF2B5EF4-FFF2-40B4-BE49-F238E27FC236}">
                <a16:creationId xmlns:a16="http://schemas.microsoft.com/office/drawing/2014/main" id="{3D6EB94F-3900-4525-8005-CD5193D7418A}"/>
              </a:ext>
            </a:extLst>
          </p:cNvPr>
          <p:cNvGrpSpPr/>
          <p:nvPr/>
        </p:nvGrpSpPr>
        <p:grpSpPr>
          <a:xfrm flipH="1">
            <a:off x="1633738" y="3490525"/>
            <a:ext cx="692092" cy="692092"/>
            <a:chOff x="6369311" y="2992454"/>
            <a:chExt cx="755703" cy="755703"/>
          </a:xfrm>
          <a:solidFill>
            <a:srgbClr val="F9A37B"/>
          </a:solidFill>
        </p:grpSpPr>
        <p:sp>
          <p:nvSpPr>
            <p:cNvPr id="14" name="Oval 8">
              <a:extLst>
                <a:ext uri="{FF2B5EF4-FFF2-40B4-BE49-F238E27FC236}">
                  <a16:creationId xmlns:a16="http://schemas.microsoft.com/office/drawing/2014/main" id="{8DF6CD2C-B7EC-48A5-A0EA-8B2192792FFD}"/>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2">
              <a:extLst>
                <a:ext uri="{FF2B5EF4-FFF2-40B4-BE49-F238E27FC236}">
                  <a16:creationId xmlns:a16="http://schemas.microsoft.com/office/drawing/2014/main" id="{38AC6BE4-D666-49CF-B408-25D1E9539F01}"/>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41">
            <a:extLst>
              <a:ext uri="{FF2B5EF4-FFF2-40B4-BE49-F238E27FC236}">
                <a16:creationId xmlns:a16="http://schemas.microsoft.com/office/drawing/2014/main" id="{348B2E51-3935-4FD4-A6B6-9FA45D5491A5}"/>
              </a:ext>
            </a:extLst>
          </p:cNvPr>
          <p:cNvGrpSpPr/>
          <p:nvPr/>
        </p:nvGrpSpPr>
        <p:grpSpPr>
          <a:xfrm flipH="1">
            <a:off x="1633738" y="4362466"/>
            <a:ext cx="692092" cy="692092"/>
            <a:chOff x="6369310" y="3944537"/>
            <a:chExt cx="755703" cy="755703"/>
          </a:xfrm>
          <a:solidFill>
            <a:schemeClr val="bg2">
              <a:lumMod val="50000"/>
            </a:schemeClr>
          </a:solidFill>
        </p:grpSpPr>
        <p:sp>
          <p:nvSpPr>
            <p:cNvPr id="17" name="Oval 10">
              <a:extLst>
                <a:ext uri="{FF2B5EF4-FFF2-40B4-BE49-F238E27FC236}">
                  <a16:creationId xmlns:a16="http://schemas.microsoft.com/office/drawing/2014/main" id="{AD336C66-F332-4FBF-B165-5E8ABBFDE991}"/>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3">
              <a:extLst>
                <a:ext uri="{FF2B5EF4-FFF2-40B4-BE49-F238E27FC236}">
                  <a16:creationId xmlns:a16="http://schemas.microsoft.com/office/drawing/2014/main" id="{91536136-3F4A-4250-B1FA-84B9EB7BBBAB}"/>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Rectangle 22">
            <a:extLst>
              <a:ext uri="{FF2B5EF4-FFF2-40B4-BE49-F238E27FC236}">
                <a16:creationId xmlns:a16="http://schemas.microsoft.com/office/drawing/2014/main" id="{48AEFE82-25B6-4C76-BE16-EB228DE27A45}"/>
              </a:ext>
            </a:extLst>
          </p:cNvPr>
          <p:cNvSpPr/>
          <p:nvPr/>
        </p:nvSpPr>
        <p:spPr>
          <a:xfrm flipH="1">
            <a:off x="2557886" y="2631885"/>
            <a:ext cx="3492747" cy="553998"/>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26">
            <a:extLst>
              <a:ext uri="{FF2B5EF4-FFF2-40B4-BE49-F238E27FC236}">
                <a16:creationId xmlns:a16="http://schemas.microsoft.com/office/drawing/2014/main" id="{8DB15548-0B46-4CF6-9B32-2232CB538DE3}"/>
              </a:ext>
            </a:extLst>
          </p:cNvPr>
          <p:cNvSpPr/>
          <p:nvPr/>
        </p:nvSpPr>
        <p:spPr>
          <a:xfrm flipH="1">
            <a:off x="2557888" y="3591020"/>
            <a:ext cx="3570626" cy="553998"/>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Rectangle 30">
            <a:extLst>
              <a:ext uri="{FF2B5EF4-FFF2-40B4-BE49-F238E27FC236}">
                <a16:creationId xmlns:a16="http://schemas.microsoft.com/office/drawing/2014/main" id="{B36543DD-C802-4EAA-A5ED-704C87E063CF}"/>
              </a:ext>
            </a:extLst>
          </p:cNvPr>
          <p:cNvSpPr/>
          <p:nvPr/>
        </p:nvSpPr>
        <p:spPr>
          <a:xfrm flipH="1">
            <a:off x="2557888" y="4573513"/>
            <a:ext cx="3570626" cy="553998"/>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2" name="组合 21">
            <a:extLst>
              <a:ext uri="{FF2B5EF4-FFF2-40B4-BE49-F238E27FC236}">
                <a16:creationId xmlns:a16="http://schemas.microsoft.com/office/drawing/2014/main" id="{8C2C985E-8573-4FF7-BE62-246DA18D8B15}"/>
              </a:ext>
            </a:extLst>
          </p:cNvPr>
          <p:cNvGrpSpPr/>
          <p:nvPr/>
        </p:nvGrpSpPr>
        <p:grpSpPr>
          <a:xfrm>
            <a:off x="6128514" y="1953277"/>
            <a:ext cx="4571200" cy="3382216"/>
            <a:chOff x="6094169" y="2784311"/>
            <a:chExt cx="3750263" cy="2774808"/>
          </a:xfrm>
        </p:grpSpPr>
        <p:sp>
          <p:nvSpPr>
            <p:cNvPr id="23" name="Rectangle 89">
              <a:extLst>
                <a:ext uri="{FF2B5EF4-FFF2-40B4-BE49-F238E27FC236}">
                  <a16:creationId xmlns:a16="http://schemas.microsoft.com/office/drawing/2014/main" id="{7B8AC3EB-53E7-4C0F-9C51-623B7297C953}"/>
                </a:ext>
              </a:extLst>
            </p:cNvPr>
            <p:cNvSpPr/>
            <p:nvPr/>
          </p:nvSpPr>
          <p:spPr>
            <a:xfrm>
              <a:off x="6094169" y="5141617"/>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37">
              <a:extLst>
                <a:ext uri="{FF2B5EF4-FFF2-40B4-BE49-F238E27FC236}">
                  <a16:creationId xmlns:a16="http://schemas.microsoft.com/office/drawing/2014/main" id="{3D8F322F-5E17-4CD4-81CB-02C315CE0285}"/>
                </a:ext>
              </a:extLst>
            </p:cNvPr>
            <p:cNvGrpSpPr/>
            <p:nvPr/>
          </p:nvGrpSpPr>
          <p:grpSpPr>
            <a:xfrm>
              <a:off x="6431069" y="2784311"/>
              <a:ext cx="301358" cy="2317121"/>
              <a:chOff x="1074408" y="1485901"/>
              <a:chExt cx="214311" cy="1647821"/>
            </a:xfrm>
            <a:solidFill>
              <a:srgbClr val="4AA88D"/>
            </a:solidFill>
          </p:grpSpPr>
          <p:cxnSp>
            <p:nvCxnSpPr>
              <p:cNvPr id="46" name="Straight Connector 90">
                <a:extLst>
                  <a:ext uri="{FF2B5EF4-FFF2-40B4-BE49-F238E27FC236}">
                    <a16:creationId xmlns:a16="http://schemas.microsoft.com/office/drawing/2014/main" id="{C0C60C59-1A0E-44F3-910E-E67D2339F8FA}"/>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94">
                <a:extLst>
                  <a:ext uri="{FF2B5EF4-FFF2-40B4-BE49-F238E27FC236}">
                    <a16:creationId xmlns:a16="http://schemas.microsoft.com/office/drawing/2014/main" id="{BC0F70B2-9209-4843-8D88-5BE647EB8AFB}"/>
                  </a:ext>
                </a:extLst>
              </p:cNvPr>
              <p:cNvSpPr/>
              <p:nvPr/>
            </p:nvSpPr>
            <p:spPr>
              <a:xfrm>
                <a:off x="1074408" y="2190750"/>
                <a:ext cx="214311" cy="942972"/>
              </a:xfrm>
              <a:prstGeom prst="round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38">
              <a:extLst>
                <a:ext uri="{FF2B5EF4-FFF2-40B4-BE49-F238E27FC236}">
                  <a16:creationId xmlns:a16="http://schemas.microsoft.com/office/drawing/2014/main" id="{F16F254C-6800-404F-AE74-AB51CCB16C76}"/>
                </a:ext>
              </a:extLst>
            </p:cNvPr>
            <p:cNvGrpSpPr/>
            <p:nvPr/>
          </p:nvGrpSpPr>
          <p:grpSpPr>
            <a:xfrm>
              <a:off x="6964680" y="2784311"/>
              <a:ext cx="301358" cy="2317121"/>
              <a:chOff x="1447800" y="1485901"/>
              <a:chExt cx="214311" cy="1647821"/>
            </a:xfrm>
            <a:solidFill>
              <a:srgbClr val="DF7563"/>
            </a:solidFill>
          </p:grpSpPr>
          <p:cxnSp>
            <p:nvCxnSpPr>
              <p:cNvPr id="44" name="Straight Connector 97">
                <a:extLst>
                  <a:ext uri="{FF2B5EF4-FFF2-40B4-BE49-F238E27FC236}">
                    <a16:creationId xmlns:a16="http://schemas.microsoft.com/office/drawing/2014/main" id="{8D636306-1C84-4F6F-83BB-87BAE20CEFE1}"/>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100">
                <a:extLst>
                  <a:ext uri="{FF2B5EF4-FFF2-40B4-BE49-F238E27FC236}">
                    <a16:creationId xmlns:a16="http://schemas.microsoft.com/office/drawing/2014/main" id="{8DB7F05A-C2F8-43AA-90E9-5F4965F4F26E}"/>
                  </a:ext>
                </a:extLst>
              </p:cNvPr>
              <p:cNvSpPr/>
              <p:nvPr/>
            </p:nvSpPr>
            <p:spPr>
              <a:xfrm>
                <a:off x="1447800" y="1962150"/>
                <a:ext cx="214311" cy="1171572"/>
              </a:xfrm>
              <a:prstGeom prst="roundRect">
                <a:avLst/>
              </a:pr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9">
              <a:extLst>
                <a:ext uri="{FF2B5EF4-FFF2-40B4-BE49-F238E27FC236}">
                  <a16:creationId xmlns:a16="http://schemas.microsoft.com/office/drawing/2014/main" id="{E0303CCE-C34D-404D-8978-1112B60EF1B6}"/>
                </a:ext>
              </a:extLst>
            </p:cNvPr>
            <p:cNvGrpSpPr/>
            <p:nvPr/>
          </p:nvGrpSpPr>
          <p:grpSpPr>
            <a:xfrm>
              <a:off x="7498292" y="2784311"/>
              <a:ext cx="301358" cy="2317121"/>
              <a:chOff x="1828800" y="1485901"/>
              <a:chExt cx="214311" cy="1647821"/>
            </a:xfrm>
            <a:solidFill>
              <a:srgbClr val="4AA88D"/>
            </a:solidFill>
          </p:grpSpPr>
          <p:cxnSp>
            <p:nvCxnSpPr>
              <p:cNvPr id="42" name="Straight Connector 103">
                <a:extLst>
                  <a:ext uri="{FF2B5EF4-FFF2-40B4-BE49-F238E27FC236}">
                    <a16:creationId xmlns:a16="http://schemas.microsoft.com/office/drawing/2014/main" id="{7EAA0EF6-F9F6-48F6-86F8-692FF8E6E9BB}"/>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06">
                <a:extLst>
                  <a:ext uri="{FF2B5EF4-FFF2-40B4-BE49-F238E27FC236}">
                    <a16:creationId xmlns:a16="http://schemas.microsoft.com/office/drawing/2014/main" id="{43B134B1-6078-4425-BB72-758E1FC80007}"/>
                  </a:ext>
                </a:extLst>
              </p:cNvPr>
              <p:cNvSpPr/>
              <p:nvPr/>
            </p:nvSpPr>
            <p:spPr>
              <a:xfrm>
                <a:off x="1828800" y="1809750"/>
                <a:ext cx="214311" cy="1323972"/>
              </a:xfrm>
              <a:prstGeom prst="round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0">
              <a:extLst>
                <a:ext uri="{FF2B5EF4-FFF2-40B4-BE49-F238E27FC236}">
                  <a16:creationId xmlns:a16="http://schemas.microsoft.com/office/drawing/2014/main" id="{A94A43C2-CB11-4917-BC37-6A615F38C277}"/>
                </a:ext>
              </a:extLst>
            </p:cNvPr>
            <p:cNvGrpSpPr/>
            <p:nvPr/>
          </p:nvGrpSpPr>
          <p:grpSpPr>
            <a:xfrm>
              <a:off x="8031904" y="2784311"/>
              <a:ext cx="301358" cy="2317121"/>
              <a:chOff x="2209800" y="1485901"/>
              <a:chExt cx="214311" cy="1647821"/>
            </a:xfrm>
            <a:solidFill>
              <a:srgbClr val="DF7563"/>
            </a:solidFill>
          </p:grpSpPr>
          <p:cxnSp>
            <p:nvCxnSpPr>
              <p:cNvPr id="40" name="Straight Connector 107">
                <a:extLst>
                  <a:ext uri="{FF2B5EF4-FFF2-40B4-BE49-F238E27FC236}">
                    <a16:creationId xmlns:a16="http://schemas.microsoft.com/office/drawing/2014/main" id="{9B027532-D158-4BB7-B233-B4E0919DCB1E}"/>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20">
                <a:extLst>
                  <a:ext uri="{FF2B5EF4-FFF2-40B4-BE49-F238E27FC236}">
                    <a16:creationId xmlns:a16="http://schemas.microsoft.com/office/drawing/2014/main" id="{6158CBDC-943A-4C81-8C22-2B0B29F04FBD}"/>
                  </a:ext>
                </a:extLst>
              </p:cNvPr>
              <p:cNvSpPr/>
              <p:nvPr/>
            </p:nvSpPr>
            <p:spPr>
              <a:xfrm>
                <a:off x="2209800" y="2419350"/>
                <a:ext cx="214311" cy="714372"/>
              </a:xfrm>
              <a:prstGeom prst="roundRect">
                <a:avLst/>
              </a:pr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1">
              <a:extLst>
                <a:ext uri="{FF2B5EF4-FFF2-40B4-BE49-F238E27FC236}">
                  <a16:creationId xmlns:a16="http://schemas.microsoft.com/office/drawing/2014/main" id="{6140011C-7B15-4B7B-8BB4-5FA84E76CA8F}"/>
                </a:ext>
              </a:extLst>
            </p:cNvPr>
            <p:cNvGrpSpPr/>
            <p:nvPr/>
          </p:nvGrpSpPr>
          <p:grpSpPr>
            <a:xfrm>
              <a:off x="8565515" y="2784311"/>
              <a:ext cx="301358" cy="2317121"/>
              <a:chOff x="2667000" y="1485901"/>
              <a:chExt cx="214311" cy="1647821"/>
            </a:xfrm>
            <a:solidFill>
              <a:srgbClr val="4AA88D"/>
            </a:solidFill>
          </p:grpSpPr>
          <p:cxnSp>
            <p:nvCxnSpPr>
              <p:cNvPr id="38" name="Straight Connector 127">
                <a:extLst>
                  <a:ext uri="{FF2B5EF4-FFF2-40B4-BE49-F238E27FC236}">
                    <a16:creationId xmlns:a16="http://schemas.microsoft.com/office/drawing/2014/main" id="{2331A074-B307-465B-9EB7-15A1F356005D}"/>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28">
                <a:extLst>
                  <a:ext uri="{FF2B5EF4-FFF2-40B4-BE49-F238E27FC236}">
                    <a16:creationId xmlns:a16="http://schemas.microsoft.com/office/drawing/2014/main" id="{C9F5B998-7992-4C69-9B8B-AAD115290D92}"/>
                  </a:ext>
                </a:extLst>
              </p:cNvPr>
              <p:cNvSpPr/>
              <p:nvPr/>
            </p:nvSpPr>
            <p:spPr>
              <a:xfrm>
                <a:off x="2667000" y="1962150"/>
                <a:ext cx="214311" cy="1171572"/>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42">
              <a:extLst>
                <a:ext uri="{FF2B5EF4-FFF2-40B4-BE49-F238E27FC236}">
                  <a16:creationId xmlns:a16="http://schemas.microsoft.com/office/drawing/2014/main" id="{0319EBA2-F036-4CD0-BD60-01AEA1CE1F29}"/>
                </a:ext>
              </a:extLst>
            </p:cNvPr>
            <p:cNvGrpSpPr/>
            <p:nvPr/>
          </p:nvGrpSpPr>
          <p:grpSpPr>
            <a:xfrm>
              <a:off x="9099130" y="2784311"/>
              <a:ext cx="301358" cy="2317121"/>
              <a:chOff x="2971800" y="1485901"/>
              <a:chExt cx="214311" cy="1647821"/>
            </a:xfrm>
            <a:solidFill>
              <a:srgbClr val="DF7563"/>
            </a:solidFill>
          </p:grpSpPr>
          <p:cxnSp>
            <p:nvCxnSpPr>
              <p:cNvPr id="36" name="Straight Connector 135">
                <a:extLst>
                  <a:ext uri="{FF2B5EF4-FFF2-40B4-BE49-F238E27FC236}">
                    <a16:creationId xmlns:a16="http://schemas.microsoft.com/office/drawing/2014/main" id="{C8576CE9-1793-4CD4-A903-92E83F8E8E80}"/>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36">
                <a:extLst>
                  <a:ext uri="{FF2B5EF4-FFF2-40B4-BE49-F238E27FC236}">
                    <a16:creationId xmlns:a16="http://schemas.microsoft.com/office/drawing/2014/main" id="{BDD805AC-66B9-46B2-B717-19C4712EA362}"/>
                  </a:ext>
                </a:extLst>
              </p:cNvPr>
              <p:cNvSpPr/>
              <p:nvPr/>
            </p:nvSpPr>
            <p:spPr>
              <a:xfrm>
                <a:off x="2971800" y="1809750"/>
                <a:ext cx="214311" cy="1323972"/>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143">
              <a:extLst>
                <a:ext uri="{FF2B5EF4-FFF2-40B4-BE49-F238E27FC236}">
                  <a16:creationId xmlns:a16="http://schemas.microsoft.com/office/drawing/2014/main" id="{B7CCDCAB-F287-42FC-A4B1-3498F5489115}"/>
                </a:ext>
              </a:extLst>
            </p:cNvPr>
            <p:cNvSpPr/>
            <p:nvPr/>
          </p:nvSpPr>
          <p:spPr>
            <a:xfrm>
              <a:off x="6461672"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1" name="Rectangle 144">
              <a:extLst>
                <a:ext uri="{FF2B5EF4-FFF2-40B4-BE49-F238E27FC236}">
                  <a16:creationId xmlns:a16="http://schemas.microsoft.com/office/drawing/2014/main" id="{3394FFDB-E014-4C37-A276-9312703FC280}"/>
                </a:ext>
              </a:extLst>
            </p:cNvPr>
            <p:cNvSpPr/>
            <p:nvPr/>
          </p:nvSpPr>
          <p:spPr>
            <a:xfrm>
              <a:off x="6999943"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2" name="Rectangle 145">
              <a:extLst>
                <a:ext uri="{FF2B5EF4-FFF2-40B4-BE49-F238E27FC236}">
                  <a16:creationId xmlns:a16="http://schemas.microsoft.com/office/drawing/2014/main" id="{F68F6FF8-257F-4719-AFE5-5C84868C7E57}"/>
                </a:ext>
              </a:extLst>
            </p:cNvPr>
            <p:cNvSpPr/>
            <p:nvPr/>
          </p:nvSpPr>
          <p:spPr>
            <a:xfrm>
              <a:off x="7538214"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3" name="Rectangle 146">
              <a:extLst>
                <a:ext uri="{FF2B5EF4-FFF2-40B4-BE49-F238E27FC236}">
                  <a16:creationId xmlns:a16="http://schemas.microsoft.com/office/drawing/2014/main" id="{85FB7C1A-CE00-4C02-9BBA-E796E4F037E9}"/>
                </a:ext>
              </a:extLst>
            </p:cNvPr>
            <p:cNvSpPr/>
            <p:nvPr/>
          </p:nvSpPr>
          <p:spPr>
            <a:xfrm>
              <a:off x="8076485"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4" name="Rectangle 147">
              <a:extLst>
                <a:ext uri="{FF2B5EF4-FFF2-40B4-BE49-F238E27FC236}">
                  <a16:creationId xmlns:a16="http://schemas.microsoft.com/office/drawing/2014/main" id="{CD54DB8F-508B-406D-AEDD-4F5FCCE6500B}"/>
                </a:ext>
              </a:extLst>
            </p:cNvPr>
            <p:cNvSpPr/>
            <p:nvPr/>
          </p:nvSpPr>
          <p:spPr>
            <a:xfrm>
              <a:off x="8614756"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5" name="Rectangle 148">
              <a:extLst>
                <a:ext uri="{FF2B5EF4-FFF2-40B4-BE49-F238E27FC236}">
                  <a16:creationId xmlns:a16="http://schemas.microsoft.com/office/drawing/2014/main" id="{F7D15E41-ACC5-4102-8CD6-DC1CAFB20961}"/>
                </a:ext>
              </a:extLst>
            </p:cNvPr>
            <p:cNvSpPr/>
            <p:nvPr/>
          </p:nvSpPr>
          <p:spPr>
            <a:xfrm>
              <a:off x="9153027"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
        <p:nvSpPr>
          <p:cNvPr id="48" name="Rectangle 24">
            <a:extLst>
              <a:ext uri="{FF2B5EF4-FFF2-40B4-BE49-F238E27FC236}">
                <a16:creationId xmlns:a16="http://schemas.microsoft.com/office/drawing/2014/main" id="{8036CAED-077A-4940-A891-C2D1943F067A}"/>
              </a:ext>
            </a:extLst>
          </p:cNvPr>
          <p:cNvSpPr>
            <a:spLocks noChangeArrowheads="1"/>
          </p:cNvSpPr>
          <p:nvPr/>
        </p:nvSpPr>
        <p:spPr bwMode="auto">
          <a:xfrm>
            <a:off x="1375162" y="5482445"/>
            <a:ext cx="953958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711375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0-#ppt_w/2"/>
                                          </p:val>
                                        </p:tav>
                                        <p:tav tm="100000">
                                          <p:val>
                                            <p:strVal val="#ppt_x"/>
                                          </p:val>
                                        </p:tav>
                                      </p:tavLst>
                                    </p:anim>
                                    <p:anim calcmode="lin" valueType="num">
                                      <p:cBhvr additive="base">
                                        <p:cTn id="12" dur="2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0-#ppt_w/2"/>
                                          </p:val>
                                        </p:tav>
                                        <p:tav tm="100000">
                                          <p:val>
                                            <p:strVal val="#ppt_x"/>
                                          </p:val>
                                        </p:tav>
                                      </p:tavLst>
                                    </p:anim>
                                    <p:anim calcmode="lin" valueType="num">
                                      <p:cBhvr additive="base">
                                        <p:cTn id="17" dur="25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0-#ppt_w/2"/>
                                          </p:val>
                                        </p:tav>
                                        <p:tav tm="100000">
                                          <p:val>
                                            <p:strVal val="#ppt_x"/>
                                          </p:val>
                                        </p:tav>
                                      </p:tavLst>
                                    </p:anim>
                                    <p:anim calcmode="lin" valueType="num">
                                      <p:cBhvr additive="base">
                                        <p:cTn id="22" dur="25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50" fill="hold"/>
                                        <p:tgtEl>
                                          <p:spTgt spid="19"/>
                                        </p:tgtEl>
                                        <p:attrNameLst>
                                          <p:attrName>ppt_x</p:attrName>
                                        </p:attrNameLst>
                                      </p:cBhvr>
                                      <p:tavLst>
                                        <p:tav tm="0">
                                          <p:val>
                                            <p:strVal val="0-#ppt_w/2"/>
                                          </p:val>
                                        </p:tav>
                                        <p:tav tm="100000">
                                          <p:val>
                                            <p:strVal val="#ppt_x"/>
                                          </p:val>
                                        </p:tav>
                                      </p:tavLst>
                                    </p:anim>
                                    <p:anim calcmode="lin" valueType="num">
                                      <p:cBhvr additive="base">
                                        <p:cTn id="27" dur="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250" fill="hold"/>
                                        <p:tgtEl>
                                          <p:spTgt spid="20"/>
                                        </p:tgtEl>
                                        <p:attrNameLst>
                                          <p:attrName>ppt_x</p:attrName>
                                        </p:attrNameLst>
                                      </p:cBhvr>
                                      <p:tavLst>
                                        <p:tav tm="0">
                                          <p:val>
                                            <p:strVal val="0-#ppt_w/2"/>
                                          </p:val>
                                        </p:tav>
                                        <p:tav tm="100000">
                                          <p:val>
                                            <p:strVal val="#ppt_x"/>
                                          </p:val>
                                        </p:tav>
                                      </p:tavLst>
                                    </p:anim>
                                    <p:anim calcmode="lin" valueType="num">
                                      <p:cBhvr additive="base">
                                        <p:cTn id="32" dur="250" fill="hold"/>
                                        <p:tgtEl>
                                          <p:spTgt spid="20"/>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250" fill="hold"/>
                                        <p:tgtEl>
                                          <p:spTgt spid="21"/>
                                        </p:tgtEl>
                                        <p:attrNameLst>
                                          <p:attrName>ppt_x</p:attrName>
                                        </p:attrNameLst>
                                      </p:cBhvr>
                                      <p:tavLst>
                                        <p:tav tm="0">
                                          <p:val>
                                            <p:strVal val="0-#ppt_w/2"/>
                                          </p:val>
                                        </p:tav>
                                        <p:tav tm="100000">
                                          <p:val>
                                            <p:strVal val="#ppt_x"/>
                                          </p:val>
                                        </p:tav>
                                      </p:tavLst>
                                    </p:anim>
                                    <p:anim calcmode="lin" valueType="num">
                                      <p:cBhvr additive="base">
                                        <p:cTn id="37" dur="250" fill="hold"/>
                                        <p:tgtEl>
                                          <p:spTgt spid="21"/>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0-#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43539"/>
            <a:ext cx="12190413" cy="801698"/>
            <a:chOff x="0" y="574615"/>
            <a:chExt cx="12190413" cy="801698"/>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74550" y="57461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60037" y="1047670"/>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200" dirty="0">
                <a:solidFill>
                  <a:srgbClr val="F67C81"/>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任意多边形 9">
            <a:extLst>
              <a:ext uri="{FF2B5EF4-FFF2-40B4-BE49-F238E27FC236}">
                <a16:creationId xmlns:a16="http://schemas.microsoft.com/office/drawing/2014/main" id="{518BC030-0440-4E5A-B771-45DF81075035}"/>
              </a:ext>
            </a:extLst>
          </p:cNvPr>
          <p:cNvSpPr/>
          <p:nvPr/>
        </p:nvSpPr>
        <p:spPr>
          <a:xfrm>
            <a:off x="4066539" y="2546167"/>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任意多边形 10">
            <a:extLst>
              <a:ext uri="{FF2B5EF4-FFF2-40B4-BE49-F238E27FC236}">
                <a16:creationId xmlns:a16="http://schemas.microsoft.com/office/drawing/2014/main" id="{D6E51DB5-FFAF-4B54-A364-858DDE4174D4}"/>
              </a:ext>
            </a:extLst>
          </p:cNvPr>
          <p:cNvSpPr/>
          <p:nvPr/>
        </p:nvSpPr>
        <p:spPr>
          <a:xfrm flipH="1">
            <a:off x="5483859" y="3137134"/>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任意多边形 11">
            <a:extLst>
              <a:ext uri="{FF2B5EF4-FFF2-40B4-BE49-F238E27FC236}">
                <a16:creationId xmlns:a16="http://schemas.microsoft.com/office/drawing/2014/main" id="{0CAAF02F-57FF-43AF-8054-94B901FB9FFB}"/>
              </a:ext>
            </a:extLst>
          </p:cNvPr>
          <p:cNvSpPr/>
          <p:nvPr/>
        </p:nvSpPr>
        <p:spPr>
          <a:xfrm flipV="1">
            <a:off x="4246386" y="3728101"/>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F6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任意多边形 12">
            <a:extLst>
              <a:ext uri="{FF2B5EF4-FFF2-40B4-BE49-F238E27FC236}">
                <a16:creationId xmlns:a16="http://schemas.microsoft.com/office/drawing/2014/main" id="{B7A5B6F0-B550-4105-A171-45D0E496B571}"/>
              </a:ext>
            </a:extLst>
          </p:cNvPr>
          <p:cNvSpPr/>
          <p:nvPr/>
        </p:nvSpPr>
        <p:spPr>
          <a:xfrm flipH="1" flipV="1">
            <a:off x="5304012" y="4319068"/>
            <a:ext cx="2705982" cy="1190172"/>
          </a:xfrm>
          <a:custGeom>
            <a:avLst/>
            <a:gdLst>
              <a:gd name="connsiteX0" fmla="*/ 488411 w 2705982"/>
              <a:gd name="connsiteY0" fmla="*/ 0 h 1190172"/>
              <a:gd name="connsiteX1" fmla="*/ 488411 w 2705982"/>
              <a:gd name="connsiteY1" fmla="*/ 297543 h 1190172"/>
              <a:gd name="connsiteX2" fmla="*/ 2248921 w 2705982"/>
              <a:gd name="connsiteY2" fmla="*/ 297543 h 1190172"/>
              <a:gd name="connsiteX3" fmla="*/ 2705982 w 2705982"/>
              <a:gd name="connsiteY3" fmla="*/ 892629 h 1190172"/>
              <a:gd name="connsiteX4" fmla="*/ 488411 w 2705982"/>
              <a:gd name="connsiteY4" fmla="*/ 892629 h 1190172"/>
              <a:gd name="connsiteX5" fmla="*/ 488411 w 2705982"/>
              <a:gd name="connsiteY5" fmla="*/ 1190172 h 1190172"/>
              <a:gd name="connsiteX6" fmla="*/ 0 w 2705982"/>
              <a:gd name="connsiteY6" fmla="*/ 595086 h 119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5982" h="1190172">
                <a:moveTo>
                  <a:pt x="488411" y="0"/>
                </a:moveTo>
                <a:lnTo>
                  <a:pt x="488411" y="297543"/>
                </a:lnTo>
                <a:lnTo>
                  <a:pt x="2248921" y="297543"/>
                </a:lnTo>
                <a:lnTo>
                  <a:pt x="2705982" y="892629"/>
                </a:lnTo>
                <a:lnTo>
                  <a:pt x="488411" y="892629"/>
                </a:lnTo>
                <a:lnTo>
                  <a:pt x="488411" y="1190172"/>
                </a:lnTo>
                <a:lnTo>
                  <a:pt x="0" y="595086"/>
                </a:lnTo>
                <a:close/>
              </a:path>
            </a:pathLst>
          </a:custGeom>
          <a:solidFill>
            <a:srgbClr val="F9A3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4" name="文本框 13">
            <a:extLst>
              <a:ext uri="{FF2B5EF4-FFF2-40B4-BE49-F238E27FC236}">
                <a16:creationId xmlns:a16="http://schemas.microsoft.com/office/drawing/2014/main" id="{DC4F91EE-E653-41BA-B68D-34ECA4290E8C}"/>
              </a:ext>
            </a:extLst>
          </p:cNvPr>
          <p:cNvSpPr txBox="1"/>
          <p:nvPr/>
        </p:nvSpPr>
        <p:spPr>
          <a:xfrm>
            <a:off x="901141" y="2549190"/>
            <a:ext cx="3165398" cy="156966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14">
            <a:extLst>
              <a:ext uri="{FF2B5EF4-FFF2-40B4-BE49-F238E27FC236}">
                <a16:creationId xmlns:a16="http://schemas.microsoft.com/office/drawing/2014/main" id="{F30C6916-9840-4038-ABE5-1C482D90821E}"/>
              </a:ext>
            </a:extLst>
          </p:cNvPr>
          <p:cNvSpPr txBox="1"/>
          <p:nvPr/>
        </p:nvSpPr>
        <p:spPr>
          <a:xfrm>
            <a:off x="8355220" y="2943270"/>
            <a:ext cx="3165398" cy="156966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文本框 15">
            <a:extLst>
              <a:ext uri="{FF2B5EF4-FFF2-40B4-BE49-F238E27FC236}">
                <a16:creationId xmlns:a16="http://schemas.microsoft.com/office/drawing/2014/main" id="{BE3FBCA6-92D4-4551-A201-14EF5B7C55C1}"/>
              </a:ext>
            </a:extLst>
          </p:cNvPr>
          <p:cNvSpPr txBox="1"/>
          <p:nvPr/>
        </p:nvSpPr>
        <p:spPr>
          <a:xfrm>
            <a:off x="991065" y="3822497"/>
            <a:ext cx="3165398" cy="156966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lgn="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文本框 16">
            <a:extLst>
              <a:ext uri="{FF2B5EF4-FFF2-40B4-BE49-F238E27FC236}">
                <a16:creationId xmlns:a16="http://schemas.microsoft.com/office/drawing/2014/main" id="{3ECA59BD-37B8-4327-9FE1-29AF8ED9C2E1}"/>
              </a:ext>
            </a:extLst>
          </p:cNvPr>
          <p:cNvSpPr txBox="1"/>
          <p:nvPr/>
        </p:nvSpPr>
        <p:spPr>
          <a:xfrm>
            <a:off x="8189841" y="4341204"/>
            <a:ext cx="3165398" cy="156966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Freeform 341">
            <a:extLst>
              <a:ext uri="{FF2B5EF4-FFF2-40B4-BE49-F238E27FC236}">
                <a16:creationId xmlns:a16="http://schemas.microsoft.com/office/drawing/2014/main" id="{132A9AA1-8957-425B-824C-4B3B99BCA7A0}"/>
              </a:ext>
            </a:extLst>
          </p:cNvPr>
          <p:cNvSpPr>
            <a:spLocks noChangeAspect="1" noEditPoints="1"/>
          </p:cNvSpPr>
          <p:nvPr/>
        </p:nvSpPr>
        <p:spPr bwMode="auto">
          <a:xfrm>
            <a:off x="7173361" y="3520339"/>
            <a:ext cx="435792" cy="432000"/>
          </a:xfrm>
          <a:custGeom>
            <a:avLst/>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19" name="Freeform 343">
            <a:extLst>
              <a:ext uri="{FF2B5EF4-FFF2-40B4-BE49-F238E27FC236}">
                <a16:creationId xmlns:a16="http://schemas.microsoft.com/office/drawing/2014/main" id="{69039EA1-4720-4679-BEE5-1D0520574A5B}"/>
              </a:ext>
            </a:extLst>
          </p:cNvPr>
          <p:cNvSpPr>
            <a:spLocks noChangeAspect="1" noEditPoints="1"/>
          </p:cNvSpPr>
          <p:nvPr/>
        </p:nvSpPr>
        <p:spPr bwMode="auto">
          <a:xfrm>
            <a:off x="7107100" y="4694034"/>
            <a:ext cx="464004" cy="432000"/>
          </a:xfrm>
          <a:custGeom>
            <a:avLst/>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0" name="Freeform 344">
            <a:extLst>
              <a:ext uri="{FF2B5EF4-FFF2-40B4-BE49-F238E27FC236}">
                <a16:creationId xmlns:a16="http://schemas.microsoft.com/office/drawing/2014/main" id="{2D7CFBAC-A79A-4BE3-8044-4B1C6C61AD10}"/>
              </a:ext>
            </a:extLst>
          </p:cNvPr>
          <p:cNvSpPr>
            <a:spLocks noChangeAspect="1" noEditPoints="1"/>
          </p:cNvSpPr>
          <p:nvPr/>
        </p:nvSpPr>
        <p:spPr bwMode="auto">
          <a:xfrm>
            <a:off x="4658077" y="4103068"/>
            <a:ext cx="368688" cy="432000"/>
          </a:xfrm>
          <a:custGeom>
            <a:avLst/>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6">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1" name="Freeform 345">
            <a:extLst>
              <a:ext uri="{FF2B5EF4-FFF2-40B4-BE49-F238E27FC236}">
                <a16:creationId xmlns:a16="http://schemas.microsoft.com/office/drawing/2014/main" id="{56FCD070-FA88-4469-A416-C12596EBBCED}"/>
              </a:ext>
            </a:extLst>
          </p:cNvPr>
          <p:cNvSpPr>
            <a:spLocks noChangeAspect="1" noEditPoints="1"/>
          </p:cNvSpPr>
          <p:nvPr/>
        </p:nvSpPr>
        <p:spPr bwMode="auto">
          <a:xfrm>
            <a:off x="4418991" y="2902020"/>
            <a:ext cx="356208" cy="432000"/>
          </a:xfrm>
          <a:custGeom>
            <a:avLst/>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Tree>
    <p:extLst>
      <p:ext uri="{BB962C8B-B14F-4D97-AF65-F5344CB8AC3E}">
        <p14:creationId xmlns:p14="http://schemas.microsoft.com/office/powerpoint/2010/main" val="21955176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ppt_x"/>
                                          </p:val>
                                        </p:tav>
                                        <p:tav tm="100000">
                                          <p:val>
                                            <p:strVal val="#ppt_x"/>
                                          </p:val>
                                        </p:tav>
                                      </p:tavLst>
                                    </p:anim>
                                    <p:anim calcmode="lin" valueType="num">
                                      <p:cBhvr additive="base">
                                        <p:cTn id="12" dur="25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250" fill="hold"/>
                                        <p:tgtEl>
                                          <p:spTgt spid="7"/>
                                        </p:tgtEl>
                                        <p:attrNameLst>
                                          <p:attrName>ppt_x</p:attrName>
                                        </p:attrNameLst>
                                      </p:cBhvr>
                                      <p:tavLst>
                                        <p:tav tm="0">
                                          <p:val>
                                            <p:strVal val="#ppt_x"/>
                                          </p:val>
                                        </p:tav>
                                        <p:tav tm="100000">
                                          <p:val>
                                            <p:strVal val="#ppt_x"/>
                                          </p:val>
                                        </p:tav>
                                      </p:tavLst>
                                    </p:anim>
                                    <p:anim calcmode="lin" valueType="num">
                                      <p:cBhvr additive="base">
                                        <p:cTn id="17" dur="25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250" fill="hold"/>
                                        <p:tgtEl>
                                          <p:spTgt spid="10"/>
                                        </p:tgtEl>
                                        <p:attrNameLst>
                                          <p:attrName>ppt_x</p:attrName>
                                        </p:attrNameLst>
                                      </p:cBhvr>
                                      <p:tavLst>
                                        <p:tav tm="0">
                                          <p:val>
                                            <p:strVal val="#ppt_x"/>
                                          </p:val>
                                        </p:tav>
                                        <p:tav tm="100000">
                                          <p:val>
                                            <p:strVal val="#ppt_x"/>
                                          </p:val>
                                        </p:tav>
                                      </p:tavLst>
                                    </p:anim>
                                    <p:anim calcmode="lin" valueType="num">
                                      <p:cBhvr additive="base">
                                        <p:cTn id="27" dur="250" fill="hold"/>
                                        <p:tgtEl>
                                          <p:spTgt spid="10"/>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fill="hold"/>
                                        <p:tgtEl>
                                          <p:spTgt spid="17"/>
                                        </p:tgtEl>
                                        <p:attrNameLst>
                                          <p:attrName>ppt_x</p:attrName>
                                        </p:attrNameLst>
                                      </p:cBhvr>
                                      <p:tavLst>
                                        <p:tav tm="0">
                                          <p:val>
                                            <p:strVal val="#ppt_x"/>
                                          </p:val>
                                        </p:tav>
                                        <p:tav tm="100000">
                                          <p:val>
                                            <p:strVal val="#ppt_x"/>
                                          </p:val>
                                        </p:tav>
                                      </p:tavLst>
                                    </p:anim>
                                    <p:anim calcmode="lin" valueType="num">
                                      <p:cBhvr additive="base">
                                        <p:cTn id="47" dur="25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250" fill="hold"/>
                                        <p:tgtEl>
                                          <p:spTgt spid="18"/>
                                        </p:tgtEl>
                                        <p:attrNameLst>
                                          <p:attrName>ppt_x</p:attrName>
                                        </p:attrNameLst>
                                      </p:cBhvr>
                                      <p:tavLst>
                                        <p:tav tm="0">
                                          <p:val>
                                            <p:strVal val="#ppt_x"/>
                                          </p:val>
                                        </p:tav>
                                        <p:tav tm="100000">
                                          <p:val>
                                            <p:strVal val="#ppt_x"/>
                                          </p:val>
                                        </p:tav>
                                      </p:tavLst>
                                    </p:anim>
                                    <p:anim calcmode="lin" valueType="num">
                                      <p:cBhvr additive="base">
                                        <p:cTn id="52" dur="25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250" fill="hold"/>
                                        <p:tgtEl>
                                          <p:spTgt spid="19"/>
                                        </p:tgtEl>
                                        <p:attrNameLst>
                                          <p:attrName>ppt_x</p:attrName>
                                        </p:attrNameLst>
                                      </p:cBhvr>
                                      <p:tavLst>
                                        <p:tav tm="0">
                                          <p:val>
                                            <p:strVal val="#ppt_x"/>
                                          </p:val>
                                        </p:tav>
                                        <p:tav tm="100000">
                                          <p:val>
                                            <p:strVal val="#ppt_x"/>
                                          </p:val>
                                        </p:tav>
                                      </p:tavLst>
                                    </p:anim>
                                    <p:anim calcmode="lin" valueType="num">
                                      <p:cBhvr additive="base">
                                        <p:cTn id="57" dur="250" fill="hold"/>
                                        <p:tgtEl>
                                          <p:spTgt spid="19"/>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250" fill="hold"/>
                                        <p:tgtEl>
                                          <p:spTgt spid="20"/>
                                        </p:tgtEl>
                                        <p:attrNameLst>
                                          <p:attrName>ppt_x</p:attrName>
                                        </p:attrNameLst>
                                      </p:cBhvr>
                                      <p:tavLst>
                                        <p:tav tm="0">
                                          <p:val>
                                            <p:strVal val="#ppt_x"/>
                                          </p:val>
                                        </p:tav>
                                        <p:tav tm="100000">
                                          <p:val>
                                            <p:strVal val="#ppt_x"/>
                                          </p:val>
                                        </p:tav>
                                      </p:tavLst>
                                    </p:anim>
                                    <p:anim calcmode="lin" valueType="num">
                                      <p:cBhvr additive="base">
                                        <p:cTn id="62" dur="250" fill="hold"/>
                                        <p:tgtEl>
                                          <p:spTgt spid="20"/>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250" fill="hold"/>
                                        <p:tgtEl>
                                          <p:spTgt spid="21"/>
                                        </p:tgtEl>
                                        <p:attrNameLst>
                                          <p:attrName>ppt_x</p:attrName>
                                        </p:attrNameLst>
                                      </p:cBhvr>
                                      <p:tavLst>
                                        <p:tav tm="0">
                                          <p:val>
                                            <p:strVal val="#ppt_x"/>
                                          </p:val>
                                        </p:tav>
                                        <p:tav tm="100000">
                                          <p:val>
                                            <p:strVal val="#ppt_x"/>
                                          </p:val>
                                        </p:tav>
                                      </p:tavLst>
                                    </p:anim>
                                    <p:anim calcmode="lin" valueType="num">
                                      <p:cBhvr additive="base">
                                        <p:cTn id="67"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animBg="1"/>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29CC403-2C58-429A-B75B-8B3856B70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8D0678B2-C05B-414E-B420-5E8DB8182E73}"/>
              </a:ext>
            </a:extLst>
          </p:cNvPr>
          <p:cNvGrpSpPr/>
          <p:nvPr/>
        </p:nvGrpSpPr>
        <p:grpSpPr>
          <a:xfrm rot="16200000" flipH="1">
            <a:off x="2551255" y="3072031"/>
            <a:ext cx="2432378" cy="415173"/>
            <a:chOff x="5046354" y="3167651"/>
            <a:chExt cx="2432378" cy="415173"/>
          </a:xfrm>
        </p:grpSpPr>
        <p:cxnSp>
          <p:nvCxnSpPr>
            <p:cNvPr id="13" name="Straight Connector 24">
              <a:extLst>
                <a:ext uri="{FF2B5EF4-FFF2-40B4-BE49-F238E27FC236}">
                  <a16:creationId xmlns:a16="http://schemas.microsoft.com/office/drawing/2014/main" id="{02F643D8-F1F9-4FB5-BD89-EF8731CE6181}"/>
                </a:ext>
              </a:extLst>
            </p:cNvPr>
            <p:cNvCxnSpPr>
              <a:cxnSpLocks/>
            </p:cNvCxnSpPr>
            <p:nvPr/>
          </p:nvCxnSpPr>
          <p:spPr>
            <a:xfrm flipH="1">
              <a:off x="5046354" y="3167651"/>
              <a:ext cx="2432377"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ight Triangle 25">
              <a:extLst>
                <a:ext uri="{FF2B5EF4-FFF2-40B4-BE49-F238E27FC236}">
                  <a16:creationId xmlns:a16="http://schemas.microsoft.com/office/drawing/2014/main" id="{6D58450D-DE66-47E4-BC0B-4909517ACEF3}"/>
                </a:ext>
              </a:extLst>
            </p:cNvPr>
            <p:cNvSpPr/>
            <p:nvPr/>
          </p:nvSpPr>
          <p:spPr>
            <a:xfrm flipH="1" flipV="1">
              <a:off x="7232239" y="3336331"/>
              <a:ext cx="246493" cy="246493"/>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63B9B6"/>
                </a:solidFill>
                <a:latin typeface="华文新魏" panose="02010800040101010101" pitchFamily="2" charset="-122"/>
                <a:ea typeface="华文新魏" panose="02010800040101010101" pitchFamily="2" charset="-122"/>
              </a:endParaRPr>
            </a:p>
          </p:txBody>
        </p:sp>
      </p:grpSp>
      <p:sp>
        <p:nvSpPr>
          <p:cNvPr id="15" name="矩形 14">
            <a:extLst>
              <a:ext uri="{FF2B5EF4-FFF2-40B4-BE49-F238E27FC236}">
                <a16:creationId xmlns:a16="http://schemas.microsoft.com/office/drawing/2014/main" id="{95D839A0-8B17-465D-972A-DB84531FE235}"/>
              </a:ext>
            </a:extLst>
          </p:cNvPr>
          <p:cNvSpPr/>
          <p:nvPr/>
        </p:nvSpPr>
        <p:spPr>
          <a:xfrm>
            <a:off x="3140639" y="202528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rgbClr val="F67C81"/>
                </a:solidFill>
                <a:latin typeface="华文新魏" panose="02010800040101010101" pitchFamily="2" charset="-122"/>
                <a:ea typeface="华文新魏" panose="02010800040101010101" pitchFamily="2" charset="-122"/>
              </a:rPr>
              <a:t>DIRECTORY</a:t>
            </a:r>
            <a:endParaRPr kumimoji="1" lang="en-US" altLang="zh-CN" sz="4400" spc="600" dirty="0">
              <a:solidFill>
                <a:srgbClr val="F67C81"/>
              </a:solidFill>
              <a:latin typeface="华文新魏" panose="02010800040101010101" pitchFamily="2" charset="-122"/>
              <a:ea typeface="华文新魏" panose="02010800040101010101" pitchFamily="2" charset="-122"/>
            </a:endParaRPr>
          </a:p>
          <a:p>
            <a:pPr lvl="0" algn="ctr"/>
            <a:r>
              <a:rPr kumimoji="1" lang="zh-CN" altLang="en-US" sz="4000" spc="600" dirty="0">
                <a:solidFill>
                  <a:schemeClr val="bg2">
                    <a:lumMod val="50000"/>
                  </a:schemeClr>
                </a:solidFill>
                <a:latin typeface="华文新魏" panose="02010800040101010101" pitchFamily="2" charset="-122"/>
                <a:ea typeface="华文新魏" panose="02010800040101010101" pitchFamily="2" charset="-122"/>
              </a:rPr>
              <a:t>第二章</a:t>
            </a:r>
            <a:endParaRPr kumimoji="1" lang="en-US" altLang="zh-CN" sz="3200" spc="600" dirty="0">
              <a:solidFill>
                <a:schemeClr val="bg2">
                  <a:lumMod val="50000"/>
                </a:schemeClr>
              </a:solidFill>
              <a:latin typeface="华文新魏" panose="02010800040101010101" pitchFamily="2" charset="-122"/>
              <a:ea typeface="华文新魏" panose="02010800040101010101" pitchFamily="2" charset="-122"/>
            </a:endParaRPr>
          </a:p>
        </p:txBody>
      </p:sp>
      <p:grpSp>
        <p:nvGrpSpPr>
          <p:cNvPr id="20" name="组合 19">
            <a:extLst>
              <a:ext uri="{FF2B5EF4-FFF2-40B4-BE49-F238E27FC236}">
                <a16:creationId xmlns:a16="http://schemas.microsoft.com/office/drawing/2014/main" id="{6474B0F9-4323-4825-AD8B-26454C85CAD9}"/>
              </a:ext>
            </a:extLst>
          </p:cNvPr>
          <p:cNvGrpSpPr/>
          <p:nvPr/>
        </p:nvGrpSpPr>
        <p:grpSpPr>
          <a:xfrm>
            <a:off x="5011330" y="2527913"/>
            <a:ext cx="3570209" cy="1171856"/>
            <a:chOff x="960086" y="3328777"/>
            <a:chExt cx="3570209" cy="1171856"/>
          </a:xfrm>
        </p:grpSpPr>
        <p:sp>
          <p:nvSpPr>
            <p:cNvPr id="21" name="文本框 12">
              <a:extLst>
                <a:ext uri="{FF2B5EF4-FFF2-40B4-BE49-F238E27FC236}">
                  <a16:creationId xmlns:a16="http://schemas.microsoft.com/office/drawing/2014/main" id="{DA07F4F5-D17C-4C00-A6D4-449624433069}"/>
                </a:ext>
              </a:extLst>
            </p:cNvPr>
            <p:cNvSpPr txBox="1"/>
            <p:nvPr/>
          </p:nvSpPr>
          <p:spPr>
            <a:xfrm>
              <a:off x="960086" y="3328777"/>
              <a:ext cx="3570209" cy="769441"/>
            </a:xfrm>
            <a:prstGeom prst="rect">
              <a:avLst/>
            </a:prstGeom>
            <a:noFill/>
          </p:spPr>
          <p:txBody>
            <a:bodyPr wrap="none" rtlCol="0">
              <a:spAutoFit/>
            </a:bodyPr>
            <a:lstStyle/>
            <a:p>
              <a:pPr algn="ctr"/>
              <a:r>
                <a:rPr lang="zh-CN" altLang="en-US" sz="44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工作完成情况</a:t>
              </a:r>
            </a:p>
          </p:txBody>
        </p:sp>
        <p:sp>
          <p:nvSpPr>
            <p:cNvPr id="22" name="文本框 21">
              <a:extLst>
                <a:ext uri="{FF2B5EF4-FFF2-40B4-BE49-F238E27FC236}">
                  <a16:creationId xmlns:a16="http://schemas.microsoft.com/office/drawing/2014/main" id="{D2B170D4-CFC0-4D8F-A6E5-576D44AB15FF}"/>
                </a:ext>
              </a:extLst>
            </p:cNvPr>
            <p:cNvSpPr txBox="1"/>
            <p:nvPr/>
          </p:nvSpPr>
          <p:spPr>
            <a:xfrm>
              <a:off x="1117530" y="4192856"/>
              <a:ext cx="3371436" cy="307777"/>
            </a:xfrm>
            <a:prstGeom prst="rect">
              <a:avLst/>
            </a:prstGeom>
            <a:noFill/>
          </p:spPr>
          <p:txBody>
            <a:bodyPr wrap="none" rtlCol="0">
              <a:spAutoFit/>
            </a:bodyPr>
            <a:lstStyle/>
            <a:p>
              <a:pPr algn="ctr"/>
              <a:r>
                <a:rPr lang="en-US" altLang="zh-CN"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400" cap="all" spc="600" dirty="0">
                <a:solidFill>
                  <a:schemeClr val="bg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23" name="矩形 22">
              <a:extLst>
                <a:ext uri="{FF2B5EF4-FFF2-40B4-BE49-F238E27FC236}">
                  <a16:creationId xmlns:a16="http://schemas.microsoft.com/office/drawing/2014/main" id="{B90968D9-AECA-4224-848A-57372DEDB93E}"/>
                </a:ext>
              </a:extLst>
            </p:cNvPr>
            <p:cNvSpPr/>
            <p:nvPr/>
          </p:nvSpPr>
          <p:spPr>
            <a:xfrm flipV="1">
              <a:off x="1177981" y="4075315"/>
              <a:ext cx="3196619" cy="45719"/>
            </a:xfrm>
            <a:prstGeom prst="rect">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47474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3129080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5105</TotalTime>
  <Words>2311</Words>
  <Application>Microsoft Office PowerPoint</Application>
  <PresentationFormat>自定义</PresentationFormat>
  <Paragraphs>349</Paragraphs>
  <Slides>24</Slides>
  <Notes>24</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24</vt:i4>
      </vt:variant>
    </vt:vector>
  </HeadingPairs>
  <TitlesOfParts>
    <vt:vector size="60" baseType="lpstr">
      <vt:lpstr>Gill Sans</vt:lpstr>
      <vt:lpstr>ITC Avant Garde Std Bk</vt:lpstr>
      <vt:lpstr>Lato Light</vt:lpstr>
      <vt:lpstr>Lato Regular</vt:lpstr>
      <vt:lpstr>LiHei Pro</vt:lpstr>
      <vt:lpstr>Microsoft JhengHei Light</vt:lpstr>
      <vt:lpstr>Open Sans Extrabold</vt:lpstr>
      <vt:lpstr>Signika</vt:lpstr>
      <vt:lpstr>等线</vt:lpstr>
      <vt:lpstr>等线 Light</vt:lpstr>
      <vt:lpstr>方正姚体</vt:lpstr>
      <vt:lpstr>方正中等线简体</vt:lpstr>
      <vt:lpstr>华康海报体W12(P)</vt:lpstr>
      <vt:lpstr>华文细黑</vt:lpstr>
      <vt:lpstr>华文新魏</vt:lpstr>
      <vt:lpstr>迷你简汉真广标</vt:lpstr>
      <vt:lpstr>宋体</vt:lpstr>
      <vt:lpstr>微软雅黑</vt:lpstr>
      <vt:lpstr>微软雅黑 Light</vt:lpstr>
      <vt:lpstr>造字工房尚雅体演示版常规体</vt:lpstr>
      <vt:lpstr>Aharoni</vt:lpstr>
      <vt:lpstr>Arial</vt:lpstr>
      <vt:lpstr>Bradley Hand ITC</vt:lpstr>
      <vt:lpstr>Calibri</vt:lpstr>
      <vt:lpstr>Impact</vt:lpstr>
      <vt:lpstr>Parchment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dreamsummit</cp:lastModifiedBy>
  <cp:revision>3191</cp:revision>
  <dcterms:created xsi:type="dcterms:W3CDTF">2015-12-01T09:06:39Z</dcterms:created>
  <dcterms:modified xsi:type="dcterms:W3CDTF">2017-12-19T12:16:59Z</dcterms:modified>
</cp:coreProperties>
</file>