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</p:sldIdLst>
  <p:sldSz cx="9144000" cy="5143500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8055"/>
    <a:srgbClr val="4BA147"/>
    <a:srgbClr val="D0DF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121" y="1279287"/>
            <a:ext cx="6139502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528"/>
            <a:ext cx="3276600" cy="2313078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588"/>
            <a:ext cx="3383973" cy="323892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 panose="020F0502020204030203"/>
                <a:cs typeface="Lato Hairline" panose="020F0502020204030203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9513"/>
            <a:ext cx="3383973" cy="17136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 panose="020F0502020204030203"/>
                <a:cs typeface="Lato Light" panose="020F0502020204030203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5" y="3614001"/>
            <a:ext cx="3366029" cy="115285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-32067" y="-28760"/>
            <a:ext cx="9244965" cy="5206841"/>
          </a:xfrm>
          <a:prstGeom prst="rect">
            <a:avLst/>
          </a:prstGeom>
          <a:solidFill>
            <a:srgbClr val="CB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noFill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-21590" y="666750"/>
            <a:ext cx="9234805" cy="41694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74930" y="69850"/>
            <a:ext cx="9068435" cy="4972050"/>
          </a:xfrm>
          <a:prstGeom prst="rect">
            <a:avLst/>
          </a:prstGeom>
          <a:noFill/>
          <a:ln w="3810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9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3" Type="http://schemas.openxmlformats.org/officeDocument/2006/relationships/notesSlide" Target="../notesSlides/notesSlide24.xml"/><Relationship Id="rId12" Type="http://schemas.openxmlformats.org/officeDocument/2006/relationships/slideLayout" Target="../slideLayouts/slideLayout11.xml"/><Relationship Id="rId11" Type="http://schemas.openxmlformats.org/officeDocument/2006/relationships/image" Target="../media/image10.png"/><Relationship Id="rId10" Type="http://schemas.openxmlformats.org/officeDocument/2006/relationships/image" Target="../media/image11.pn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628650" y="842460"/>
            <a:ext cx="7886700" cy="1790700"/>
          </a:xfrm>
        </p:spPr>
        <p:txBody>
          <a:bodyPr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28650" y="2702216"/>
            <a:ext cx="7886700" cy="1241584"/>
          </a:xfrm>
        </p:spPr>
        <p:txBody>
          <a:bodyPr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21907" y="-18600"/>
            <a:ext cx="9244965" cy="5206841"/>
          </a:xfrm>
          <a:prstGeom prst="rect">
            <a:avLst/>
          </a:prstGeom>
          <a:solidFill>
            <a:srgbClr val="CB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noFill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084" y="202380"/>
            <a:ext cx="8603456" cy="4739640"/>
          </a:xfrm>
          <a:prstGeom prst="rect">
            <a:avLst/>
          </a:prstGeom>
          <a:noFill/>
          <a:ln w="3810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424815" y="336682"/>
            <a:ext cx="8324850" cy="4468654"/>
          </a:xfrm>
          <a:prstGeom prst="rect">
            <a:avLst/>
          </a:prstGeom>
          <a:noFill/>
          <a:ln w="1905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11" name="图片 10" descr="1"/>
          <p:cNvPicPr>
            <a:picLocks noChangeAspect="1"/>
          </p:cNvPicPr>
          <p:nvPr/>
        </p:nvPicPr>
        <p:blipFill>
          <a:blip r:embed="rId1"/>
          <a:srcRect t="40156"/>
          <a:stretch>
            <a:fillRect/>
          </a:stretch>
        </p:blipFill>
        <p:spPr>
          <a:xfrm>
            <a:off x="289084" y="-331020"/>
            <a:ext cx="7576185" cy="5810726"/>
          </a:xfrm>
          <a:prstGeom prst="rect">
            <a:avLst/>
          </a:prstGeom>
        </p:spPr>
      </p:pic>
      <p:pic>
        <p:nvPicPr>
          <p:cNvPr id="19" name="图片 18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40000" flipH="1" flipV="1">
            <a:off x="689134" y="3331342"/>
            <a:ext cx="1389221" cy="2357438"/>
          </a:xfrm>
          <a:prstGeom prst="rect">
            <a:avLst/>
          </a:prstGeom>
        </p:spPr>
      </p:pic>
      <p:pic>
        <p:nvPicPr>
          <p:cNvPr id="1026" name="Picture 2" descr="D:\工作\稻壳儿\ppt\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6"/>
            <a:ext cx="9144000" cy="176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工作\稻壳儿\ppt\0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39"/>
          <a:stretch>
            <a:fillRect/>
          </a:stretch>
        </p:blipFill>
        <p:spPr bwMode="auto">
          <a:xfrm>
            <a:off x="-21590" y="3100070"/>
            <a:ext cx="9244965" cy="208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工作\稻壳儿\ppt\0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572" y="2214573"/>
            <a:ext cx="3396755" cy="308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工作\稻壳儿\ppt\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14" y="2539112"/>
            <a:ext cx="1300380" cy="75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工作\稻壳儿\ppt\0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" y="3571240"/>
            <a:ext cx="2767965" cy="1370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纯音乐 - 圣诞歌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09600" y="108365"/>
            <a:ext cx="609600" cy="609600"/>
          </a:xfrm>
          <a:prstGeom prst="rect">
            <a:avLst/>
          </a:prstGeom>
        </p:spPr>
      </p:pic>
      <p:pic>
        <p:nvPicPr>
          <p:cNvPr id="20" name="图片 19" descr="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80000">
            <a:off x="3105150" y="-727710"/>
            <a:ext cx="2560320" cy="2431415"/>
          </a:xfrm>
          <a:prstGeom prst="rect">
            <a:avLst/>
          </a:prstGeom>
        </p:spPr>
      </p:pic>
      <p:pic>
        <p:nvPicPr>
          <p:cNvPr id="12" name="图片 1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0895" y="-172085"/>
            <a:ext cx="1652270" cy="2802890"/>
          </a:xfrm>
          <a:prstGeom prst="rect">
            <a:avLst/>
          </a:prstGeom>
        </p:spPr>
      </p:pic>
      <p:pic>
        <p:nvPicPr>
          <p:cNvPr id="13" name="图片 12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600000">
            <a:off x="301149" y="48392"/>
            <a:ext cx="1616869" cy="2743676"/>
          </a:xfrm>
          <a:prstGeom prst="rect">
            <a:avLst/>
          </a:prstGeom>
        </p:spPr>
      </p:pic>
      <p:pic>
        <p:nvPicPr>
          <p:cNvPr id="1032" name="Picture 8" descr="D:\工作\稻壳儿\ppt\07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940" y="3517900"/>
            <a:ext cx="1354455" cy="1643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132538" y="2991712"/>
            <a:ext cx="4824949" cy="400110"/>
            <a:chOff x="1500732" y="4842001"/>
            <a:chExt cx="4824949" cy="400110"/>
          </a:xfrm>
        </p:grpSpPr>
        <p:sp>
          <p:nvSpPr>
            <p:cNvPr id="14" name="文本框 2"/>
            <p:cNvSpPr txBox="1"/>
            <p:nvPr/>
          </p:nvSpPr>
          <p:spPr>
            <a:xfrm>
              <a:off x="3885322" y="4842001"/>
              <a:ext cx="184731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2000" spc="1300" dirty="0">
                <a:solidFill>
                  <a:srgbClr val="D93224"/>
                </a:solidFill>
              </a:endParaRPr>
            </a:p>
          </p:txBody>
        </p:sp>
        <p:sp>
          <p:nvSpPr>
            <p:cNvPr id="15" name="矩形: 圆角 3"/>
            <p:cNvSpPr/>
            <p:nvPr/>
          </p:nvSpPr>
          <p:spPr>
            <a:xfrm>
              <a:off x="1500732" y="4842001"/>
              <a:ext cx="4824949" cy="40011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3"/>
          <p:cNvSpPr txBox="1"/>
          <p:nvPr/>
        </p:nvSpPr>
        <p:spPr>
          <a:xfrm>
            <a:off x="2384108" y="3012440"/>
            <a:ext cx="4321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2018喜庆圣诞节活动策划PPT模板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95554" y="3462388"/>
            <a:ext cx="409891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主讲人：代用名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 descr="E:\素材\卡通\2d6862b798af13879d6c01fd100cb4ba.png2d6862b798af13879d6c01fd100cb4ba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1852295" y="488315"/>
            <a:ext cx="5303520" cy="35356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Tm="3651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4195" y="1222051"/>
            <a:ext cx="1509286" cy="1508938"/>
            <a:chOff x="1353987" y="1723663"/>
            <a:chExt cx="2559577" cy="2559579"/>
          </a:xfrm>
        </p:grpSpPr>
        <p:sp>
          <p:nvSpPr>
            <p:cNvPr id="3" name="空心弧 2"/>
            <p:cNvSpPr>
              <a:spLocks noChangeAspect="1"/>
            </p:cNvSpPr>
            <p:nvPr/>
          </p:nvSpPr>
          <p:spPr>
            <a:xfrm rot="2134792">
              <a:off x="1445190" y="1859200"/>
              <a:ext cx="2288503" cy="2288503"/>
            </a:xfrm>
            <a:prstGeom prst="blockArc">
              <a:avLst>
                <a:gd name="adj1" fmla="val 14033861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43549" tIns="21774" rIns="43549" bIns="21774" numCol="1" anchor="t" anchorCtr="0" compatLnSpc="1"/>
            <a:lstStyle/>
            <a:p>
              <a:endParaRPr lang="zh-CN" altLang="en-US" sz="86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空心弧 4"/>
            <p:cNvSpPr>
              <a:spLocks noChangeAspect="1"/>
            </p:cNvSpPr>
            <p:nvPr/>
          </p:nvSpPr>
          <p:spPr>
            <a:xfrm rot="14609616">
              <a:off x="1353986" y="1723664"/>
              <a:ext cx="2559579" cy="2559577"/>
            </a:xfrm>
            <a:prstGeom prst="blockArc">
              <a:avLst>
                <a:gd name="adj1" fmla="val 10669547"/>
                <a:gd name="adj2" fmla="val 1623635"/>
                <a:gd name="adj3" fmla="val 1426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TextBox 52"/>
            <p:cNvSpPr txBox="1"/>
            <p:nvPr/>
          </p:nvSpPr>
          <p:spPr>
            <a:xfrm>
              <a:off x="1849802" y="2573144"/>
              <a:ext cx="1567949" cy="1015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3300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charset="-122"/>
                </a:rPr>
                <a:t>60%</a:t>
              </a:r>
              <a:endParaRPr lang="en-US" altLang="zh-CN" sz="3300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96453" y="1222051"/>
            <a:ext cx="1509286" cy="1508938"/>
            <a:chOff x="4604053" y="1723663"/>
            <a:chExt cx="2559577" cy="2559579"/>
          </a:xfrm>
        </p:grpSpPr>
        <p:sp>
          <p:nvSpPr>
            <p:cNvPr id="8" name="空心弧 7"/>
            <p:cNvSpPr>
              <a:spLocks noChangeAspect="1"/>
            </p:cNvSpPr>
            <p:nvPr/>
          </p:nvSpPr>
          <p:spPr>
            <a:xfrm rot="9198756">
              <a:off x="4748299" y="1859198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43549" tIns="21774" rIns="43549" bIns="21774" numCol="1" anchor="t" anchorCtr="0" compatLnSpc="1"/>
            <a:lstStyle/>
            <a:p>
              <a:endParaRPr lang="zh-CN" altLang="en-US" sz="86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空心弧 8"/>
            <p:cNvSpPr>
              <a:spLocks noChangeAspect="1"/>
            </p:cNvSpPr>
            <p:nvPr/>
          </p:nvSpPr>
          <p:spPr>
            <a:xfrm rot="14609616">
              <a:off x="4604052" y="1723664"/>
              <a:ext cx="2559579" cy="2559577"/>
            </a:xfrm>
            <a:prstGeom prst="blockArc">
              <a:avLst>
                <a:gd name="adj1" fmla="val 17674159"/>
                <a:gd name="adj2" fmla="val 1623635"/>
                <a:gd name="adj3" fmla="val 14268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240"/>
            <p:cNvSpPr txBox="1"/>
            <p:nvPr/>
          </p:nvSpPr>
          <p:spPr>
            <a:xfrm>
              <a:off x="5113865" y="2573144"/>
              <a:ext cx="1539950" cy="1015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3300" kern="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charset="-122"/>
                </a:rPr>
                <a:t>25%</a:t>
              </a:r>
              <a:endParaRPr lang="en-US" altLang="zh-CN" sz="3300" kern="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72879" y="1222051"/>
            <a:ext cx="1509286" cy="1508938"/>
            <a:chOff x="7946402" y="1730470"/>
            <a:chExt cx="2559577" cy="2559579"/>
          </a:xfrm>
        </p:grpSpPr>
        <p:sp>
          <p:nvSpPr>
            <p:cNvPr id="12" name="空心弧 11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43549" tIns="21774" rIns="43549" bIns="21774" numCol="1" anchor="t" anchorCtr="0" compatLnSpc="1"/>
            <a:lstStyle/>
            <a:p>
              <a:endParaRPr lang="zh-CN" altLang="en-US" sz="86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空心弧 12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6812137"/>
                <a:gd name="adj2" fmla="val 1623635"/>
                <a:gd name="adj3" fmla="val 1426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TextBox 240"/>
            <p:cNvSpPr txBox="1"/>
            <p:nvPr/>
          </p:nvSpPr>
          <p:spPr>
            <a:xfrm>
              <a:off x="8495521" y="2579951"/>
              <a:ext cx="1461337" cy="1015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3300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charset="-122"/>
                </a:rPr>
                <a:t>75%</a:t>
              </a:r>
              <a:endParaRPr lang="en-US" altLang="zh-CN" sz="3300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</p:grpSp>
      <p:sp>
        <p:nvSpPr>
          <p:cNvPr id="15" name="TextBox 174"/>
          <p:cNvSpPr txBox="1"/>
          <p:nvPr/>
        </p:nvSpPr>
        <p:spPr>
          <a:xfrm>
            <a:off x="575557" y="3219922"/>
            <a:ext cx="1790806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点击输入简要文字内容，文字内容需要概括精炼，不用多余的文字修饰，言简意赅的说明分项内容。点击输入简要文字内容，文字内容需概括精炼，不用多余的文字修饰，言简意赅的说明分项内容。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75"/>
          <p:cNvSpPr txBox="1"/>
          <p:nvPr/>
        </p:nvSpPr>
        <p:spPr>
          <a:xfrm>
            <a:off x="626196" y="2911183"/>
            <a:ext cx="174016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5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135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74"/>
          <p:cNvSpPr txBox="1"/>
          <p:nvPr/>
        </p:nvSpPr>
        <p:spPr>
          <a:xfrm>
            <a:off x="2740857" y="3219922"/>
            <a:ext cx="172125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点击输入简要文字内容，文字内容需要概括精炼，不用多余的文字修饰，言简意赅的说明分项内容。点击输入简要文字内容，文字内容需概括精炼，不用多余的文字修饰，言简意赅的说明分项内容。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75"/>
          <p:cNvSpPr txBox="1"/>
          <p:nvPr/>
        </p:nvSpPr>
        <p:spPr>
          <a:xfrm>
            <a:off x="2791498" y="2911183"/>
            <a:ext cx="170652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5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135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74"/>
          <p:cNvSpPr txBox="1"/>
          <p:nvPr/>
        </p:nvSpPr>
        <p:spPr>
          <a:xfrm>
            <a:off x="4891117" y="3219922"/>
            <a:ext cx="1748519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点击输入简要文字内容，文字内容需要概括精炼，不用多余的文字修饰，言简意赅的说明分项内容。点击输入简要文字内容，文字内容需概括精炼，不用多余的文字修饰，言简意赅的说明分项内容。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75"/>
          <p:cNvSpPr txBox="1"/>
          <p:nvPr/>
        </p:nvSpPr>
        <p:spPr>
          <a:xfrm>
            <a:off x="4941757" y="2911183"/>
            <a:ext cx="170652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5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135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905749" y="1222051"/>
            <a:ext cx="1509286" cy="1508938"/>
            <a:chOff x="7946402" y="1730470"/>
            <a:chExt cx="2559577" cy="2559579"/>
          </a:xfrm>
        </p:grpSpPr>
        <p:sp>
          <p:nvSpPr>
            <p:cNvPr id="22" name="空心弧 21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43549" tIns="21774" rIns="43549" bIns="21774" numCol="1" anchor="t" anchorCtr="0" compatLnSpc="1"/>
            <a:lstStyle/>
            <a:p>
              <a:endParaRPr lang="zh-CN" altLang="en-US" sz="86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3534681"/>
                <a:gd name="adj2" fmla="val 1623635"/>
                <a:gd name="adj3" fmla="val 14268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TextBox 240"/>
            <p:cNvSpPr txBox="1"/>
            <p:nvPr/>
          </p:nvSpPr>
          <p:spPr>
            <a:xfrm>
              <a:off x="8442216" y="2579951"/>
              <a:ext cx="1567949" cy="1015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3300" kern="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charset="-122"/>
                </a:rPr>
                <a:t>90%</a:t>
              </a:r>
              <a:endParaRPr lang="en-US" altLang="zh-CN" sz="3300" kern="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</p:grpSp>
      <p:sp>
        <p:nvSpPr>
          <p:cNvPr id="25" name="TextBox 174"/>
          <p:cNvSpPr txBox="1"/>
          <p:nvPr/>
        </p:nvSpPr>
        <p:spPr>
          <a:xfrm>
            <a:off x="6832604" y="3219922"/>
            <a:ext cx="1748519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点击输入简要文字内容，文字内容需要概括精炼，不用多余的文字修饰，言简意赅的说明分项内容。点击输入简要文字内容，文字内容需概括精炼，不用多余的文字修饰，言简意赅的说明分项内容。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175"/>
          <p:cNvSpPr txBox="1"/>
          <p:nvPr/>
        </p:nvSpPr>
        <p:spPr>
          <a:xfrm>
            <a:off x="6883244" y="2911183"/>
            <a:ext cx="170652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5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135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活动流程执行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7" name="图片 26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17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89234" y="1386201"/>
            <a:ext cx="2027622" cy="2111629"/>
            <a:chOff x="143508" y="1853921"/>
            <a:chExt cx="2052922" cy="2343317"/>
          </a:xfrm>
          <a:solidFill>
            <a:schemeClr val="accent4"/>
          </a:solidFill>
        </p:grpSpPr>
        <p:sp>
          <p:nvSpPr>
            <p:cNvPr id="68" name="Freeform 5"/>
            <p:cNvSpPr/>
            <p:nvPr/>
          </p:nvSpPr>
          <p:spPr bwMode="auto">
            <a:xfrm>
              <a:off x="143508" y="1853921"/>
              <a:ext cx="2052922" cy="2343317"/>
            </a:xfrm>
            <a:custGeom>
              <a:avLst/>
              <a:gdLst>
                <a:gd name="T0" fmla="*/ 1112 w 1328"/>
                <a:gd name="T1" fmla="*/ 1328 h 1328"/>
                <a:gd name="T2" fmla="*/ 1142 w 1328"/>
                <a:gd name="T3" fmla="*/ 880 h 1328"/>
                <a:gd name="T4" fmla="*/ 1156 w 1328"/>
                <a:gd name="T5" fmla="*/ 886 h 1328"/>
                <a:gd name="T6" fmla="*/ 1188 w 1328"/>
                <a:gd name="T7" fmla="*/ 894 h 1328"/>
                <a:gd name="T8" fmla="*/ 1204 w 1328"/>
                <a:gd name="T9" fmla="*/ 896 h 1328"/>
                <a:gd name="T10" fmla="*/ 1228 w 1328"/>
                <a:gd name="T11" fmla="*/ 894 h 1328"/>
                <a:gd name="T12" fmla="*/ 1252 w 1328"/>
                <a:gd name="T13" fmla="*/ 886 h 1328"/>
                <a:gd name="T14" fmla="*/ 1292 w 1328"/>
                <a:gd name="T15" fmla="*/ 860 h 1328"/>
                <a:gd name="T16" fmla="*/ 1318 w 1328"/>
                <a:gd name="T17" fmla="*/ 820 h 1328"/>
                <a:gd name="T18" fmla="*/ 1326 w 1328"/>
                <a:gd name="T19" fmla="*/ 796 h 1328"/>
                <a:gd name="T20" fmla="*/ 1328 w 1328"/>
                <a:gd name="T21" fmla="*/ 772 h 1328"/>
                <a:gd name="T22" fmla="*/ 1328 w 1328"/>
                <a:gd name="T23" fmla="*/ 760 h 1328"/>
                <a:gd name="T24" fmla="*/ 1322 w 1328"/>
                <a:gd name="T25" fmla="*/ 736 h 1328"/>
                <a:gd name="T26" fmla="*/ 1306 w 1328"/>
                <a:gd name="T27" fmla="*/ 702 h 1328"/>
                <a:gd name="T28" fmla="*/ 1274 w 1328"/>
                <a:gd name="T29" fmla="*/ 670 h 1328"/>
                <a:gd name="T30" fmla="*/ 1240 w 1328"/>
                <a:gd name="T31" fmla="*/ 654 h 1328"/>
                <a:gd name="T32" fmla="*/ 1216 w 1328"/>
                <a:gd name="T33" fmla="*/ 648 h 1328"/>
                <a:gd name="T34" fmla="*/ 1204 w 1328"/>
                <a:gd name="T35" fmla="*/ 648 h 1328"/>
                <a:gd name="T36" fmla="*/ 1172 w 1328"/>
                <a:gd name="T37" fmla="*/ 652 h 1328"/>
                <a:gd name="T38" fmla="*/ 1142 w 1328"/>
                <a:gd name="T39" fmla="*/ 664 h 1328"/>
                <a:gd name="T40" fmla="*/ 1112 w 1328"/>
                <a:gd name="T41" fmla="*/ 682 h 1328"/>
                <a:gd name="T42" fmla="*/ 1112 w 1328"/>
                <a:gd name="T43" fmla="*/ 216 h 1328"/>
                <a:gd name="T44" fmla="*/ 664 w 1328"/>
                <a:gd name="T45" fmla="*/ 186 h 1328"/>
                <a:gd name="T46" fmla="*/ 670 w 1328"/>
                <a:gd name="T47" fmla="*/ 172 h 1328"/>
                <a:gd name="T48" fmla="*/ 678 w 1328"/>
                <a:gd name="T49" fmla="*/ 140 h 1328"/>
                <a:gd name="T50" fmla="*/ 680 w 1328"/>
                <a:gd name="T51" fmla="*/ 124 h 1328"/>
                <a:gd name="T52" fmla="*/ 678 w 1328"/>
                <a:gd name="T53" fmla="*/ 100 h 1328"/>
                <a:gd name="T54" fmla="*/ 670 w 1328"/>
                <a:gd name="T55" fmla="*/ 76 h 1328"/>
                <a:gd name="T56" fmla="*/ 644 w 1328"/>
                <a:gd name="T57" fmla="*/ 36 h 1328"/>
                <a:gd name="T58" fmla="*/ 604 w 1328"/>
                <a:gd name="T59" fmla="*/ 10 h 1328"/>
                <a:gd name="T60" fmla="*/ 580 w 1328"/>
                <a:gd name="T61" fmla="*/ 2 h 1328"/>
                <a:gd name="T62" fmla="*/ 556 w 1328"/>
                <a:gd name="T63" fmla="*/ 0 h 1328"/>
                <a:gd name="T64" fmla="*/ 544 w 1328"/>
                <a:gd name="T65" fmla="*/ 0 h 1328"/>
                <a:gd name="T66" fmla="*/ 520 w 1328"/>
                <a:gd name="T67" fmla="*/ 6 h 1328"/>
                <a:gd name="T68" fmla="*/ 486 w 1328"/>
                <a:gd name="T69" fmla="*/ 22 h 1328"/>
                <a:gd name="T70" fmla="*/ 454 w 1328"/>
                <a:gd name="T71" fmla="*/ 54 h 1328"/>
                <a:gd name="T72" fmla="*/ 438 w 1328"/>
                <a:gd name="T73" fmla="*/ 88 h 1328"/>
                <a:gd name="T74" fmla="*/ 432 w 1328"/>
                <a:gd name="T75" fmla="*/ 112 h 1328"/>
                <a:gd name="T76" fmla="*/ 432 w 1328"/>
                <a:gd name="T77" fmla="*/ 124 h 1328"/>
                <a:gd name="T78" fmla="*/ 436 w 1328"/>
                <a:gd name="T79" fmla="*/ 156 h 1328"/>
                <a:gd name="T80" fmla="*/ 448 w 1328"/>
                <a:gd name="T81" fmla="*/ 186 h 1328"/>
                <a:gd name="T82" fmla="*/ 432 w 1328"/>
                <a:gd name="T83" fmla="*/ 216 h 1328"/>
                <a:gd name="T84" fmla="*/ 0 w 1328"/>
                <a:gd name="T85" fmla="*/ 216 h 1328"/>
                <a:gd name="T86" fmla="*/ 1112 w 1328"/>
                <a:gd name="T87" fmla="*/ 1328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28" h="1328">
                  <a:moveTo>
                    <a:pt x="1112" y="1328"/>
                  </a:moveTo>
                  <a:lnTo>
                    <a:pt x="1112" y="1328"/>
                  </a:lnTo>
                  <a:lnTo>
                    <a:pt x="1112" y="862"/>
                  </a:lnTo>
                  <a:lnTo>
                    <a:pt x="1142" y="880"/>
                  </a:lnTo>
                  <a:lnTo>
                    <a:pt x="1142" y="880"/>
                  </a:lnTo>
                  <a:lnTo>
                    <a:pt x="1156" y="886"/>
                  </a:lnTo>
                  <a:lnTo>
                    <a:pt x="1172" y="892"/>
                  </a:lnTo>
                  <a:lnTo>
                    <a:pt x="1188" y="894"/>
                  </a:lnTo>
                  <a:lnTo>
                    <a:pt x="1204" y="896"/>
                  </a:lnTo>
                  <a:lnTo>
                    <a:pt x="1204" y="896"/>
                  </a:lnTo>
                  <a:lnTo>
                    <a:pt x="1216" y="896"/>
                  </a:lnTo>
                  <a:lnTo>
                    <a:pt x="1228" y="894"/>
                  </a:lnTo>
                  <a:lnTo>
                    <a:pt x="1240" y="890"/>
                  </a:lnTo>
                  <a:lnTo>
                    <a:pt x="1252" y="886"/>
                  </a:lnTo>
                  <a:lnTo>
                    <a:pt x="1274" y="874"/>
                  </a:lnTo>
                  <a:lnTo>
                    <a:pt x="1292" y="860"/>
                  </a:lnTo>
                  <a:lnTo>
                    <a:pt x="1306" y="842"/>
                  </a:lnTo>
                  <a:lnTo>
                    <a:pt x="1318" y="820"/>
                  </a:lnTo>
                  <a:lnTo>
                    <a:pt x="1322" y="808"/>
                  </a:lnTo>
                  <a:lnTo>
                    <a:pt x="1326" y="796"/>
                  </a:lnTo>
                  <a:lnTo>
                    <a:pt x="1328" y="784"/>
                  </a:lnTo>
                  <a:lnTo>
                    <a:pt x="1328" y="772"/>
                  </a:lnTo>
                  <a:lnTo>
                    <a:pt x="1328" y="772"/>
                  </a:lnTo>
                  <a:lnTo>
                    <a:pt x="1328" y="760"/>
                  </a:lnTo>
                  <a:lnTo>
                    <a:pt x="1326" y="748"/>
                  </a:lnTo>
                  <a:lnTo>
                    <a:pt x="1322" y="736"/>
                  </a:lnTo>
                  <a:lnTo>
                    <a:pt x="1318" y="724"/>
                  </a:lnTo>
                  <a:lnTo>
                    <a:pt x="1306" y="702"/>
                  </a:lnTo>
                  <a:lnTo>
                    <a:pt x="1292" y="684"/>
                  </a:lnTo>
                  <a:lnTo>
                    <a:pt x="1274" y="670"/>
                  </a:lnTo>
                  <a:lnTo>
                    <a:pt x="1252" y="658"/>
                  </a:lnTo>
                  <a:lnTo>
                    <a:pt x="1240" y="654"/>
                  </a:lnTo>
                  <a:lnTo>
                    <a:pt x="1228" y="650"/>
                  </a:lnTo>
                  <a:lnTo>
                    <a:pt x="1216" y="648"/>
                  </a:lnTo>
                  <a:lnTo>
                    <a:pt x="1204" y="648"/>
                  </a:lnTo>
                  <a:lnTo>
                    <a:pt x="1204" y="648"/>
                  </a:lnTo>
                  <a:lnTo>
                    <a:pt x="1188" y="650"/>
                  </a:lnTo>
                  <a:lnTo>
                    <a:pt x="1172" y="652"/>
                  </a:lnTo>
                  <a:lnTo>
                    <a:pt x="1156" y="658"/>
                  </a:lnTo>
                  <a:lnTo>
                    <a:pt x="1142" y="664"/>
                  </a:lnTo>
                  <a:lnTo>
                    <a:pt x="1112" y="682"/>
                  </a:lnTo>
                  <a:lnTo>
                    <a:pt x="1112" y="682"/>
                  </a:lnTo>
                  <a:lnTo>
                    <a:pt x="1112" y="216"/>
                  </a:lnTo>
                  <a:lnTo>
                    <a:pt x="1112" y="216"/>
                  </a:lnTo>
                  <a:lnTo>
                    <a:pt x="646" y="216"/>
                  </a:lnTo>
                  <a:lnTo>
                    <a:pt x="664" y="186"/>
                  </a:lnTo>
                  <a:lnTo>
                    <a:pt x="664" y="186"/>
                  </a:lnTo>
                  <a:lnTo>
                    <a:pt x="670" y="172"/>
                  </a:lnTo>
                  <a:lnTo>
                    <a:pt x="676" y="156"/>
                  </a:lnTo>
                  <a:lnTo>
                    <a:pt x="678" y="140"/>
                  </a:lnTo>
                  <a:lnTo>
                    <a:pt x="680" y="124"/>
                  </a:lnTo>
                  <a:lnTo>
                    <a:pt x="680" y="124"/>
                  </a:lnTo>
                  <a:lnTo>
                    <a:pt x="680" y="112"/>
                  </a:lnTo>
                  <a:lnTo>
                    <a:pt x="678" y="100"/>
                  </a:lnTo>
                  <a:lnTo>
                    <a:pt x="674" y="88"/>
                  </a:lnTo>
                  <a:lnTo>
                    <a:pt x="670" y="76"/>
                  </a:lnTo>
                  <a:lnTo>
                    <a:pt x="658" y="54"/>
                  </a:lnTo>
                  <a:lnTo>
                    <a:pt x="644" y="36"/>
                  </a:lnTo>
                  <a:lnTo>
                    <a:pt x="626" y="22"/>
                  </a:lnTo>
                  <a:lnTo>
                    <a:pt x="604" y="10"/>
                  </a:lnTo>
                  <a:lnTo>
                    <a:pt x="592" y="6"/>
                  </a:lnTo>
                  <a:lnTo>
                    <a:pt x="580" y="2"/>
                  </a:lnTo>
                  <a:lnTo>
                    <a:pt x="568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44" y="0"/>
                  </a:lnTo>
                  <a:lnTo>
                    <a:pt x="532" y="2"/>
                  </a:lnTo>
                  <a:lnTo>
                    <a:pt x="520" y="6"/>
                  </a:lnTo>
                  <a:lnTo>
                    <a:pt x="508" y="10"/>
                  </a:lnTo>
                  <a:lnTo>
                    <a:pt x="486" y="22"/>
                  </a:lnTo>
                  <a:lnTo>
                    <a:pt x="468" y="36"/>
                  </a:lnTo>
                  <a:lnTo>
                    <a:pt x="454" y="54"/>
                  </a:lnTo>
                  <a:lnTo>
                    <a:pt x="442" y="76"/>
                  </a:lnTo>
                  <a:lnTo>
                    <a:pt x="438" y="88"/>
                  </a:lnTo>
                  <a:lnTo>
                    <a:pt x="434" y="100"/>
                  </a:lnTo>
                  <a:lnTo>
                    <a:pt x="432" y="112"/>
                  </a:lnTo>
                  <a:lnTo>
                    <a:pt x="432" y="124"/>
                  </a:lnTo>
                  <a:lnTo>
                    <a:pt x="432" y="124"/>
                  </a:lnTo>
                  <a:lnTo>
                    <a:pt x="434" y="140"/>
                  </a:lnTo>
                  <a:lnTo>
                    <a:pt x="436" y="156"/>
                  </a:lnTo>
                  <a:lnTo>
                    <a:pt x="442" y="172"/>
                  </a:lnTo>
                  <a:lnTo>
                    <a:pt x="448" y="186"/>
                  </a:lnTo>
                  <a:lnTo>
                    <a:pt x="466" y="216"/>
                  </a:lnTo>
                  <a:lnTo>
                    <a:pt x="432" y="216"/>
                  </a:lnTo>
                  <a:lnTo>
                    <a:pt x="432" y="216"/>
                  </a:lnTo>
                  <a:lnTo>
                    <a:pt x="0" y="216"/>
                  </a:lnTo>
                  <a:lnTo>
                    <a:pt x="0" y="1328"/>
                  </a:lnTo>
                  <a:lnTo>
                    <a:pt x="1112" y="132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1218565">
                <a:lnSpc>
                  <a:spcPct val="100000"/>
                </a:lnSpc>
                <a:defRPr/>
              </a:pPr>
              <a:endParaRPr lang="zh-CN" altLang="en-US" ker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97138" y="2408513"/>
              <a:ext cx="1548923" cy="153548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just">
                <a:lnSpc>
                  <a:spcPct val="10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随着计算机技术的发展及印刷技术的进步，平面设计在视觉感观领域的表现也越来越丰富，这对今天平面设计都提出了空前挑战。</a:t>
              </a:r>
              <a:endParaRPr lang="zh-CN" altLang="en-US" sz="12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828581" y="1947279"/>
              <a:ext cx="293854" cy="4087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just" defTabSz="1218565">
                <a:lnSpc>
                  <a:spcPct val="100000"/>
                </a:lnSpc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952918" y="1384069"/>
            <a:ext cx="2027622" cy="2111629"/>
            <a:chOff x="1929199" y="1851555"/>
            <a:chExt cx="2052922" cy="2343317"/>
          </a:xfrm>
        </p:grpSpPr>
        <p:sp>
          <p:nvSpPr>
            <p:cNvPr id="72" name="Freeform 10"/>
            <p:cNvSpPr/>
            <p:nvPr/>
          </p:nvSpPr>
          <p:spPr bwMode="auto">
            <a:xfrm>
              <a:off x="1929199" y="1851555"/>
              <a:ext cx="2052922" cy="2343317"/>
            </a:xfrm>
            <a:custGeom>
              <a:avLst/>
              <a:gdLst>
                <a:gd name="T0" fmla="*/ 1112 w 1328"/>
                <a:gd name="T1" fmla="*/ 862 h 1328"/>
                <a:gd name="T2" fmla="*/ 1156 w 1328"/>
                <a:gd name="T3" fmla="*/ 886 h 1328"/>
                <a:gd name="T4" fmla="*/ 1204 w 1328"/>
                <a:gd name="T5" fmla="*/ 896 h 1328"/>
                <a:gd name="T6" fmla="*/ 1228 w 1328"/>
                <a:gd name="T7" fmla="*/ 894 h 1328"/>
                <a:gd name="T8" fmla="*/ 1274 w 1328"/>
                <a:gd name="T9" fmla="*/ 874 h 1328"/>
                <a:gd name="T10" fmla="*/ 1318 w 1328"/>
                <a:gd name="T11" fmla="*/ 820 h 1328"/>
                <a:gd name="T12" fmla="*/ 1328 w 1328"/>
                <a:gd name="T13" fmla="*/ 784 h 1328"/>
                <a:gd name="T14" fmla="*/ 1328 w 1328"/>
                <a:gd name="T15" fmla="*/ 760 h 1328"/>
                <a:gd name="T16" fmla="*/ 1318 w 1328"/>
                <a:gd name="T17" fmla="*/ 724 h 1328"/>
                <a:gd name="T18" fmla="*/ 1274 w 1328"/>
                <a:gd name="T19" fmla="*/ 670 h 1328"/>
                <a:gd name="T20" fmla="*/ 1228 w 1328"/>
                <a:gd name="T21" fmla="*/ 650 h 1328"/>
                <a:gd name="T22" fmla="*/ 1204 w 1328"/>
                <a:gd name="T23" fmla="*/ 648 h 1328"/>
                <a:gd name="T24" fmla="*/ 1156 w 1328"/>
                <a:gd name="T25" fmla="*/ 658 h 1328"/>
                <a:gd name="T26" fmla="*/ 1112 w 1328"/>
                <a:gd name="T27" fmla="*/ 682 h 1328"/>
                <a:gd name="T28" fmla="*/ 646 w 1328"/>
                <a:gd name="T29" fmla="*/ 216 h 1328"/>
                <a:gd name="T30" fmla="*/ 670 w 1328"/>
                <a:gd name="T31" fmla="*/ 172 h 1328"/>
                <a:gd name="T32" fmla="*/ 680 w 1328"/>
                <a:gd name="T33" fmla="*/ 124 h 1328"/>
                <a:gd name="T34" fmla="*/ 678 w 1328"/>
                <a:gd name="T35" fmla="*/ 100 h 1328"/>
                <a:gd name="T36" fmla="*/ 658 w 1328"/>
                <a:gd name="T37" fmla="*/ 54 h 1328"/>
                <a:gd name="T38" fmla="*/ 604 w 1328"/>
                <a:gd name="T39" fmla="*/ 10 h 1328"/>
                <a:gd name="T40" fmla="*/ 568 w 1328"/>
                <a:gd name="T41" fmla="*/ 0 h 1328"/>
                <a:gd name="T42" fmla="*/ 544 w 1328"/>
                <a:gd name="T43" fmla="*/ 0 h 1328"/>
                <a:gd name="T44" fmla="*/ 508 w 1328"/>
                <a:gd name="T45" fmla="*/ 10 h 1328"/>
                <a:gd name="T46" fmla="*/ 454 w 1328"/>
                <a:gd name="T47" fmla="*/ 54 h 1328"/>
                <a:gd name="T48" fmla="*/ 434 w 1328"/>
                <a:gd name="T49" fmla="*/ 100 h 1328"/>
                <a:gd name="T50" fmla="*/ 432 w 1328"/>
                <a:gd name="T51" fmla="*/ 124 h 1328"/>
                <a:gd name="T52" fmla="*/ 442 w 1328"/>
                <a:gd name="T53" fmla="*/ 172 h 1328"/>
                <a:gd name="T54" fmla="*/ 432 w 1328"/>
                <a:gd name="T55" fmla="*/ 216 h 1328"/>
                <a:gd name="T56" fmla="*/ 0 w 1328"/>
                <a:gd name="T57" fmla="*/ 216 h 1328"/>
                <a:gd name="T58" fmla="*/ 26 w 1328"/>
                <a:gd name="T59" fmla="*/ 610 h 1328"/>
                <a:gd name="T60" fmla="*/ 68 w 1328"/>
                <a:gd name="T61" fmla="*/ 608 h 1328"/>
                <a:gd name="T62" fmla="*/ 116 w 1328"/>
                <a:gd name="T63" fmla="*/ 620 h 1328"/>
                <a:gd name="T64" fmla="*/ 156 w 1328"/>
                <a:gd name="T65" fmla="*/ 646 h 1328"/>
                <a:gd name="T66" fmla="*/ 188 w 1328"/>
                <a:gd name="T67" fmla="*/ 680 h 1328"/>
                <a:gd name="T68" fmla="*/ 208 w 1328"/>
                <a:gd name="T69" fmla="*/ 724 h 1328"/>
                <a:gd name="T70" fmla="*/ 216 w 1328"/>
                <a:gd name="T71" fmla="*/ 772 h 1328"/>
                <a:gd name="T72" fmla="*/ 212 w 1328"/>
                <a:gd name="T73" fmla="*/ 806 h 1328"/>
                <a:gd name="T74" fmla="*/ 196 w 1328"/>
                <a:gd name="T75" fmla="*/ 850 h 1328"/>
                <a:gd name="T76" fmla="*/ 168 w 1328"/>
                <a:gd name="T77" fmla="*/ 888 h 1328"/>
                <a:gd name="T78" fmla="*/ 130 w 1328"/>
                <a:gd name="T79" fmla="*/ 916 h 1328"/>
                <a:gd name="T80" fmla="*/ 86 w 1328"/>
                <a:gd name="T81" fmla="*/ 932 h 1328"/>
                <a:gd name="T82" fmla="*/ 52 w 1328"/>
                <a:gd name="T83" fmla="*/ 936 h 1328"/>
                <a:gd name="T84" fmla="*/ 0 w 1328"/>
                <a:gd name="T85" fmla="*/ 928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8" h="1328">
                  <a:moveTo>
                    <a:pt x="1112" y="1328"/>
                  </a:moveTo>
                  <a:lnTo>
                    <a:pt x="1112" y="1328"/>
                  </a:lnTo>
                  <a:lnTo>
                    <a:pt x="1112" y="862"/>
                  </a:lnTo>
                  <a:lnTo>
                    <a:pt x="1142" y="880"/>
                  </a:lnTo>
                  <a:lnTo>
                    <a:pt x="1142" y="880"/>
                  </a:lnTo>
                  <a:lnTo>
                    <a:pt x="1156" y="886"/>
                  </a:lnTo>
                  <a:lnTo>
                    <a:pt x="1172" y="892"/>
                  </a:lnTo>
                  <a:lnTo>
                    <a:pt x="1188" y="894"/>
                  </a:lnTo>
                  <a:lnTo>
                    <a:pt x="1204" y="896"/>
                  </a:lnTo>
                  <a:lnTo>
                    <a:pt x="1204" y="896"/>
                  </a:lnTo>
                  <a:lnTo>
                    <a:pt x="1216" y="896"/>
                  </a:lnTo>
                  <a:lnTo>
                    <a:pt x="1228" y="894"/>
                  </a:lnTo>
                  <a:lnTo>
                    <a:pt x="1240" y="890"/>
                  </a:lnTo>
                  <a:lnTo>
                    <a:pt x="1252" y="886"/>
                  </a:lnTo>
                  <a:lnTo>
                    <a:pt x="1274" y="874"/>
                  </a:lnTo>
                  <a:lnTo>
                    <a:pt x="1292" y="860"/>
                  </a:lnTo>
                  <a:lnTo>
                    <a:pt x="1306" y="842"/>
                  </a:lnTo>
                  <a:lnTo>
                    <a:pt x="1318" y="820"/>
                  </a:lnTo>
                  <a:lnTo>
                    <a:pt x="1322" y="808"/>
                  </a:lnTo>
                  <a:lnTo>
                    <a:pt x="1326" y="796"/>
                  </a:lnTo>
                  <a:lnTo>
                    <a:pt x="1328" y="784"/>
                  </a:lnTo>
                  <a:lnTo>
                    <a:pt x="1328" y="772"/>
                  </a:lnTo>
                  <a:lnTo>
                    <a:pt x="1328" y="772"/>
                  </a:lnTo>
                  <a:lnTo>
                    <a:pt x="1328" y="760"/>
                  </a:lnTo>
                  <a:lnTo>
                    <a:pt x="1326" y="748"/>
                  </a:lnTo>
                  <a:lnTo>
                    <a:pt x="1322" y="736"/>
                  </a:lnTo>
                  <a:lnTo>
                    <a:pt x="1318" y="724"/>
                  </a:lnTo>
                  <a:lnTo>
                    <a:pt x="1306" y="702"/>
                  </a:lnTo>
                  <a:lnTo>
                    <a:pt x="1292" y="684"/>
                  </a:lnTo>
                  <a:lnTo>
                    <a:pt x="1274" y="670"/>
                  </a:lnTo>
                  <a:lnTo>
                    <a:pt x="1252" y="658"/>
                  </a:lnTo>
                  <a:lnTo>
                    <a:pt x="1240" y="654"/>
                  </a:lnTo>
                  <a:lnTo>
                    <a:pt x="1228" y="650"/>
                  </a:lnTo>
                  <a:lnTo>
                    <a:pt x="1216" y="648"/>
                  </a:lnTo>
                  <a:lnTo>
                    <a:pt x="1204" y="648"/>
                  </a:lnTo>
                  <a:lnTo>
                    <a:pt x="1204" y="648"/>
                  </a:lnTo>
                  <a:lnTo>
                    <a:pt x="1188" y="650"/>
                  </a:lnTo>
                  <a:lnTo>
                    <a:pt x="1172" y="652"/>
                  </a:lnTo>
                  <a:lnTo>
                    <a:pt x="1156" y="658"/>
                  </a:lnTo>
                  <a:lnTo>
                    <a:pt x="1142" y="664"/>
                  </a:lnTo>
                  <a:lnTo>
                    <a:pt x="1112" y="682"/>
                  </a:lnTo>
                  <a:lnTo>
                    <a:pt x="1112" y="682"/>
                  </a:lnTo>
                  <a:lnTo>
                    <a:pt x="1112" y="216"/>
                  </a:lnTo>
                  <a:lnTo>
                    <a:pt x="1112" y="216"/>
                  </a:lnTo>
                  <a:lnTo>
                    <a:pt x="646" y="216"/>
                  </a:lnTo>
                  <a:lnTo>
                    <a:pt x="664" y="186"/>
                  </a:lnTo>
                  <a:lnTo>
                    <a:pt x="664" y="186"/>
                  </a:lnTo>
                  <a:lnTo>
                    <a:pt x="670" y="172"/>
                  </a:lnTo>
                  <a:lnTo>
                    <a:pt x="676" y="156"/>
                  </a:lnTo>
                  <a:lnTo>
                    <a:pt x="678" y="140"/>
                  </a:lnTo>
                  <a:lnTo>
                    <a:pt x="680" y="124"/>
                  </a:lnTo>
                  <a:lnTo>
                    <a:pt x="680" y="124"/>
                  </a:lnTo>
                  <a:lnTo>
                    <a:pt x="680" y="112"/>
                  </a:lnTo>
                  <a:lnTo>
                    <a:pt x="678" y="100"/>
                  </a:lnTo>
                  <a:lnTo>
                    <a:pt x="674" y="88"/>
                  </a:lnTo>
                  <a:lnTo>
                    <a:pt x="670" y="76"/>
                  </a:lnTo>
                  <a:lnTo>
                    <a:pt x="658" y="54"/>
                  </a:lnTo>
                  <a:lnTo>
                    <a:pt x="644" y="36"/>
                  </a:lnTo>
                  <a:lnTo>
                    <a:pt x="626" y="22"/>
                  </a:lnTo>
                  <a:lnTo>
                    <a:pt x="604" y="10"/>
                  </a:lnTo>
                  <a:lnTo>
                    <a:pt x="592" y="6"/>
                  </a:lnTo>
                  <a:lnTo>
                    <a:pt x="580" y="2"/>
                  </a:lnTo>
                  <a:lnTo>
                    <a:pt x="568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44" y="0"/>
                  </a:lnTo>
                  <a:lnTo>
                    <a:pt x="532" y="2"/>
                  </a:lnTo>
                  <a:lnTo>
                    <a:pt x="520" y="6"/>
                  </a:lnTo>
                  <a:lnTo>
                    <a:pt x="508" y="10"/>
                  </a:lnTo>
                  <a:lnTo>
                    <a:pt x="486" y="22"/>
                  </a:lnTo>
                  <a:lnTo>
                    <a:pt x="468" y="36"/>
                  </a:lnTo>
                  <a:lnTo>
                    <a:pt x="454" y="54"/>
                  </a:lnTo>
                  <a:lnTo>
                    <a:pt x="442" y="76"/>
                  </a:lnTo>
                  <a:lnTo>
                    <a:pt x="438" y="88"/>
                  </a:lnTo>
                  <a:lnTo>
                    <a:pt x="434" y="100"/>
                  </a:lnTo>
                  <a:lnTo>
                    <a:pt x="432" y="112"/>
                  </a:lnTo>
                  <a:lnTo>
                    <a:pt x="432" y="124"/>
                  </a:lnTo>
                  <a:lnTo>
                    <a:pt x="432" y="124"/>
                  </a:lnTo>
                  <a:lnTo>
                    <a:pt x="434" y="140"/>
                  </a:lnTo>
                  <a:lnTo>
                    <a:pt x="436" y="156"/>
                  </a:lnTo>
                  <a:lnTo>
                    <a:pt x="442" y="172"/>
                  </a:lnTo>
                  <a:lnTo>
                    <a:pt x="448" y="186"/>
                  </a:lnTo>
                  <a:lnTo>
                    <a:pt x="466" y="216"/>
                  </a:lnTo>
                  <a:lnTo>
                    <a:pt x="432" y="216"/>
                  </a:lnTo>
                  <a:lnTo>
                    <a:pt x="432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616"/>
                  </a:lnTo>
                  <a:lnTo>
                    <a:pt x="0" y="616"/>
                  </a:lnTo>
                  <a:lnTo>
                    <a:pt x="26" y="610"/>
                  </a:lnTo>
                  <a:lnTo>
                    <a:pt x="52" y="608"/>
                  </a:lnTo>
                  <a:lnTo>
                    <a:pt x="52" y="608"/>
                  </a:lnTo>
                  <a:lnTo>
                    <a:pt x="68" y="608"/>
                  </a:lnTo>
                  <a:lnTo>
                    <a:pt x="86" y="612"/>
                  </a:lnTo>
                  <a:lnTo>
                    <a:pt x="100" y="616"/>
                  </a:lnTo>
                  <a:lnTo>
                    <a:pt x="116" y="620"/>
                  </a:lnTo>
                  <a:lnTo>
                    <a:pt x="130" y="628"/>
                  </a:lnTo>
                  <a:lnTo>
                    <a:pt x="144" y="636"/>
                  </a:lnTo>
                  <a:lnTo>
                    <a:pt x="156" y="646"/>
                  </a:lnTo>
                  <a:lnTo>
                    <a:pt x="168" y="656"/>
                  </a:lnTo>
                  <a:lnTo>
                    <a:pt x="178" y="668"/>
                  </a:lnTo>
                  <a:lnTo>
                    <a:pt x="188" y="680"/>
                  </a:lnTo>
                  <a:lnTo>
                    <a:pt x="196" y="694"/>
                  </a:lnTo>
                  <a:lnTo>
                    <a:pt x="204" y="708"/>
                  </a:lnTo>
                  <a:lnTo>
                    <a:pt x="208" y="724"/>
                  </a:lnTo>
                  <a:lnTo>
                    <a:pt x="212" y="738"/>
                  </a:lnTo>
                  <a:lnTo>
                    <a:pt x="216" y="756"/>
                  </a:lnTo>
                  <a:lnTo>
                    <a:pt x="216" y="772"/>
                  </a:lnTo>
                  <a:lnTo>
                    <a:pt x="216" y="772"/>
                  </a:lnTo>
                  <a:lnTo>
                    <a:pt x="216" y="788"/>
                  </a:lnTo>
                  <a:lnTo>
                    <a:pt x="212" y="806"/>
                  </a:lnTo>
                  <a:lnTo>
                    <a:pt x="208" y="820"/>
                  </a:lnTo>
                  <a:lnTo>
                    <a:pt x="204" y="836"/>
                  </a:lnTo>
                  <a:lnTo>
                    <a:pt x="196" y="850"/>
                  </a:lnTo>
                  <a:lnTo>
                    <a:pt x="188" y="864"/>
                  </a:lnTo>
                  <a:lnTo>
                    <a:pt x="178" y="876"/>
                  </a:lnTo>
                  <a:lnTo>
                    <a:pt x="168" y="888"/>
                  </a:lnTo>
                  <a:lnTo>
                    <a:pt x="156" y="898"/>
                  </a:lnTo>
                  <a:lnTo>
                    <a:pt x="144" y="908"/>
                  </a:lnTo>
                  <a:lnTo>
                    <a:pt x="130" y="916"/>
                  </a:lnTo>
                  <a:lnTo>
                    <a:pt x="116" y="924"/>
                  </a:lnTo>
                  <a:lnTo>
                    <a:pt x="100" y="928"/>
                  </a:lnTo>
                  <a:lnTo>
                    <a:pt x="86" y="932"/>
                  </a:lnTo>
                  <a:lnTo>
                    <a:pt x="68" y="936"/>
                  </a:lnTo>
                  <a:lnTo>
                    <a:pt x="52" y="936"/>
                  </a:lnTo>
                  <a:lnTo>
                    <a:pt x="52" y="936"/>
                  </a:lnTo>
                  <a:lnTo>
                    <a:pt x="26" y="934"/>
                  </a:lnTo>
                  <a:lnTo>
                    <a:pt x="0" y="928"/>
                  </a:lnTo>
                  <a:lnTo>
                    <a:pt x="0" y="928"/>
                  </a:lnTo>
                  <a:lnTo>
                    <a:pt x="0" y="1328"/>
                  </a:lnTo>
                  <a:lnTo>
                    <a:pt x="1112" y="13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218565">
                <a:lnSpc>
                  <a:spcPct val="100000"/>
                </a:lnSpc>
                <a:defRPr/>
              </a:pPr>
              <a:endParaRPr lang="zh-CN" altLang="en-US" ker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339355" y="2511105"/>
              <a:ext cx="1224533" cy="1330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0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随着计算机技术的发展及印刷技术的进步，平面设计在视觉感观领域的表现也越来越。</a:t>
              </a:r>
              <a:endParaRPr lang="zh-CN" altLang="en-US" sz="12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616867" y="1933729"/>
              <a:ext cx="293854" cy="40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8565">
                <a:lnSpc>
                  <a:spcPct val="100000"/>
                </a:lnSpc>
                <a:defRPr/>
              </a:pPr>
              <a:r>
                <a:rPr lang="en-US" altLang="zh-CN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720695" y="1384069"/>
            <a:ext cx="2027622" cy="2111629"/>
            <a:chOff x="3719033" y="1851555"/>
            <a:chExt cx="2052922" cy="2343317"/>
          </a:xfrm>
          <a:solidFill>
            <a:schemeClr val="accent2"/>
          </a:solidFill>
        </p:grpSpPr>
        <p:sp>
          <p:nvSpPr>
            <p:cNvPr id="76" name="Freeform 10"/>
            <p:cNvSpPr/>
            <p:nvPr/>
          </p:nvSpPr>
          <p:spPr bwMode="auto">
            <a:xfrm>
              <a:off x="3719033" y="1851555"/>
              <a:ext cx="2052922" cy="2343317"/>
            </a:xfrm>
            <a:custGeom>
              <a:avLst/>
              <a:gdLst>
                <a:gd name="T0" fmla="*/ 1112 w 1328"/>
                <a:gd name="T1" fmla="*/ 862 h 1328"/>
                <a:gd name="T2" fmla="*/ 1156 w 1328"/>
                <a:gd name="T3" fmla="*/ 886 h 1328"/>
                <a:gd name="T4" fmla="*/ 1204 w 1328"/>
                <a:gd name="T5" fmla="*/ 896 h 1328"/>
                <a:gd name="T6" fmla="*/ 1228 w 1328"/>
                <a:gd name="T7" fmla="*/ 894 h 1328"/>
                <a:gd name="T8" fmla="*/ 1274 w 1328"/>
                <a:gd name="T9" fmla="*/ 874 h 1328"/>
                <a:gd name="T10" fmla="*/ 1318 w 1328"/>
                <a:gd name="T11" fmla="*/ 820 h 1328"/>
                <a:gd name="T12" fmla="*/ 1328 w 1328"/>
                <a:gd name="T13" fmla="*/ 784 h 1328"/>
                <a:gd name="T14" fmla="*/ 1328 w 1328"/>
                <a:gd name="T15" fmla="*/ 760 h 1328"/>
                <a:gd name="T16" fmla="*/ 1318 w 1328"/>
                <a:gd name="T17" fmla="*/ 724 h 1328"/>
                <a:gd name="T18" fmla="*/ 1274 w 1328"/>
                <a:gd name="T19" fmla="*/ 670 h 1328"/>
                <a:gd name="T20" fmla="*/ 1228 w 1328"/>
                <a:gd name="T21" fmla="*/ 650 h 1328"/>
                <a:gd name="T22" fmla="*/ 1204 w 1328"/>
                <a:gd name="T23" fmla="*/ 648 h 1328"/>
                <a:gd name="T24" fmla="*/ 1156 w 1328"/>
                <a:gd name="T25" fmla="*/ 658 h 1328"/>
                <a:gd name="T26" fmla="*/ 1112 w 1328"/>
                <a:gd name="T27" fmla="*/ 682 h 1328"/>
                <a:gd name="T28" fmla="*/ 646 w 1328"/>
                <a:gd name="T29" fmla="*/ 216 h 1328"/>
                <a:gd name="T30" fmla="*/ 670 w 1328"/>
                <a:gd name="T31" fmla="*/ 172 h 1328"/>
                <a:gd name="T32" fmla="*/ 680 w 1328"/>
                <a:gd name="T33" fmla="*/ 124 h 1328"/>
                <a:gd name="T34" fmla="*/ 678 w 1328"/>
                <a:gd name="T35" fmla="*/ 100 h 1328"/>
                <a:gd name="T36" fmla="*/ 658 w 1328"/>
                <a:gd name="T37" fmla="*/ 54 h 1328"/>
                <a:gd name="T38" fmla="*/ 604 w 1328"/>
                <a:gd name="T39" fmla="*/ 10 h 1328"/>
                <a:gd name="T40" fmla="*/ 568 w 1328"/>
                <a:gd name="T41" fmla="*/ 0 h 1328"/>
                <a:gd name="T42" fmla="*/ 544 w 1328"/>
                <a:gd name="T43" fmla="*/ 0 h 1328"/>
                <a:gd name="T44" fmla="*/ 508 w 1328"/>
                <a:gd name="T45" fmla="*/ 10 h 1328"/>
                <a:gd name="T46" fmla="*/ 454 w 1328"/>
                <a:gd name="T47" fmla="*/ 54 h 1328"/>
                <a:gd name="T48" fmla="*/ 434 w 1328"/>
                <a:gd name="T49" fmla="*/ 100 h 1328"/>
                <a:gd name="T50" fmla="*/ 432 w 1328"/>
                <a:gd name="T51" fmla="*/ 124 h 1328"/>
                <a:gd name="T52" fmla="*/ 442 w 1328"/>
                <a:gd name="T53" fmla="*/ 172 h 1328"/>
                <a:gd name="T54" fmla="*/ 432 w 1328"/>
                <a:gd name="T55" fmla="*/ 216 h 1328"/>
                <a:gd name="T56" fmla="*/ 0 w 1328"/>
                <a:gd name="T57" fmla="*/ 216 h 1328"/>
                <a:gd name="T58" fmla="*/ 26 w 1328"/>
                <a:gd name="T59" fmla="*/ 610 h 1328"/>
                <a:gd name="T60" fmla="*/ 68 w 1328"/>
                <a:gd name="T61" fmla="*/ 608 h 1328"/>
                <a:gd name="T62" fmla="*/ 116 w 1328"/>
                <a:gd name="T63" fmla="*/ 620 h 1328"/>
                <a:gd name="T64" fmla="*/ 156 w 1328"/>
                <a:gd name="T65" fmla="*/ 646 h 1328"/>
                <a:gd name="T66" fmla="*/ 188 w 1328"/>
                <a:gd name="T67" fmla="*/ 680 h 1328"/>
                <a:gd name="T68" fmla="*/ 208 w 1328"/>
                <a:gd name="T69" fmla="*/ 724 h 1328"/>
                <a:gd name="T70" fmla="*/ 216 w 1328"/>
                <a:gd name="T71" fmla="*/ 772 h 1328"/>
                <a:gd name="T72" fmla="*/ 212 w 1328"/>
                <a:gd name="T73" fmla="*/ 806 h 1328"/>
                <a:gd name="T74" fmla="*/ 196 w 1328"/>
                <a:gd name="T75" fmla="*/ 850 h 1328"/>
                <a:gd name="T76" fmla="*/ 168 w 1328"/>
                <a:gd name="T77" fmla="*/ 888 h 1328"/>
                <a:gd name="T78" fmla="*/ 130 w 1328"/>
                <a:gd name="T79" fmla="*/ 916 h 1328"/>
                <a:gd name="T80" fmla="*/ 86 w 1328"/>
                <a:gd name="T81" fmla="*/ 932 h 1328"/>
                <a:gd name="T82" fmla="*/ 52 w 1328"/>
                <a:gd name="T83" fmla="*/ 936 h 1328"/>
                <a:gd name="T84" fmla="*/ 0 w 1328"/>
                <a:gd name="T85" fmla="*/ 928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8" h="1328">
                  <a:moveTo>
                    <a:pt x="1112" y="1328"/>
                  </a:moveTo>
                  <a:lnTo>
                    <a:pt x="1112" y="1328"/>
                  </a:lnTo>
                  <a:lnTo>
                    <a:pt x="1112" y="862"/>
                  </a:lnTo>
                  <a:lnTo>
                    <a:pt x="1142" y="880"/>
                  </a:lnTo>
                  <a:lnTo>
                    <a:pt x="1142" y="880"/>
                  </a:lnTo>
                  <a:lnTo>
                    <a:pt x="1156" y="886"/>
                  </a:lnTo>
                  <a:lnTo>
                    <a:pt x="1172" y="892"/>
                  </a:lnTo>
                  <a:lnTo>
                    <a:pt x="1188" y="894"/>
                  </a:lnTo>
                  <a:lnTo>
                    <a:pt x="1204" y="896"/>
                  </a:lnTo>
                  <a:lnTo>
                    <a:pt x="1204" y="896"/>
                  </a:lnTo>
                  <a:lnTo>
                    <a:pt x="1216" y="896"/>
                  </a:lnTo>
                  <a:lnTo>
                    <a:pt x="1228" y="894"/>
                  </a:lnTo>
                  <a:lnTo>
                    <a:pt x="1240" y="890"/>
                  </a:lnTo>
                  <a:lnTo>
                    <a:pt x="1252" y="886"/>
                  </a:lnTo>
                  <a:lnTo>
                    <a:pt x="1274" y="874"/>
                  </a:lnTo>
                  <a:lnTo>
                    <a:pt x="1292" y="860"/>
                  </a:lnTo>
                  <a:lnTo>
                    <a:pt x="1306" y="842"/>
                  </a:lnTo>
                  <a:lnTo>
                    <a:pt x="1318" y="820"/>
                  </a:lnTo>
                  <a:lnTo>
                    <a:pt x="1322" y="808"/>
                  </a:lnTo>
                  <a:lnTo>
                    <a:pt x="1326" y="796"/>
                  </a:lnTo>
                  <a:lnTo>
                    <a:pt x="1328" y="784"/>
                  </a:lnTo>
                  <a:lnTo>
                    <a:pt x="1328" y="772"/>
                  </a:lnTo>
                  <a:lnTo>
                    <a:pt x="1328" y="772"/>
                  </a:lnTo>
                  <a:lnTo>
                    <a:pt x="1328" y="760"/>
                  </a:lnTo>
                  <a:lnTo>
                    <a:pt x="1326" y="748"/>
                  </a:lnTo>
                  <a:lnTo>
                    <a:pt x="1322" y="736"/>
                  </a:lnTo>
                  <a:lnTo>
                    <a:pt x="1318" y="724"/>
                  </a:lnTo>
                  <a:lnTo>
                    <a:pt x="1306" y="702"/>
                  </a:lnTo>
                  <a:lnTo>
                    <a:pt x="1292" y="684"/>
                  </a:lnTo>
                  <a:lnTo>
                    <a:pt x="1274" y="670"/>
                  </a:lnTo>
                  <a:lnTo>
                    <a:pt x="1252" y="658"/>
                  </a:lnTo>
                  <a:lnTo>
                    <a:pt x="1240" y="654"/>
                  </a:lnTo>
                  <a:lnTo>
                    <a:pt x="1228" y="650"/>
                  </a:lnTo>
                  <a:lnTo>
                    <a:pt x="1216" y="648"/>
                  </a:lnTo>
                  <a:lnTo>
                    <a:pt x="1204" y="648"/>
                  </a:lnTo>
                  <a:lnTo>
                    <a:pt x="1204" y="648"/>
                  </a:lnTo>
                  <a:lnTo>
                    <a:pt x="1188" y="650"/>
                  </a:lnTo>
                  <a:lnTo>
                    <a:pt x="1172" y="652"/>
                  </a:lnTo>
                  <a:lnTo>
                    <a:pt x="1156" y="658"/>
                  </a:lnTo>
                  <a:lnTo>
                    <a:pt x="1142" y="664"/>
                  </a:lnTo>
                  <a:lnTo>
                    <a:pt x="1112" y="682"/>
                  </a:lnTo>
                  <a:lnTo>
                    <a:pt x="1112" y="682"/>
                  </a:lnTo>
                  <a:lnTo>
                    <a:pt x="1112" y="216"/>
                  </a:lnTo>
                  <a:lnTo>
                    <a:pt x="1112" y="216"/>
                  </a:lnTo>
                  <a:lnTo>
                    <a:pt x="646" y="216"/>
                  </a:lnTo>
                  <a:lnTo>
                    <a:pt x="664" y="186"/>
                  </a:lnTo>
                  <a:lnTo>
                    <a:pt x="664" y="186"/>
                  </a:lnTo>
                  <a:lnTo>
                    <a:pt x="670" y="172"/>
                  </a:lnTo>
                  <a:lnTo>
                    <a:pt x="676" y="156"/>
                  </a:lnTo>
                  <a:lnTo>
                    <a:pt x="678" y="140"/>
                  </a:lnTo>
                  <a:lnTo>
                    <a:pt x="680" y="124"/>
                  </a:lnTo>
                  <a:lnTo>
                    <a:pt x="680" y="124"/>
                  </a:lnTo>
                  <a:lnTo>
                    <a:pt x="680" y="112"/>
                  </a:lnTo>
                  <a:lnTo>
                    <a:pt x="678" y="100"/>
                  </a:lnTo>
                  <a:lnTo>
                    <a:pt x="674" y="88"/>
                  </a:lnTo>
                  <a:lnTo>
                    <a:pt x="670" y="76"/>
                  </a:lnTo>
                  <a:lnTo>
                    <a:pt x="658" y="54"/>
                  </a:lnTo>
                  <a:lnTo>
                    <a:pt x="644" y="36"/>
                  </a:lnTo>
                  <a:lnTo>
                    <a:pt x="626" y="22"/>
                  </a:lnTo>
                  <a:lnTo>
                    <a:pt x="604" y="10"/>
                  </a:lnTo>
                  <a:lnTo>
                    <a:pt x="592" y="6"/>
                  </a:lnTo>
                  <a:lnTo>
                    <a:pt x="580" y="2"/>
                  </a:lnTo>
                  <a:lnTo>
                    <a:pt x="568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44" y="0"/>
                  </a:lnTo>
                  <a:lnTo>
                    <a:pt x="532" y="2"/>
                  </a:lnTo>
                  <a:lnTo>
                    <a:pt x="520" y="6"/>
                  </a:lnTo>
                  <a:lnTo>
                    <a:pt x="508" y="10"/>
                  </a:lnTo>
                  <a:lnTo>
                    <a:pt x="486" y="22"/>
                  </a:lnTo>
                  <a:lnTo>
                    <a:pt x="468" y="36"/>
                  </a:lnTo>
                  <a:lnTo>
                    <a:pt x="454" y="54"/>
                  </a:lnTo>
                  <a:lnTo>
                    <a:pt x="442" y="76"/>
                  </a:lnTo>
                  <a:lnTo>
                    <a:pt x="438" y="88"/>
                  </a:lnTo>
                  <a:lnTo>
                    <a:pt x="434" y="100"/>
                  </a:lnTo>
                  <a:lnTo>
                    <a:pt x="432" y="112"/>
                  </a:lnTo>
                  <a:lnTo>
                    <a:pt x="432" y="124"/>
                  </a:lnTo>
                  <a:lnTo>
                    <a:pt x="432" y="124"/>
                  </a:lnTo>
                  <a:lnTo>
                    <a:pt x="434" y="140"/>
                  </a:lnTo>
                  <a:lnTo>
                    <a:pt x="436" y="156"/>
                  </a:lnTo>
                  <a:lnTo>
                    <a:pt x="442" y="172"/>
                  </a:lnTo>
                  <a:lnTo>
                    <a:pt x="448" y="186"/>
                  </a:lnTo>
                  <a:lnTo>
                    <a:pt x="466" y="216"/>
                  </a:lnTo>
                  <a:lnTo>
                    <a:pt x="432" y="216"/>
                  </a:lnTo>
                  <a:lnTo>
                    <a:pt x="432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616"/>
                  </a:lnTo>
                  <a:lnTo>
                    <a:pt x="0" y="616"/>
                  </a:lnTo>
                  <a:lnTo>
                    <a:pt x="26" y="610"/>
                  </a:lnTo>
                  <a:lnTo>
                    <a:pt x="52" y="608"/>
                  </a:lnTo>
                  <a:lnTo>
                    <a:pt x="52" y="608"/>
                  </a:lnTo>
                  <a:lnTo>
                    <a:pt x="68" y="608"/>
                  </a:lnTo>
                  <a:lnTo>
                    <a:pt x="86" y="612"/>
                  </a:lnTo>
                  <a:lnTo>
                    <a:pt x="100" y="616"/>
                  </a:lnTo>
                  <a:lnTo>
                    <a:pt x="116" y="620"/>
                  </a:lnTo>
                  <a:lnTo>
                    <a:pt x="130" y="628"/>
                  </a:lnTo>
                  <a:lnTo>
                    <a:pt x="144" y="636"/>
                  </a:lnTo>
                  <a:lnTo>
                    <a:pt x="156" y="646"/>
                  </a:lnTo>
                  <a:lnTo>
                    <a:pt x="168" y="656"/>
                  </a:lnTo>
                  <a:lnTo>
                    <a:pt x="178" y="668"/>
                  </a:lnTo>
                  <a:lnTo>
                    <a:pt x="188" y="680"/>
                  </a:lnTo>
                  <a:lnTo>
                    <a:pt x="196" y="694"/>
                  </a:lnTo>
                  <a:lnTo>
                    <a:pt x="204" y="708"/>
                  </a:lnTo>
                  <a:lnTo>
                    <a:pt x="208" y="724"/>
                  </a:lnTo>
                  <a:lnTo>
                    <a:pt x="212" y="738"/>
                  </a:lnTo>
                  <a:lnTo>
                    <a:pt x="216" y="756"/>
                  </a:lnTo>
                  <a:lnTo>
                    <a:pt x="216" y="772"/>
                  </a:lnTo>
                  <a:lnTo>
                    <a:pt x="216" y="772"/>
                  </a:lnTo>
                  <a:lnTo>
                    <a:pt x="216" y="788"/>
                  </a:lnTo>
                  <a:lnTo>
                    <a:pt x="212" y="806"/>
                  </a:lnTo>
                  <a:lnTo>
                    <a:pt x="208" y="820"/>
                  </a:lnTo>
                  <a:lnTo>
                    <a:pt x="204" y="836"/>
                  </a:lnTo>
                  <a:lnTo>
                    <a:pt x="196" y="850"/>
                  </a:lnTo>
                  <a:lnTo>
                    <a:pt x="188" y="864"/>
                  </a:lnTo>
                  <a:lnTo>
                    <a:pt x="178" y="876"/>
                  </a:lnTo>
                  <a:lnTo>
                    <a:pt x="168" y="888"/>
                  </a:lnTo>
                  <a:lnTo>
                    <a:pt x="156" y="898"/>
                  </a:lnTo>
                  <a:lnTo>
                    <a:pt x="144" y="908"/>
                  </a:lnTo>
                  <a:lnTo>
                    <a:pt x="130" y="916"/>
                  </a:lnTo>
                  <a:lnTo>
                    <a:pt x="116" y="924"/>
                  </a:lnTo>
                  <a:lnTo>
                    <a:pt x="100" y="928"/>
                  </a:lnTo>
                  <a:lnTo>
                    <a:pt x="86" y="932"/>
                  </a:lnTo>
                  <a:lnTo>
                    <a:pt x="68" y="936"/>
                  </a:lnTo>
                  <a:lnTo>
                    <a:pt x="52" y="936"/>
                  </a:lnTo>
                  <a:lnTo>
                    <a:pt x="52" y="936"/>
                  </a:lnTo>
                  <a:lnTo>
                    <a:pt x="26" y="934"/>
                  </a:lnTo>
                  <a:lnTo>
                    <a:pt x="0" y="928"/>
                  </a:lnTo>
                  <a:lnTo>
                    <a:pt x="0" y="928"/>
                  </a:lnTo>
                  <a:lnTo>
                    <a:pt x="0" y="1328"/>
                  </a:lnTo>
                  <a:lnTo>
                    <a:pt x="1112" y="132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1218565">
                <a:lnSpc>
                  <a:spcPct val="100000"/>
                </a:lnSpc>
                <a:defRPr/>
              </a:pPr>
              <a:endParaRPr lang="zh-CN" altLang="en-US" ker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4122349" y="2511104"/>
              <a:ext cx="1246289" cy="133042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just">
                <a:lnSpc>
                  <a:spcPct val="10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随着计算机技术的发展及印刷技术的进步，平面设计在视觉感观领域的表现也越来越。</a:t>
              </a:r>
              <a:endParaRPr lang="zh-CN" altLang="en-US" sz="12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4408218" y="1933728"/>
              <a:ext cx="293854" cy="4087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just" defTabSz="1218565">
                <a:lnSpc>
                  <a:spcPct val="100000"/>
                </a:lnSpc>
                <a:defRPr/>
              </a:pPr>
              <a:r>
                <a:rPr lang="en-US" altLang="zh-CN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480288" y="1384069"/>
            <a:ext cx="2027622" cy="2111629"/>
            <a:chOff x="5500580" y="1851555"/>
            <a:chExt cx="2052922" cy="2343317"/>
          </a:xfrm>
        </p:grpSpPr>
        <p:sp>
          <p:nvSpPr>
            <p:cNvPr id="80" name="Freeform 14"/>
            <p:cNvSpPr/>
            <p:nvPr/>
          </p:nvSpPr>
          <p:spPr bwMode="auto">
            <a:xfrm>
              <a:off x="5500580" y="1851555"/>
              <a:ext cx="2052922" cy="2343317"/>
            </a:xfrm>
            <a:custGeom>
              <a:avLst/>
              <a:gdLst>
                <a:gd name="T0" fmla="*/ 1112 w 1328"/>
                <a:gd name="T1" fmla="*/ 862 h 1328"/>
                <a:gd name="T2" fmla="*/ 1156 w 1328"/>
                <a:gd name="T3" fmla="*/ 886 h 1328"/>
                <a:gd name="T4" fmla="*/ 1204 w 1328"/>
                <a:gd name="T5" fmla="*/ 896 h 1328"/>
                <a:gd name="T6" fmla="*/ 1228 w 1328"/>
                <a:gd name="T7" fmla="*/ 894 h 1328"/>
                <a:gd name="T8" fmla="*/ 1274 w 1328"/>
                <a:gd name="T9" fmla="*/ 874 h 1328"/>
                <a:gd name="T10" fmla="*/ 1318 w 1328"/>
                <a:gd name="T11" fmla="*/ 820 h 1328"/>
                <a:gd name="T12" fmla="*/ 1328 w 1328"/>
                <a:gd name="T13" fmla="*/ 784 h 1328"/>
                <a:gd name="T14" fmla="*/ 1328 w 1328"/>
                <a:gd name="T15" fmla="*/ 760 h 1328"/>
                <a:gd name="T16" fmla="*/ 1318 w 1328"/>
                <a:gd name="T17" fmla="*/ 724 h 1328"/>
                <a:gd name="T18" fmla="*/ 1274 w 1328"/>
                <a:gd name="T19" fmla="*/ 670 h 1328"/>
                <a:gd name="T20" fmla="*/ 1228 w 1328"/>
                <a:gd name="T21" fmla="*/ 650 h 1328"/>
                <a:gd name="T22" fmla="*/ 1204 w 1328"/>
                <a:gd name="T23" fmla="*/ 648 h 1328"/>
                <a:gd name="T24" fmla="*/ 1156 w 1328"/>
                <a:gd name="T25" fmla="*/ 658 h 1328"/>
                <a:gd name="T26" fmla="*/ 1112 w 1328"/>
                <a:gd name="T27" fmla="*/ 682 h 1328"/>
                <a:gd name="T28" fmla="*/ 646 w 1328"/>
                <a:gd name="T29" fmla="*/ 216 h 1328"/>
                <a:gd name="T30" fmla="*/ 670 w 1328"/>
                <a:gd name="T31" fmla="*/ 172 h 1328"/>
                <a:gd name="T32" fmla="*/ 680 w 1328"/>
                <a:gd name="T33" fmla="*/ 124 h 1328"/>
                <a:gd name="T34" fmla="*/ 678 w 1328"/>
                <a:gd name="T35" fmla="*/ 100 h 1328"/>
                <a:gd name="T36" fmla="*/ 658 w 1328"/>
                <a:gd name="T37" fmla="*/ 54 h 1328"/>
                <a:gd name="T38" fmla="*/ 604 w 1328"/>
                <a:gd name="T39" fmla="*/ 10 h 1328"/>
                <a:gd name="T40" fmla="*/ 568 w 1328"/>
                <a:gd name="T41" fmla="*/ 0 h 1328"/>
                <a:gd name="T42" fmla="*/ 544 w 1328"/>
                <a:gd name="T43" fmla="*/ 0 h 1328"/>
                <a:gd name="T44" fmla="*/ 508 w 1328"/>
                <a:gd name="T45" fmla="*/ 10 h 1328"/>
                <a:gd name="T46" fmla="*/ 454 w 1328"/>
                <a:gd name="T47" fmla="*/ 54 h 1328"/>
                <a:gd name="T48" fmla="*/ 434 w 1328"/>
                <a:gd name="T49" fmla="*/ 100 h 1328"/>
                <a:gd name="T50" fmla="*/ 432 w 1328"/>
                <a:gd name="T51" fmla="*/ 124 h 1328"/>
                <a:gd name="T52" fmla="*/ 442 w 1328"/>
                <a:gd name="T53" fmla="*/ 172 h 1328"/>
                <a:gd name="T54" fmla="*/ 432 w 1328"/>
                <a:gd name="T55" fmla="*/ 216 h 1328"/>
                <a:gd name="T56" fmla="*/ 0 w 1328"/>
                <a:gd name="T57" fmla="*/ 216 h 1328"/>
                <a:gd name="T58" fmla="*/ 26 w 1328"/>
                <a:gd name="T59" fmla="*/ 610 h 1328"/>
                <a:gd name="T60" fmla="*/ 68 w 1328"/>
                <a:gd name="T61" fmla="*/ 608 h 1328"/>
                <a:gd name="T62" fmla="*/ 116 w 1328"/>
                <a:gd name="T63" fmla="*/ 620 h 1328"/>
                <a:gd name="T64" fmla="*/ 156 w 1328"/>
                <a:gd name="T65" fmla="*/ 646 h 1328"/>
                <a:gd name="T66" fmla="*/ 188 w 1328"/>
                <a:gd name="T67" fmla="*/ 680 h 1328"/>
                <a:gd name="T68" fmla="*/ 208 w 1328"/>
                <a:gd name="T69" fmla="*/ 724 h 1328"/>
                <a:gd name="T70" fmla="*/ 216 w 1328"/>
                <a:gd name="T71" fmla="*/ 772 h 1328"/>
                <a:gd name="T72" fmla="*/ 212 w 1328"/>
                <a:gd name="T73" fmla="*/ 806 h 1328"/>
                <a:gd name="T74" fmla="*/ 196 w 1328"/>
                <a:gd name="T75" fmla="*/ 850 h 1328"/>
                <a:gd name="T76" fmla="*/ 168 w 1328"/>
                <a:gd name="T77" fmla="*/ 888 h 1328"/>
                <a:gd name="T78" fmla="*/ 130 w 1328"/>
                <a:gd name="T79" fmla="*/ 916 h 1328"/>
                <a:gd name="T80" fmla="*/ 86 w 1328"/>
                <a:gd name="T81" fmla="*/ 932 h 1328"/>
                <a:gd name="T82" fmla="*/ 52 w 1328"/>
                <a:gd name="T83" fmla="*/ 936 h 1328"/>
                <a:gd name="T84" fmla="*/ 0 w 1328"/>
                <a:gd name="T85" fmla="*/ 928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8" h="1328">
                  <a:moveTo>
                    <a:pt x="1112" y="1328"/>
                  </a:moveTo>
                  <a:lnTo>
                    <a:pt x="1112" y="1328"/>
                  </a:lnTo>
                  <a:lnTo>
                    <a:pt x="1112" y="862"/>
                  </a:lnTo>
                  <a:lnTo>
                    <a:pt x="1142" y="880"/>
                  </a:lnTo>
                  <a:lnTo>
                    <a:pt x="1142" y="880"/>
                  </a:lnTo>
                  <a:lnTo>
                    <a:pt x="1156" y="886"/>
                  </a:lnTo>
                  <a:lnTo>
                    <a:pt x="1172" y="892"/>
                  </a:lnTo>
                  <a:lnTo>
                    <a:pt x="1188" y="894"/>
                  </a:lnTo>
                  <a:lnTo>
                    <a:pt x="1204" y="896"/>
                  </a:lnTo>
                  <a:lnTo>
                    <a:pt x="1204" y="896"/>
                  </a:lnTo>
                  <a:lnTo>
                    <a:pt x="1216" y="896"/>
                  </a:lnTo>
                  <a:lnTo>
                    <a:pt x="1228" y="894"/>
                  </a:lnTo>
                  <a:lnTo>
                    <a:pt x="1240" y="890"/>
                  </a:lnTo>
                  <a:lnTo>
                    <a:pt x="1252" y="886"/>
                  </a:lnTo>
                  <a:lnTo>
                    <a:pt x="1274" y="874"/>
                  </a:lnTo>
                  <a:lnTo>
                    <a:pt x="1292" y="860"/>
                  </a:lnTo>
                  <a:lnTo>
                    <a:pt x="1306" y="842"/>
                  </a:lnTo>
                  <a:lnTo>
                    <a:pt x="1318" y="820"/>
                  </a:lnTo>
                  <a:lnTo>
                    <a:pt x="1322" y="808"/>
                  </a:lnTo>
                  <a:lnTo>
                    <a:pt x="1326" y="796"/>
                  </a:lnTo>
                  <a:lnTo>
                    <a:pt x="1328" y="784"/>
                  </a:lnTo>
                  <a:lnTo>
                    <a:pt x="1328" y="772"/>
                  </a:lnTo>
                  <a:lnTo>
                    <a:pt x="1328" y="772"/>
                  </a:lnTo>
                  <a:lnTo>
                    <a:pt x="1328" y="760"/>
                  </a:lnTo>
                  <a:lnTo>
                    <a:pt x="1326" y="748"/>
                  </a:lnTo>
                  <a:lnTo>
                    <a:pt x="1322" y="736"/>
                  </a:lnTo>
                  <a:lnTo>
                    <a:pt x="1318" y="724"/>
                  </a:lnTo>
                  <a:lnTo>
                    <a:pt x="1306" y="702"/>
                  </a:lnTo>
                  <a:lnTo>
                    <a:pt x="1292" y="684"/>
                  </a:lnTo>
                  <a:lnTo>
                    <a:pt x="1274" y="670"/>
                  </a:lnTo>
                  <a:lnTo>
                    <a:pt x="1252" y="658"/>
                  </a:lnTo>
                  <a:lnTo>
                    <a:pt x="1240" y="654"/>
                  </a:lnTo>
                  <a:lnTo>
                    <a:pt x="1228" y="650"/>
                  </a:lnTo>
                  <a:lnTo>
                    <a:pt x="1216" y="648"/>
                  </a:lnTo>
                  <a:lnTo>
                    <a:pt x="1204" y="648"/>
                  </a:lnTo>
                  <a:lnTo>
                    <a:pt x="1204" y="648"/>
                  </a:lnTo>
                  <a:lnTo>
                    <a:pt x="1188" y="650"/>
                  </a:lnTo>
                  <a:lnTo>
                    <a:pt x="1172" y="652"/>
                  </a:lnTo>
                  <a:lnTo>
                    <a:pt x="1156" y="658"/>
                  </a:lnTo>
                  <a:lnTo>
                    <a:pt x="1142" y="664"/>
                  </a:lnTo>
                  <a:lnTo>
                    <a:pt x="1112" y="682"/>
                  </a:lnTo>
                  <a:lnTo>
                    <a:pt x="1112" y="682"/>
                  </a:lnTo>
                  <a:lnTo>
                    <a:pt x="1112" y="216"/>
                  </a:lnTo>
                  <a:lnTo>
                    <a:pt x="1112" y="216"/>
                  </a:lnTo>
                  <a:lnTo>
                    <a:pt x="646" y="216"/>
                  </a:lnTo>
                  <a:lnTo>
                    <a:pt x="664" y="186"/>
                  </a:lnTo>
                  <a:lnTo>
                    <a:pt x="664" y="186"/>
                  </a:lnTo>
                  <a:lnTo>
                    <a:pt x="670" y="172"/>
                  </a:lnTo>
                  <a:lnTo>
                    <a:pt x="676" y="156"/>
                  </a:lnTo>
                  <a:lnTo>
                    <a:pt x="678" y="140"/>
                  </a:lnTo>
                  <a:lnTo>
                    <a:pt x="680" y="124"/>
                  </a:lnTo>
                  <a:lnTo>
                    <a:pt x="680" y="124"/>
                  </a:lnTo>
                  <a:lnTo>
                    <a:pt x="680" y="112"/>
                  </a:lnTo>
                  <a:lnTo>
                    <a:pt x="678" y="100"/>
                  </a:lnTo>
                  <a:lnTo>
                    <a:pt x="674" y="88"/>
                  </a:lnTo>
                  <a:lnTo>
                    <a:pt x="670" y="76"/>
                  </a:lnTo>
                  <a:lnTo>
                    <a:pt x="658" y="54"/>
                  </a:lnTo>
                  <a:lnTo>
                    <a:pt x="644" y="36"/>
                  </a:lnTo>
                  <a:lnTo>
                    <a:pt x="626" y="22"/>
                  </a:lnTo>
                  <a:lnTo>
                    <a:pt x="604" y="10"/>
                  </a:lnTo>
                  <a:lnTo>
                    <a:pt x="592" y="6"/>
                  </a:lnTo>
                  <a:lnTo>
                    <a:pt x="580" y="2"/>
                  </a:lnTo>
                  <a:lnTo>
                    <a:pt x="568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44" y="0"/>
                  </a:lnTo>
                  <a:lnTo>
                    <a:pt x="532" y="2"/>
                  </a:lnTo>
                  <a:lnTo>
                    <a:pt x="520" y="6"/>
                  </a:lnTo>
                  <a:lnTo>
                    <a:pt x="508" y="10"/>
                  </a:lnTo>
                  <a:lnTo>
                    <a:pt x="486" y="22"/>
                  </a:lnTo>
                  <a:lnTo>
                    <a:pt x="468" y="36"/>
                  </a:lnTo>
                  <a:lnTo>
                    <a:pt x="454" y="54"/>
                  </a:lnTo>
                  <a:lnTo>
                    <a:pt x="442" y="76"/>
                  </a:lnTo>
                  <a:lnTo>
                    <a:pt x="438" y="88"/>
                  </a:lnTo>
                  <a:lnTo>
                    <a:pt x="434" y="100"/>
                  </a:lnTo>
                  <a:lnTo>
                    <a:pt x="432" y="112"/>
                  </a:lnTo>
                  <a:lnTo>
                    <a:pt x="432" y="124"/>
                  </a:lnTo>
                  <a:lnTo>
                    <a:pt x="432" y="124"/>
                  </a:lnTo>
                  <a:lnTo>
                    <a:pt x="434" y="140"/>
                  </a:lnTo>
                  <a:lnTo>
                    <a:pt x="436" y="156"/>
                  </a:lnTo>
                  <a:lnTo>
                    <a:pt x="442" y="172"/>
                  </a:lnTo>
                  <a:lnTo>
                    <a:pt x="448" y="186"/>
                  </a:lnTo>
                  <a:lnTo>
                    <a:pt x="466" y="216"/>
                  </a:lnTo>
                  <a:lnTo>
                    <a:pt x="432" y="216"/>
                  </a:lnTo>
                  <a:lnTo>
                    <a:pt x="432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616"/>
                  </a:lnTo>
                  <a:lnTo>
                    <a:pt x="0" y="616"/>
                  </a:lnTo>
                  <a:lnTo>
                    <a:pt x="26" y="610"/>
                  </a:lnTo>
                  <a:lnTo>
                    <a:pt x="52" y="608"/>
                  </a:lnTo>
                  <a:lnTo>
                    <a:pt x="52" y="608"/>
                  </a:lnTo>
                  <a:lnTo>
                    <a:pt x="68" y="608"/>
                  </a:lnTo>
                  <a:lnTo>
                    <a:pt x="86" y="612"/>
                  </a:lnTo>
                  <a:lnTo>
                    <a:pt x="100" y="616"/>
                  </a:lnTo>
                  <a:lnTo>
                    <a:pt x="116" y="620"/>
                  </a:lnTo>
                  <a:lnTo>
                    <a:pt x="130" y="628"/>
                  </a:lnTo>
                  <a:lnTo>
                    <a:pt x="144" y="636"/>
                  </a:lnTo>
                  <a:lnTo>
                    <a:pt x="156" y="646"/>
                  </a:lnTo>
                  <a:lnTo>
                    <a:pt x="168" y="656"/>
                  </a:lnTo>
                  <a:lnTo>
                    <a:pt x="178" y="668"/>
                  </a:lnTo>
                  <a:lnTo>
                    <a:pt x="188" y="680"/>
                  </a:lnTo>
                  <a:lnTo>
                    <a:pt x="196" y="694"/>
                  </a:lnTo>
                  <a:lnTo>
                    <a:pt x="204" y="708"/>
                  </a:lnTo>
                  <a:lnTo>
                    <a:pt x="208" y="724"/>
                  </a:lnTo>
                  <a:lnTo>
                    <a:pt x="212" y="738"/>
                  </a:lnTo>
                  <a:lnTo>
                    <a:pt x="216" y="756"/>
                  </a:lnTo>
                  <a:lnTo>
                    <a:pt x="216" y="772"/>
                  </a:lnTo>
                  <a:lnTo>
                    <a:pt x="216" y="772"/>
                  </a:lnTo>
                  <a:lnTo>
                    <a:pt x="216" y="788"/>
                  </a:lnTo>
                  <a:lnTo>
                    <a:pt x="212" y="806"/>
                  </a:lnTo>
                  <a:lnTo>
                    <a:pt x="208" y="820"/>
                  </a:lnTo>
                  <a:lnTo>
                    <a:pt x="204" y="836"/>
                  </a:lnTo>
                  <a:lnTo>
                    <a:pt x="196" y="850"/>
                  </a:lnTo>
                  <a:lnTo>
                    <a:pt x="188" y="864"/>
                  </a:lnTo>
                  <a:lnTo>
                    <a:pt x="178" y="876"/>
                  </a:lnTo>
                  <a:lnTo>
                    <a:pt x="168" y="888"/>
                  </a:lnTo>
                  <a:lnTo>
                    <a:pt x="156" y="898"/>
                  </a:lnTo>
                  <a:lnTo>
                    <a:pt x="144" y="908"/>
                  </a:lnTo>
                  <a:lnTo>
                    <a:pt x="130" y="916"/>
                  </a:lnTo>
                  <a:lnTo>
                    <a:pt x="116" y="924"/>
                  </a:lnTo>
                  <a:lnTo>
                    <a:pt x="100" y="928"/>
                  </a:lnTo>
                  <a:lnTo>
                    <a:pt x="86" y="932"/>
                  </a:lnTo>
                  <a:lnTo>
                    <a:pt x="68" y="936"/>
                  </a:lnTo>
                  <a:lnTo>
                    <a:pt x="52" y="936"/>
                  </a:lnTo>
                  <a:lnTo>
                    <a:pt x="52" y="936"/>
                  </a:lnTo>
                  <a:lnTo>
                    <a:pt x="26" y="934"/>
                  </a:lnTo>
                  <a:lnTo>
                    <a:pt x="0" y="928"/>
                  </a:lnTo>
                  <a:lnTo>
                    <a:pt x="0" y="928"/>
                  </a:lnTo>
                  <a:lnTo>
                    <a:pt x="0" y="1328"/>
                  </a:lnTo>
                  <a:lnTo>
                    <a:pt x="1112" y="13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5896538" y="2514213"/>
              <a:ext cx="1246289" cy="1330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00000"/>
                </a:lnSpc>
              </a:pPr>
              <a:r>
                <a:rPr lang="zh-CN" altLang="en-US" sz="1200" kern="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随着计算机技术的发展及印刷技术的进步，平面设计在视觉感观领域的表现也越来越。</a:t>
              </a:r>
              <a:endParaRPr lang="zh-CN" altLang="en-US" sz="12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191368" y="1938644"/>
              <a:ext cx="293854" cy="40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8565">
                <a:lnSpc>
                  <a:spcPct val="100000"/>
                </a:lnSpc>
                <a:defRPr/>
              </a:pPr>
              <a:r>
                <a:rPr lang="en-US" altLang="zh-CN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238857" y="1384068"/>
            <a:ext cx="1698211" cy="2113761"/>
            <a:chOff x="7281092" y="1851555"/>
            <a:chExt cx="1719400" cy="2345683"/>
          </a:xfrm>
          <a:solidFill>
            <a:schemeClr val="accent2"/>
          </a:solidFill>
        </p:grpSpPr>
        <p:sp>
          <p:nvSpPr>
            <p:cNvPr id="84" name="Freeform 6"/>
            <p:cNvSpPr/>
            <p:nvPr/>
          </p:nvSpPr>
          <p:spPr bwMode="auto">
            <a:xfrm>
              <a:off x="7281092" y="1851555"/>
              <a:ext cx="1719400" cy="2345683"/>
            </a:xfrm>
            <a:custGeom>
              <a:avLst/>
              <a:gdLst>
                <a:gd name="T0" fmla="*/ 1112 w 1112"/>
                <a:gd name="T1" fmla="*/ 216 h 1328"/>
                <a:gd name="T2" fmla="*/ 664 w 1112"/>
                <a:gd name="T3" fmla="*/ 186 h 1328"/>
                <a:gd name="T4" fmla="*/ 670 w 1112"/>
                <a:gd name="T5" fmla="*/ 172 h 1328"/>
                <a:gd name="T6" fmla="*/ 678 w 1112"/>
                <a:gd name="T7" fmla="*/ 140 h 1328"/>
                <a:gd name="T8" fmla="*/ 680 w 1112"/>
                <a:gd name="T9" fmla="*/ 124 h 1328"/>
                <a:gd name="T10" fmla="*/ 678 w 1112"/>
                <a:gd name="T11" fmla="*/ 100 h 1328"/>
                <a:gd name="T12" fmla="*/ 670 w 1112"/>
                <a:gd name="T13" fmla="*/ 76 h 1328"/>
                <a:gd name="T14" fmla="*/ 644 w 1112"/>
                <a:gd name="T15" fmla="*/ 36 h 1328"/>
                <a:gd name="T16" fmla="*/ 604 w 1112"/>
                <a:gd name="T17" fmla="*/ 10 h 1328"/>
                <a:gd name="T18" fmla="*/ 580 w 1112"/>
                <a:gd name="T19" fmla="*/ 2 h 1328"/>
                <a:gd name="T20" fmla="*/ 556 w 1112"/>
                <a:gd name="T21" fmla="*/ 0 h 1328"/>
                <a:gd name="T22" fmla="*/ 544 w 1112"/>
                <a:gd name="T23" fmla="*/ 0 h 1328"/>
                <a:gd name="T24" fmla="*/ 520 w 1112"/>
                <a:gd name="T25" fmla="*/ 6 h 1328"/>
                <a:gd name="T26" fmla="*/ 486 w 1112"/>
                <a:gd name="T27" fmla="*/ 22 h 1328"/>
                <a:gd name="T28" fmla="*/ 454 w 1112"/>
                <a:gd name="T29" fmla="*/ 54 h 1328"/>
                <a:gd name="T30" fmla="*/ 438 w 1112"/>
                <a:gd name="T31" fmla="*/ 88 h 1328"/>
                <a:gd name="T32" fmla="*/ 432 w 1112"/>
                <a:gd name="T33" fmla="*/ 112 h 1328"/>
                <a:gd name="T34" fmla="*/ 432 w 1112"/>
                <a:gd name="T35" fmla="*/ 124 h 1328"/>
                <a:gd name="T36" fmla="*/ 436 w 1112"/>
                <a:gd name="T37" fmla="*/ 156 h 1328"/>
                <a:gd name="T38" fmla="*/ 448 w 1112"/>
                <a:gd name="T39" fmla="*/ 186 h 1328"/>
                <a:gd name="T40" fmla="*/ 432 w 1112"/>
                <a:gd name="T41" fmla="*/ 216 h 1328"/>
                <a:gd name="T42" fmla="*/ 0 w 1112"/>
                <a:gd name="T43" fmla="*/ 216 h 1328"/>
                <a:gd name="T44" fmla="*/ 0 w 1112"/>
                <a:gd name="T45" fmla="*/ 616 h 1328"/>
                <a:gd name="T46" fmla="*/ 26 w 1112"/>
                <a:gd name="T47" fmla="*/ 610 h 1328"/>
                <a:gd name="T48" fmla="*/ 52 w 1112"/>
                <a:gd name="T49" fmla="*/ 608 h 1328"/>
                <a:gd name="T50" fmla="*/ 86 w 1112"/>
                <a:gd name="T51" fmla="*/ 612 h 1328"/>
                <a:gd name="T52" fmla="*/ 116 w 1112"/>
                <a:gd name="T53" fmla="*/ 620 h 1328"/>
                <a:gd name="T54" fmla="*/ 144 w 1112"/>
                <a:gd name="T55" fmla="*/ 636 h 1328"/>
                <a:gd name="T56" fmla="*/ 168 w 1112"/>
                <a:gd name="T57" fmla="*/ 656 h 1328"/>
                <a:gd name="T58" fmla="*/ 188 w 1112"/>
                <a:gd name="T59" fmla="*/ 680 h 1328"/>
                <a:gd name="T60" fmla="*/ 204 w 1112"/>
                <a:gd name="T61" fmla="*/ 708 h 1328"/>
                <a:gd name="T62" fmla="*/ 212 w 1112"/>
                <a:gd name="T63" fmla="*/ 738 h 1328"/>
                <a:gd name="T64" fmla="*/ 216 w 1112"/>
                <a:gd name="T65" fmla="*/ 772 h 1328"/>
                <a:gd name="T66" fmla="*/ 216 w 1112"/>
                <a:gd name="T67" fmla="*/ 788 h 1328"/>
                <a:gd name="T68" fmla="*/ 208 w 1112"/>
                <a:gd name="T69" fmla="*/ 820 h 1328"/>
                <a:gd name="T70" fmla="*/ 196 w 1112"/>
                <a:gd name="T71" fmla="*/ 850 h 1328"/>
                <a:gd name="T72" fmla="*/ 178 w 1112"/>
                <a:gd name="T73" fmla="*/ 876 h 1328"/>
                <a:gd name="T74" fmla="*/ 156 w 1112"/>
                <a:gd name="T75" fmla="*/ 898 h 1328"/>
                <a:gd name="T76" fmla="*/ 130 w 1112"/>
                <a:gd name="T77" fmla="*/ 916 h 1328"/>
                <a:gd name="T78" fmla="*/ 100 w 1112"/>
                <a:gd name="T79" fmla="*/ 928 h 1328"/>
                <a:gd name="T80" fmla="*/ 68 w 1112"/>
                <a:gd name="T81" fmla="*/ 936 h 1328"/>
                <a:gd name="T82" fmla="*/ 52 w 1112"/>
                <a:gd name="T83" fmla="*/ 936 h 1328"/>
                <a:gd name="T84" fmla="*/ 0 w 1112"/>
                <a:gd name="T85" fmla="*/ 928 h 1328"/>
                <a:gd name="T86" fmla="*/ 0 w 1112"/>
                <a:gd name="T87" fmla="*/ 1328 h 1328"/>
                <a:gd name="T88" fmla="*/ 1112 w 1112"/>
                <a:gd name="T89" fmla="*/ 216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12" h="1328">
                  <a:moveTo>
                    <a:pt x="1112" y="216"/>
                  </a:moveTo>
                  <a:lnTo>
                    <a:pt x="1112" y="216"/>
                  </a:lnTo>
                  <a:lnTo>
                    <a:pt x="646" y="216"/>
                  </a:lnTo>
                  <a:lnTo>
                    <a:pt x="664" y="186"/>
                  </a:lnTo>
                  <a:lnTo>
                    <a:pt x="664" y="186"/>
                  </a:lnTo>
                  <a:lnTo>
                    <a:pt x="670" y="172"/>
                  </a:lnTo>
                  <a:lnTo>
                    <a:pt x="676" y="156"/>
                  </a:lnTo>
                  <a:lnTo>
                    <a:pt x="678" y="140"/>
                  </a:lnTo>
                  <a:lnTo>
                    <a:pt x="680" y="124"/>
                  </a:lnTo>
                  <a:lnTo>
                    <a:pt x="680" y="124"/>
                  </a:lnTo>
                  <a:lnTo>
                    <a:pt x="680" y="112"/>
                  </a:lnTo>
                  <a:lnTo>
                    <a:pt x="678" y="100"/>
                  </a:lnTo>
                  <a:lnTo>
                    <a:pt x="674" y="88"/>
                  </a:lnTo>
                  <a:lnTo>
                    <a:pt x="670" y="76"/>
                  </a:lnTo>
                  <a:lnTo>
                    <a:pt x="658" y="54"/>
                  </a:lnTo>
                  <a:lnTo>
                    <a:pt x="644" y="36"/>
                  </a:lnTo>
                  <a:lnTo>
                    <a:pt x="626" y="22"/>
                  </a:lnTo>
                  <a:lnTo>
                    <a:pt x="604" y="10"/>
                  </a:lnTo>
                  <a:lnTo>
                    <a:pt x="592" y="6"/>
                  </a:lnTo>
                  <a:lnTo>
                    <a:pt x="580" y="2"/>
                  </a:lnTo>
                  <a:lnTo>
                    <a:pt x="568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44" y="0"/>
                  </a:lnTo>
                  <a:lnTo>
                    <a:pt x="532" y="2"/>
                  </a:lnTo>
                  <a:lnTo>
                    <a:pt x="520" y="6"/>
                  </a:lnTo>
                  <a:lnTo>
                    <a:pt x="508" y="10"/>
                  </a:lnTo>
                  <a:lnTo>
                    <a:pt x="486" y="22"/>
                  </a:lnTo>
                  <a:lnTo>
                    <a:pt x="468" y="36"/>
                  </a:lnTo>
                  <a:lnTo>
                    <a:pt x="454" y="54"/>
                  </a:lnTo>
                  <a:lnTo>
                    <a:pt x="442" y="76"/>
                  </a:lnTo>
                  <a:lnTo>
                    <a:pt x="438" y="88"/>
                  </a:lnTo>
                  <a:lnTo>
                    <a:pt x="434" y="100"/>
                  </a:lnTo>
                  <a:lnTo>
                    <a:pt x="432" y="112"/>
                  </a:lnTo>
                  <a:lnTo>
                    <a:pt x="432" y="124"/>
                  </a:lnTo>
                  <a:lnTo>
                    <a:pt x="432" y="124"/>
                  </a:lnTo>
                  <a:lnTo>
                    <a:pt x="434" y="140"/>
                  </a:lnTo>
                  <a:lnTo>
                    <a:pt x="436" y="156"/>
                  </a:lnTo>
                  <a:lnTo>
                    <a:pt x="442" y="172"/>
                  </a:lnTo>
                  <a:lnTo>
                    <a:pt x="448" y="186"/>
                  </a:lnTo>
                  <a:lnTo>
                    <a:pt x="466" y="216"/>
                  </a:lnTo>
                  <a:lnTo>
                    <a:pt x="432" y="216"/>
                  </a:lnTo>
                  <a:lnTo>
                    <a:pt x="432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616"/>
                  </a:lnTo>
                  <a:lnTo>
                    <a:pt x="0" y="616"/>
                  </a:lnTo>
                  <a:lnTo>
                    <a:pt x="26" y="610"/>
                  </a:lnTo>
                  <a:lnTo>
                    <a:pt x="52" y="608"/>
                  </a:lnTo>
                  <a:lnTo>
                    <a:pt x="52" y="608"/>
                  </a:lnTo>
                  <a:lnTo>
                    <a:pt x="68" y="608"/>
                  </a:lnTo>
                  <a:lnTo>
                    <a:pt x="86" y="612"/>
                  </a:lnTo>
                  <a:lnTo>
                    <a:pt x="100" y="616"/>
                  </a:lnTo>
                  <a:lnTo>
                    <a:pt x="116" y="620"/>
                  </a:lnTo>
                  <a:lnTo>
                    <a:pt x="130" y="628"/>
                  </a:lnTo>
                  <a:lnTo>
                    <a:pt x="144" y="636"/>
                  </a:lnTo>
                  <a:lnTo>
                    <a:pt x="156" y="646"/>
                  </a:lnTo>
                  <a:lnTo>
                    <a:pt x="168" y="656"/>
                  </a:lnTo>
                  <a:lnTo>
                    <a:pt x="178" y="668"/>
                  </a:lnTo>
                  <a:lnTo>
                    <a:pt x="188" y="680"/>
                  </a:lnTo>
                  <a:lnTo>
                    <a:pt x="196" y="694"/>
                  </a:lnTo>
                  <a:lnTo>
                    <a:pt x="204" y="708"/>
                  </a:lnTo>
                  <a:lnTo>
                    <a:pt x="208" y="724"/>
                  </a:lnTo>
                  <a:lnTo>
                    <a:pt x="212" y="738"/>
                  </a:lnTo>
                  <a:lnTo>
                    <a:pt x="216" y="756"/>
                  </a:lnTo>
                  <a:lnTo>
                    <a:pt x="216" y="772"/>
                  </a:lnTo>
                  <a:lnTo>
                    <a:pt x="216" y="772"/>
                  </a:lnTo>
                  <a:lnTo>
                    <a:pt x="216" y="788"/>
                  </a:lnTo>
                  <a:lnTo>
                    <a:pt x="212" y="806"/>
                  </a:lnTo>
                  <a:lnTo>
                    <a:pt x="208" y="820"/>
                  </a:lnTo>
                  <a:lnTo>
                    <a:pt x="204" y="836"/>
                  </a:lnTo>
                  <a:lnTo>
                    <a:pt x="196" y="850"/>
                  </a:lnTo>
                  <a:lnTo>
                    <a:pt x="188" y="864"/>
                  </a:lnTo>
                  <a:lnTo>
                    <a:pt x="178" y="876"/>
                  </a:lnTo>
                  <a:lnTo>
                    <a:pt x="168" y="888"/>
                  </a:lnTo>
                  <a:lnTo>
                    <a:pt x="156" y="898"/>
                  </a:lnTo>
                  <a:lnTo>
                    <a:pt x="144" y="908"/>
                  </a:lnTo>
                  <a:lnTo>
                    <a:pt x="130" y="916"/>
                  </a:lnTo>
                  <a:lnTo>
                    <a:pt x="116" y="924"/>
                  </a:lnTo>
                  <a:lnTo>
                    <a:pt x="100" y="928"/>
                  </a:lnTo>
                  <a:lnTo>
                    <a:pt x="86" y="932"/>
                  </a:lnTo>
                  <a:lnTo>
                    <a:pt x="68" y="936"/>
                  </a:lnTo>
                  <a:lnTo>
                    <a:pt x="52" y="936"/>
                  </a:lnTo>
                  <a:lnTo>
                    <a:pt x="52" y="936"/>
                  </a:lnTo>
                  <a:lnTo>
                    <a:pt x="26" y="934"/>
                  </a:lnTo>
                  <a:lnTo>
                    <a:pt x="0" y="928"/>
                  </a:lnTo>
                  <a:lnTo>
                    <a:pt x="0" y="928"/>
                  </a:lnTo>
                  <a:lnTo>
                    <a:pt x="0" y="1328"/>
                  </a:lnTo>
                  <a:lnTo>
                    <a:pt x="1112" y="1328"/>
                  </a:lnTo>
                  <a:lnTo>
                    <a:pt x="1112" y="2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1218565">
                <a:lnSpc>
                  <a:spcPct val="100000"/>
                </a:lnSpc>
                <a:defRPr/>
              </a:pPr>
              <a:endParaRPr lang="zh-CN" altLang="en-US" ker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7668343" y="2514213"/>
              <a:ext cx="1246289" cy="133042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just">
                <a:lnSpc>
                  <a:spcPct val="100000"/>
                </a:lnSpc>
              </a:pPr>
              <a:r>
                <a:rPr lang="zh-CN" altLang="en-US" sz="1200" kern="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随着计算机技术的发展及印刷技术的进步，平面设计在视觉感观领域的表现也越来越。</a:t>
              </a:r>
              <a:endParaRPr lang="zh-CN" altLang="en-US" sz="12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7970375" y="1938252"/>
              <a:ext cx="293854" cy="4087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just" defTabSz="1218565">
                <a:lnSpc>
                  <a:spcPct val="100000"/>
                </a:lnSpc>
                <a:defRPr/>
              </a:pPr>
              <a:r>
                <a:rPr lang="en-US" altLang="zh-CN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en-US" altLang="zh-CN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87" name="Straight Connector 21"/>
          <p:cNvCxnSpPr/>
          <p:nvPr/>
        </p:nvCxnSpPr>
        <p:spPr>
          <a:xfrm>
            <a:off x="324080" y="3713852"/>
            <a:ext cx="8456186" cy="0"/>
          </a:xfrm>
          <a:prstGeom prst="line">
            <a:avLst/>
          </a:prstGeom>
          <a:noFill/>
          <a:ln w="6350" cap="flat" cmpd="sng" algn="ctr">
            <a:solidFill>
              <a:srgbClr val="B8B8B8"/>
            </a:solidFill>
            <a:prstDash val="solid"/>
            <a:headEnd type="oval" w="sm" len="sm"/>
            <a:tailEnd type="oval" w="sm" len="sm"/>
          </a:ln>
          <a:effectLst/>
        </p:spPr>
      </p:cxnSp>
      <p:grpSp>
        <p:nvGrpSpPr>
          <p:cNvPr id="88" name="Group 24"/>
          <p:cNvGrpSpPr/>
          <p:nvPr/>
        </p:nvGrpSpPr>
        <p:grpSpPr>
          <a:xfrm>
            <a:off x="828072" y="3929877"/>
            <a:ext cx="173495" cy="173517"/>
            <a:chOff x="1068295" y="3417488"/>
            <a:chExt cx="239034" cy="239034"/>
          </a:xfrm>
        </p:grpSpPr>
        <p:sp>
          <p:nvSpPr>
            <p:cNvPr id="89" name="Oval 25"/>
            <p:cNvSpPr/>
            <p:nvPr/>
          </p:nvSpPr>
          <p:spPr>
            <a:xfrm>
              <a:off x="1068295" y="3417488"/>
              <a:ext cx="239034" cy="239034"/>
            </a:xfrm>
            <a:prstGeom prst="ellipse">
              <a:avLst/>
            </a:prstGeom>
            <a:solidFill>
              <a:schemeClr val="tx2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08965">
                <a:lnSpc>
                  <a:spcPct val="100000"/>
                </a:lnSpc>
                <a:defRPr/>
              </a:pPr>
              <a:endParaRPr lang="en-US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0" name="Plus 26"/>
            <p:cNvSpPr/>
            <p:nvPr/>
          </p:nvSpPr>
          <p:spPr>
            <a:xfrm>
              <a:off x="1129668" y="3475634"/>
              <a:ext cx="115371" cy="115371"/>
            </a:xfrm>
            <a:prstGeom prst="mathPlus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08965">
                <a:lnSpc>
                  <a:spcPct val="100000"/>
                </a:lnSpc>
                <a:defRPr/>
              </a:pPr>
              <a:endParaRPr lang="en-US" ker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1203046" y="3925304"/>
            <a:ext cx="7112884" cy="419735"/>
          </a:xfrm>
          <a:prstGeom prst="rect">
            <a:avLst/>
          </a:prstGeom>
        </p:spPr>
        <p:txBody>
          <a:bodyPr wrap="square" lIns="51393" tIns="25696" rIns="51393" bIns="25696">
            <a:spAutoFit/>
          </a:bodyPr>
          <a:lstStyle/>
          <a:p>
            <a:pPr algn="just" defTabSz="685165"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关于中国画笔墨和色彩的关系，自古至今一直议论不断，有的人主张重墨轻色，有的人主张重色轻墨，而中国画笔墨和色彩在数千年来所经历的不同绘画表现形式。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活动流程执行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498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 rot="-5400000">
            <a:off x="1595185" y="1828691"/>
            <a:ext cx="709613" cy="544045"/>
            <a:chOff x="3619848" y="1630017"/>
            <a:chExt cx="700361" cy="636105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3619847" y="1630016"/>
              <a:ext cx="68861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320209" y="1630017"/>
              <a:ext cx="0" cy="63610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 bwMode="auto">
          <a:xfrm>
            <a:off x="3702959" y="1778055"/>
            <a:ext cx="589283" cy="645319"/>
            <a:chOff x="3631096" y="1630017"/>
            <a:chExt cx="689113" cy="63610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631096" y="1630017"/>
              <a:ext cx="68911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320209" y="1630017"/>
              <a:ext cx="0" cy="63610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>
            <a:stCxn id="28" idx="2"/>
          </p:cNvCxnSpPr>
          <p:nvPr/>
        </p:nvCxnSpPr>
        <p:spPr>
          <a:xfrm flipH="1">
            <a:off x="1625588" y="3256810"/>
            <a:ext cx="0" cy="4095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31" idx="2"/>
            <a:endCxn id="40" idx="0"/>
          </p:cNvCxnSpPr>
          <p:nvPr/>
        </p:nvCxnSpPr>
        <p:spPr>
          <a:xfrm>
            <a:off x="4292241" y="3202042"/>
            <a:ext cx="5952" cy="4643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 bwMode="auto">
          <a:xfrm>
            <a:off x="2362489" y="2877001"/>
            <a:ext cx="153571" cy="802481"/>
            <a:chOff x="2071791" y="2812635"/>
            <a:chExt cx="180352" cy="79195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071791" y="2812635"/>
              <a:ext cx="18035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252143" y="2816160"/>
              <a:ext cx="0" cy="78842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 bwMode="auto">
          <a:xfrm>
            <a:off x="3401769" y="2850806"/>
            <a:ext cx="153570" cy="804863"/>
            <a:chOff x="3287264" y="2786684"/>
            <a:chExt cx="180352" cy="79471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287264" y="2792562"/>
              <a:ext cx="0" cy="78883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287264" y="2786684"/>
              <a:ext cx="18035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 bwMode="auto">
          <a:xfrm>
            <a:off x="2222014" y="1287516"/>
            <a:ext cx="1473802" cy="779859"/>
            <a:chOff x="2365966" y="1238353"/>
            <a:chExt cx="1964869" cy="1039316"/>
          </a:xfrm>
        </p:grpSpPr>
        <p:sp>
          <p:nvSpPr>
            <p:cNvPr id="18" name="圆角矩形 17"/>
            <p:cNvSpPr/>
            <p:nvPr/>
          </p:nvSpPr>
          <p:spPr>
            <a:xfrm>
              <a:off x="2365966" y="1238353"/>
              <a:ext cx="1964869" cy="103931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grpSp>
          <p:nvGrpSpPr>
            <p:cNvPr id="13347" name="组合 18"/>
            <p:cNvGrpSpPr/>
            <p:nvPr/>
          </p:nvGrpSpPr>
          <p:grpSpPr bwMode="auto">
            <a:xfrm>
              <a:off x="2833900" y="1399236"/>
              <a:ext cx="944562" cy="717550"/>
              <a:chOff x="2692810" y="1446126"/>
              <a:chExt cx="944562" cy="717550"/>
            </a:xfrm>
          </p:grpSpPr>
          <p:sp>
            <p:nvSpPr>
              <p:cNvPr id="13348" name="Freeform 116"/>
              <p:cNvSpPr/>
              <p:nvPr/>
            </p:nvSpPr>
            <p:spPr bwMode="auto">
              <a:xfrm>
                <a:off x="2692810" y="1563601"/>
                <a:ext cx="282575" cy="600075"/>
              </a:xfrm>
              <a:custGeom>
                <a:avLst/>
                <a:gdLst>
                  <a:gd name="T0" fmla="*/ 2147483647 w 41"/>
                  <a:gd name="T1" fmla="*/ 2147483647 h 87"/>
                  <a:gd name="T2" fmla="*/ 2147483647 w 41"/>
                  <a:gd name="T3" fmla="*/ 0 h 87"/>
                  <a:gd name="T4" fmla="*/ 0 w 41"/>
                  <a:gd name="T5" fmla="*/ 2147483647 h 87"/>
                  <a:gd name="T6" fmla="*/ 0 w 41"/>
                  <a:gd name="T7" fmla="*/ 2147483647 h 87"/>
                  <a:gd name="T8" fmla="*/ 0 w 41"/>
                  <a:gd name="T9" fmla="*/ 2147483647 h 87"/>
                  <a:gd name="T10" fmla="*/ 0 w 41"/>
                  <a:gd name="T11" fmla="*/ 2147483647 h 87"/>
                  <a:gd name="T12" fmla="*/ 2147483647 w 41"/>
                  <a:gd name="T13" fmla="*/ 2147483647 h 87"/>
                  <a:gd name="T14" fmla="*/ 2147483647 w 41"/>
                  <a:gd name="T15" fmla="*/ 2147483647 h 87"/>
                  <a:gd name="T16" fmla="*/ 2147483647 w 41"/>
                  <a:gd name="T17" fmla="*/ 2147483647 h 87"/>
                  <a:gd name="T18" fmla="*/ 2147483647 w 41"/>
                  <a:gd name="T19" fmla="*/ 2147483647 h 87"/>
                  <a:gd name="T20" fmla="*/ 2147483647 w 41"/>
                  <a:gd name="T21" fmla="*/ 2147483647 h 87"/>
                  <a:gd name="T22" fmla="*/ 2147483647 w 41"/>
                  <a:gd name="T23" fmla="*/ 2147483647 h 87"/>
                  <a:gd name="T24" fmla="*/ 2147483647 w 41"/>
                  <a:gd name="T25" fmla="*/ 2147483647 h 87"/>
                  <a:gd name="T26" fmla="*/ 2147483647 w 41"/>
                  <a:gd name="T27" fmla="*/ 2147483647 h 87"/>
                  <a:gd name="T28" fmla="*/ 2147483647 w 41"/>
                  <a:gd name="T29" fmla="*/ 2147483647 h 87"/>
                  <a:gd name="T30" fmla="*/ 2147483647 w 41"/>
                  <a:gd name="T31" fmla="*/ 2147483647 h 87"/>
                  <a:gd name="T32" fmla="*/ 2147483647 w 41"/>
                  <a:gd name="T33" fmla="*/ 2147483647 h 87"/>
                  <a:gd name="T34" fmla="*/ 2147483647 w 41"/>
                  <a:gd name="T35" fmla="*/ 2147483647 h 87"/>
                  <a:gd name="T36" fmla="*/ 2147483647 w 41"/>
                  <a:gd name="T37" fmla="*/ 2147483647 h 87"/>
                  <a:gd name="T38" fmla="*/ 2147483647 w 41"/>
                  <a:gd name="T39" fmla="*/ 2147483647 h 87"/>
                  <a:gd name="T40" fmla="*/ 2147483647 w 41"/>
                  <a:gd name="T41" fmla="*/ 2147483647 h 87"/>
                  <a:gd name="T42" fmla="*/ 2147483647 w 41"/>
                  <a:gd name="T43" fmla="*/ 2147483647 h 87"/>
                  <a:gd name="T44" fmla="*/ 2147483647 w 41"/>
                  <a:gd name="T45" fmla="*/ 2147483647 h 87"/>
                  <a:gd name="T46" fmla="*/ 2147483647 w 41"/>
                  <a:gd name="T47" fmla="*/ 2147483647 h 87"/>
                  <a:gd name="T48" fmla="*/ 2147483647 w 41"/>
                  <a:gd name="T49" fmla="*/ 2147483647 h 87"/>
                  <a:gd name="T50" fmla="*/ 2147483647 w 41"/>
                  <a:gd name="T51" fmla="*/ 2147483647 h 87"/>
                  <a:gd name="T52" fmla="*/ 2147483647 w 41"/>
                  <a:gd name="T53" fmla="*/ 2147483647 h 87"/>
                  <a:gd name="T54" fmla="*/ 2147483647 w 41"/>
                  <a:gd name="T55" fmla="*/ 2147483647 h 87"/>
                  <a:gd name="T56" fmla="*/ 2147483647 w 41"/>
                  <a:gd name="T57" fmla="*/ 2147483647 h 87"/>
                  <a:gd name="T58" fmla="*/ 2147483647 w 41"/>
                  <a:gd name="T59" fmla="*/ 2147483647 h 87"/>
                  <a:gd name="T60" fmla="*/ 2147483647 w 41"/>
                  <a:gd name="T61" fmla="*/ 214748364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1" h="87">
                    <a:moveTo>
                      <a:pt x="31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7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1" y="85"/>
                      <a:pt x="31" y="82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  <p:sp>
            <p:nvSpPr>
              <p:cNvPr id="13349" name="Oval 117"/>
              <p:cNvSpPr>
                <a:spLocks noChangeArrowheads="1"/>
              </p:cNvSpPr>
              <p:nvPr/>
            </p:nvSpPr>
            <p:spPr bwMode="auto">
              <a:xfrm>
                <a:off x="2781710" y="1446126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  <p:sp>
            <p:nvSpPr>
              <p:cNvPr id="13350" name="Freeform 128"/>
              <p:cNvSpPr/>
              <p:nvPr/>
            </p:nvSpPr>
            <p:spPr bwMode="auto">
              <a:xfrm>
                <a:off x="3023010" y="1563601"/>
                <a:ext cx="284163" cy="600075"/>
              </a:xfrm>
              <a:custGeom>
                <a:avLst/>
                <a:gdLst>
                  <a:gd name="T0" fmla="*/ 2147483647 w 41"/>
                  <a:gd name="T1" fmla="*/ 2147483647 h 87"/>
                  <a:gd name="T2" fmla="*/ 2147483647 w 41"/>
                  <a:gd name="T3" fmla="*/ 0 h 87"/>
                  <a:gd name="T4" fmla="*/ 0 w 41"/>
                  <a:gd name="T5" fmla="*/ 2147483647 h 87"/>
                  <a:gd name="T6" fmla="*/ 0 w 41"/>
                  <a:gd name="T7" fmla="*/ 2147483647 h 87"/>
                  <a:gd name="T8" fmla="*/ 0 w 41"/>
                  <a:gd name="T9" fmla="*/ 2147483647 h 87"/>
                  <a:gd name="T10" fmla="*/ 0 w 41"/>
                  <a:gd name="T11" fmla="*/ 2147483647 h 87"/>
                  <a:gd name="T12" fmla="*/ 2147483647 w 41"/>
                  <a:gd name="T13" fmla="*/ 2147483647 h 87"/>
                  <a:gd name="T14" fmla="*/ 2147483647 w 41"/>
                  <a:gd name="T15" fmla="*/ 2147483647 h 87"/>
                  <a:gd name="T16" fmla="*/ 2147483647 w 41"/>
                  <a:gd name="T17" fmla="*/ 2147483647 h 87"/>
                  <a:gd name="T18" fmla="*/ 2147483647 w 41"/>
                  <a:gd name="T19" fmla="*/ 2147483647 h 87"/>
                  <a:gd name="T20" fmla="*/ 2147483647 w 41"/>
                  <a:gd name="T21" fmla="*/ 2147483647 h 87"/>
                  <a:gd name="T22" fmla="*/ 2147483647 w 41"/>
                  <a:gd name="T23" fmla="*/ 2147483647 h 87"/>
                  <a:gd name="T24" fmla="*/ 2147483647 w 41"/>
                  <a:gd name="T25" fmla="*/ 2147483647 h 87"/>
                  <a:gd name="T26" fmla="*/ 2147483647 w 41"/>
                  <a:gd name="T27" fmla="*/ 2147483647 h 87"/>
                  <a:gd name="T28" fmla="*/ 2147483647 w 41"/>
                  <a:gd name="T29" fmla="*/ 2147483647 h 87"/>
                  <a:gd name="T30" fmla="*/ 2147483647 w 41"/>
                  <a:gd name="T31" fmla="*/ 2147483647 h 87"/>
                  <a:gd name="T32" fmla="*/ 2147483647 w 41"/>
                  <a:gd name="T33" fmla="*/ 2147483647 h 87"/>
                  <a:gd name="T34" fmla="*/ 2147483647 w 41"/>
                  <a:gd name="T35" fmla="*/ 2147483647 h 87"/>
                  <a:gd name="T36" fmla="*/ 2147483647 w 41"/>
                  <a:gd name="T37" fmla="*/ 2147483647 h 87"/>
                  <a:gd name="T38" fmla="*/ 2147483647 w 41"/>
                  <a:gd name="T39" fmla="*/ 2147483647 h 87"/>
                  <a:gd name="T40" fmla="*/ 2147483647 w 41"/>
                  <a:gd name="T41" fmla="*/ 2147483647 h 87"/>
                  <a:gd name="T42" fmla="*/ 2147483647 w 41"/>
                  <a:gd name="T43" fmla="*/ 2147483647 h 87"/>
                  <a:gd name="T44" fmla="*/ 2147483647 w 41"/>
                  <a:gd name="T45" fmla="*/ 2147483647 h 87"/>
                  <a:gd name="T46" fmla="*/ 2147483647 w 41"/>
                  <a:gd name="T47" fmla="*/ 2147483647 h 87"/>
                  <a:gd name="T48" fmla="*/ 2147483647 w 41"/>
                  <a:gd name="T49" fmla="*/ 2147483647 h 87"/>
                  <a:gd name="T50" fmla="*/ 2147483647 w 41"/>
                  <a:gd name="T51" fmla="*/ 2147483647 h 87"/>
                  <a:gd name="T52" fmla="*/ 2147483647 w 41"/>
                  <a:gd name="T53" fmla="*/ 2147483647 h 87"/>
                  <a:gd name="T54" fmla="*/ 2147483647 w 41"/>
                  <a:gd name="T55" fmla="*/ 2147483647 h 87"/>
                  <a:gd name="T56" fmla="*/ 2147483647 w 41"/>
                  <a:gd name="T57" fmla="*/ 2147483647 h 87"/>
                  <a:gd name="T58" fmla="*/ 2147483647 w 41"/>
                  <a:gd name="T59" fmla="*/ 2147483647 h 87"/>
                  <a:gd name="T60" fmla="*/ 2147483647 w 41"/>
                  <a:gd name="T61" fmla="*/ 214748364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1" h="87">
                    <a:moveTo>
                      <a:pt x="31" y="1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2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1" y="43"/>
                      <a:pt x="3" y="43"/>
                    </a:cubicBezTo>
                    <a:cubicBezTo>
                      <a:pt x="5" y="43"/>
                      <a:pt x="6" y="41"/>
                      <a:pt x="6" y="39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9" y="85"/>
                      <a:pt x="12" y="87"/>
                      <a:pt x="14" y="87"/>
                    </a:cubicBezTo>
                    <a:cubicBezTo>
                      <a:pt x="17" y="87"/>
                      <a:pt x="19" y="85"/>
                      <a:pt x="19" y="8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1" y="85"/>
                      <a:pt x="23" y="87"/>
                      <a:pt x="26" y="87"/>
                    </a:cubicBezTo>
                    <a:cubicBezTo>
                      <a:pt x="29" y="87"/>
                      <a:pt x="31" y="85"/>
                      <a:pt x="31" y="82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1"/>
                      <a:pt x="35" y="43"/>
                      <a:pt x="37" y="43"/>
                    </a:cubicBezTo>
                    <a:cubicBezTo>
                      <a:pt x="39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7" y="1"/>
                      <a:pt x="3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  <p:sp>
            <p:nvSpPr>
              <p:cNvPr id="13351" name="Oval 129"/>
              <p:cNvSpPr>
                <a:spLocks noChangeArrowheads="1"/>
              </p:cNvSpPr>
              <p:nvPr/>
            </p:nvSpPr>
            <p:spPr bwMode="auto">
              <a:xfrm>
                <a:off x="3107147" y="1446126"/>
                <a:ext cx="109538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  <p:sp>
            <p:nvSpPr>
              <p:cNvPr id="13352" name="Freeform 130"/>
              <p:cNvSpPr/>
              <p:nvPr/>
            </p:nvSpPr>
            <p:spPr bwMode="auto">
              <a:xfrm>
                <a:off x="3354797" y="1563601"/>
                <a:ext cx="282575" cy="600075"/>
              </a:xfrm>
              <a:custGeom>
                <a:avLst/>
                <a:gdLst>
                  <a:gd name="T0" fmla="*/ 2147483647 w 41"/>
                  <a:gd name="T1" fmla="*/ 2147483647 h 87"/>
                  <a:gd name="T2" fmla="*/ 2147483647 w 41"/>
                  <a:gd name="T3" fmla="*/ 0 h 87"/>
                  <a:gd name="T4" fmla="*/ 0 w 41"/>
                  <a:gd name="T5" fmla="*/ 2147483647 h 87"/>
                  <a:gd name="T6" fmla="*/ 0 w 41"/>
                  <a:gd name="T7" fmla="*/ 2147483647 h 87"/>
                  <a:gd name="T8" fmla="*/ 0 w 41"/>
                  <a:gd name="T9" fmla="*/ 2147483647 h 87"/>
                  <a:gd name="T10" fmla="*/ 0 w 41"/>
                  <a:gd name="T11" fmla="*/ 2147483647 h 87"/>
                  <a:gd name="T12" fmla="*/ 2147483647 w 41"/>
                  <a:gd name="T13" fmla="*/ 2147483647 h 87"/>
                  <a:gd name="T14" fmla="*/ 2147483647 w 41"/>
                  <a:gd name="T15" fmla="*/ 2147483647 h 87"/>
                  <a:gd name="T16" fmla="*/ 2147483647 w 41"/>
                  <a:gd name="T17" fmla="*/ 2147483647 h 87"/>
                  <a:gd name="T18" fmla="*/ 2147483647 w 41"/>
                  <a:gd name="T19" fmla="*/ 2147483647 h 87"/>
                  <a:gd name="T20" fmla="*/ 2147483647 w 41"/>
                  <a:gd name="T21" fmla="*/ 2147483647 h 87"/>
                  <a:gd name="T22" fmla="*/ 2147483647 w 41"/>
                  <a:gd name="T23" fmla="*/ 2147483647 h 87"/>
                  <a:gd name="T24" fmla="*/ 2147483647 w 41"/>
                  <a:gd name="T25" fmla="*/ 2147483647 h 87"/>
                  <a:gd name="T26" fmla="*/ 2147483647 w 41"/>
                  <a:gd name="T27" fmla="*/ 2147483647 h 87"/>
                  <a:gd name="T28" fmla="*/ 2147483647 w 41"/>
                  <a:gd name="T29" fmla="*/ 2147483647 h 87"/>
                  <a:gd name="T30" fmla="*/ 2147483647 w 41"/>
                  <a:gd name="T31" fmla="*/ 2147483647 h 87"/>
                  <a:gd name="T32" fmla="*/ 2147483647 w 41"/>
                  <a:gd name="T33" fmla="*/ 2147483647 h 87"/>
                  <a:gd name="T34" fmla="*/ 2147483647 w 41"/>
                  <a:gd name="T35" fmla="*/ 2147483647 h 87"/>
                  <a:gd name="T36" fmla="*/ 2147483647 w 41"/>
                  <a:gd name="T37" fmla="*/ 2147483647 h 87"/>
                  <a:gd name="T38" fmla="*/ 2147483647 w 41"/>
                  <a:gd name="T39" fmla="*/ 2147483647 h 87"/>
                  <a:gd name="T40" fmla="*/ 2147483647 w 41"/>
                  <a:gd name="T41" fmla="*/ 2147483647 h 87"/>
                  <a:gd name="T42" fmla="*/ 2147483647 w 41"/>
                  <a:gd name="T43" fmla="*/ 2147483647 h 87"/>
                  <a:gd name="T44" fmla="*/ 2147483647 w 41"/>
                  <a:gd name="T45" fmla="*/ 2147483647 h 87"/>
                  <a:gd name="T46" fmla="*/ 2147483647 w 41"/>
                  <a:gd name="T47" fmla="*/ 2147483647 h 87"/>
                  <a:gd name="T48" fmla="*/ 2147483647 w 41"/>
                  <a:gd name="T49" fmla="*/ 2147483647 h 87"/>
                  <a:gd name="T50" fmla="*/ 2147483647 w 41"/>
                  <a:gd name="T51" fmla="*/ 2147483647 h 87"/>
                  <a:gd name="T52" fmla="*/ 2147483647 w 41"/>
                  <a:gd name="T53" fmla="*/ 2147483647 h 87"/>
                  <a:gd name="T54" fmla="*/ 2147483647 w 41"/>
                  <a:gd name="T55" fmla="*/ 2147483647 h 87"/>
                  <a:gd name="T56" fmla="*/ 2147483647 w 41"/>
                  <a:gd name="T57" fmla="*/ 2147483647 h 87"/>
                  <a:gd name="T58" fmla="*/ 2147483647 w 41"/>
                  <a:gd name="T59" fmla="*/ 2147483647 h 87"/>
                  <a:gd name="T60" fmla="*/ 2147483647 w 41"/>
                  <a:gd name="T61" fmla="*/ 214748364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  <p:sp>
            <p:nvSpPr>
              <p:cNvPr id="13353" name="Oval 131"/>
              <p:cNvSpPr>
                <a:spLocks noChangeArrowheads="1"/>
              </p:cNvSpPr>
              <p:nvPr/>
            </p:nvSpPr>
            <p:spPr bwMode="auto">
              <a:xfrm>
                <a:off x="3443697" y="1446126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 bwMode="auto">
          <a:xfrm>
            <a:off x="888687" y="2476951"/>
            <a:ext cx="1473802" cy="779860"/>
            <a:chOff x="587547" y="2824206"/>
            <a:chExt cx="1964869" cy="1039316"/>
          </a:xfrm>
        </p:grpSpPr>
        <p:sp>
          <p:nvSpPr>
            <p:cNvPr id="28" name="圆角矩形 27"/>
            <p:cNvSpPr/>
            <p:nvPr/>
          </p:nvSpPr>
          <p:spPr>
            <a:xfrm>
              <a:off x="587547" y="2824206"/>
              <a:ext cx="1964869" cy="103931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pic>
          <p:nvPicPr>
            <p:cNvPr id="13345" name="图片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514" y="2960679"/>
              <a:ext cx="831167" cy="83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组合 29"/>
          <p:cNvGrpSpPr/>
          <p:nvPr/>
        </p:nvGrpSpPr>
        <p:grpSpPr bwMode="auto">
          <a:xfrm>
            <a:off x="3555341" y="2423374"/>
            <a:ext cx="1473802" cy="778669"/>
            <a:chOff x="4144383" y="2752530"/>
            <a:chExt cx="1964869" cy="1039316"/>
          </a:xfrm>
        </p:grpSpPr>
        <p:sp>
          <p:nvSpPr>
            <p:cNvPr id="31" name="圆角矩形 30"/>
            <p:cNvSpPr/>
            <p:nvPr/>
          </p:nvSpPr>
          <p:spPr>
            <a:xfrm>
              <a:off x="4144383" y="2752530"/>
              <a:ext cx="1964869" cy="103931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pic>
          <p:nvPicPr>
            <p:cNvPr id="13343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0820" y="2836941"/>
              <a:ext cx="881732" cy="899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/>
          <p:nvPr/>
        </p:nvGrpSpPr>
        <p:grpSpPr bwMode="auto">
          <a:xfrm>
            <a:off x="2216062" y="3666386"/>
            <a:ext cx="601187" cy="711994"/>
            <a:chOff x="2357581" y="4410059"/>
            <a:chExt cx="801062" cy="949720"/>
          </a:xfrm>
        </p:grpSpPr>
        <p:sp>
          <p:nvSpPr>
            <p:cNvPr id="34" name="圆角矩形 33"/>
            <p:cNvSpPr/>
            <p:nvPr/>
          </p:nvSpPr>
          <p:spPr>
            <a:xfrm>
              <a:off x="2357581" y="4410059"/>
              <a:ext cx="801062" cy="94972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pic>
          <p:nvPicPr>
            <p:cNvPr id="13341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5211" y="4681984"/>
              <a:ext cx="495463" cy="495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" name="组合 35"/>
          <p:cNvGrpSpPr/>
          <p:nvPr/>
        </p:nvGrpSpPr>
        <p:grpSpPr bwMode="auto">
          <a:xfrm>
            <a:off x="3106533" y="3666386"/>
            <a:ext cx="601187" cy="711994"/>
            <a:chOff x="3545712" y="4410059"/>
            <a:chExt cx="801062" cy="949720"/>
          </a:xfrm>
        </p:grpSpPr>
        <p:sp>
          <p:nvSpPr>
            <p:cNvPr id="37" name="圆角矩形 36"/>
            <p:cNvSpPr/>
            <p:nvPr/>
          </p:nvSpPr>
          <p:spPr>
            <a:xfrm>
              <a:off x="3545712" y="4410059"/>
              <a:ext cx="801062" cy="94972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pic>
          <p:nvPicPr>
            <p:cNvPr id="13339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9736" y="4560172"/>
              <a:ext cx="685041" cy="67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组合 38"/>
          <p:cNvGrpSpPr/>
          <p:nvPr/>
        </p:nvGrpSpPr>
        <p:grpSpPr bwMode="auto">
          <a:xfrm>
            <a:off x="3998194" y="3666386"/>
            <a:ext cx="599997" cy="711994"/>
            <a:chOff x="4733844" y="4410059"/>
            <a:chExt cx="801062" cy="949720"/>
          </a:xfrm>
        </p:grpSpPr>
        <p:sp>
          <p:nvSpPr>
            <p:cNvPr id="40" name="圆角矩形 39"/>
            <p:cNvSpPr/>
            <p:nvPr/>
          </p:nvSpPr>
          <p:spPr>
            <a:xfrm>
              <a:off x="4733844" y="4410059"/>
              <a:ext cx="801062" cy="94972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pic>
          <p:nvPicPr>
            <p:cNvPr id="13337" name="图片 4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5774" y="4586619"/>
              <a:ext cx="639801" cy="63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" name="组合 41"/>
          <p:cNvGrpSpPr/>
          <p:nvPr/>
        </p:nvGrpSpPr>
        <p:grpSpPr bwMode="auto">
          <a:xfrm>
            <a:off x="1325589" y="3666386"/>
            <a:ext cx="599997" cy="711994"/>
            <a:chOff x="1169450" y="4410059"/>
            <a:chExt cx="801062" cy="949720"/>
          </a:xfrm>
        </p:grpSpPr>
        <p:sp>
          <p:nvSpPr>
            <p:cNvPr id="43" name="圆角矩形 42"/>
            <p:cNvSpPr/>
            <p:nvPr/>
          </p:nvSpPr>
          <p:spPr>
            <a:xfrm>
              <a:off x="1169450" y="4410059"/>
              <a:ext cx="801062" cy="94972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pic>
          <p:nvPicPr>
            <p:cNvPr id="13335" name="图片 4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3581" y="4543417"/>
              <a:ext cx="692490" cy="683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" name="TextBox 35"/>
          <p:cNvSpPr txBox="1">
            <a:spLocks noChangeArrowheads="1"/>
          </p:cNvSpPr>
          <p:nvPr/>
        </p:nvSpPr>
        <p:spPr bwMode="auto">
          <a:xfrm>
            <a:off x="5766044" y="1839966"/>
            <a:ext cx="2673796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文字内容需概括精炼，建议与标题相关并符合整体语言风格，语言描述尽量简洁生动。单击此处添加文本内容，语言描述尽量简洁生动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5766042" y="1530403"/>
            <a:ext cx="179880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单击此处添加文字</a:t>
            </a:r>
            <a:endParaRPr lang="zh-CN" altLang="en-US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7" name="TextBox 35"/>
          <p:cNvSpPr txBox="1">
            <a:spLocks noChangeArrowheads="1"/>
          </p:cNvSpPr>
          <p:nvPr/>
        </p:nvSpPr>
        <p:spPr bwMode="auto">
          <a:xfrm>
            <a:off x="5782710" y="2803182"/>
            <a:ext cx="267260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文字内容需概括精炼，建议与标题相关并符合整体语言风格，语言描述尽量简洁生动。单击此处添加文本内容，语言描述尽量简洁生动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5782709" y="2493619"/>
            <a:ext cx="179880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单击此处添加文字</a:t>
            </a:r>
            <a:endParaRPr lang="zh-CN" altLang="en-US" sz="15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9" name="TextBox 35"/>
          <p:cNvSpPr txBox="1">
            <a:spLocks noChangeArrowheads="1"/>
          </p:cNvSpPr>
          <p:nvPr/>
        </p:nvSpPr>
        <p:spPr bwMode="auto">
          <a:xfrm>
            <a:off x="5766044" y="3766397"/>
            <a:ext cx="2673796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文字内容需概括精炼，建议与标题相关并符合整体语言风格，语言描述尽量简洁生动。单击此处添加文本内容，语言描述尽量简洁生动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5766042" y="3456835"/>
            <a:ext cx="179880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单击此处添加文字</a:t>
            </a:r>
            <a:endParaRPr lang="zh-CN" altLang="en-US" sz="15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活动流程执行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35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05338" y="1460842"/>
            <a:ext cx="3660696" cy="676277"/>
            <a:chOff x="4939657" y="1947190"/>
            <a:chExt cx="4880928" cy="901702"/>
          </a:xfrm>
        </p:grpSpPr>
        <p:grpSp>
          <p:nvGrpSpPr>
            <p:cNvPr id="24583" name="组合 10"/>
            <p:cNvGrpSpPr/>
            <p:nvPr/>
          </p:nvGrpSpPr>
          <p:grpSpPr bwMode="auto">
            <a:xfrm>
              <a:off x="4939657" y="1947190"/>
              <a:ext cx="4880928" cy="901702"/>
              <a:chOff x="3477295" y="3554567"/>
              <a:chExt cx="4881094" cy="901523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noFill/>
              <a:ln w="508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477295" y="3554567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350" dirty="0">
                    <a:latin typeface="微软雅黑" panose="020B0503020204020204" charset="-122"/>
                    <a:ea typeface="微软雅黑" panose="020B0503020204020204" charset="-122"/>
                    <a:cs typeface="+mn-ea"/>
                  </a:rPr>
                  <a:t> </a:t>
                </a:r>
                <a:endParaRPr lang="en-US" altLang="zh-CN" sz="1350" dirty="0"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</p:grpSp>
        <p:sp>
          <p:nvSpPr>
            <p:cNvPr id="24587" name="文本框 22"/>
            <p:cNvSpPr txBox="1">
              <a:spLocks noChangeArrowheads="1"/>
            </p:cNvSpPr>
            <p:nvPr/>
          </p:nvSpPr>
          <p:spPr bwMode="auto">
            <a:xfrm>
              <a:off x="5266640" y="2121817"/>
              <a:ext cx="563490" cy="613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1</a:t>
              </a:r>
              <a:endPara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4591" name="TextBox 10"/>
            <p:cNvSpPr txBox="1">
              <a:spLocks noChangeArrowheads="1"/>
            </p:cNvSpPr>
            <p:nvPr/>
          </p:nvSpPr>
          <p:spPr bwMode="auto">
            <a:xfrm>
              <a:off x="6004731" y="2059904"/>
              <a:ext cx="3606331" cy="600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文字内容需概括精炼，建议与标题相关并符合整体语言风格，语言描述尽量简洁生动。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05338" y="3019372"/>
            <a:ext cx="3660696" cy="676276"/>
            <a:chOff x="4939657" y="4025229"/>
            <a:chExt cx="4880928" cy="901701"/>
          </a:xfrm>
        </p:grpSpPr>
        <p:grpSp>
          <p:nvGrpSpPr>
            <p:cNvPr id="24586" name="组合 19"/>
            <p:cNvGrpSpPr/>
            <p:nvPr/>
          </p:nvGrpSpPr>
          <p:grpSpPr bwMode="auto">
            <a:xfrm>
              <a:off x="4939657" y="4025229"/>
              <a:ext cx="4880928" cy="901701"/>
              <a:chOff x="3477295" y="3554569"/>
              <a:chExt cx="4881094" cy="901522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noFill/>
              <a:ln w="508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477295" y="3554570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</p:grpSp>
        <p:sp>
          <p:nvSpPr>
            <p:cNvPr id="24589" name="文本框 24"/>
            <p:cNvSpPr txBox="1">
              <a:spLocks noChangeArrowheads="1"/>
            </p:cNvSpPr>
            <p:nvPr/>
          </p:nvSpPr>
          <p:spPr bwMode="auto">
            <a:xfrm>
              <a:off x="5266640" y="4183979"/>
              <a:ext cx="563490" cy="613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3</a:t>
              </a:r>
              <a:endPara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4592" name="TextBox 10"/>
            <p:cNvSpPr txBox="1">
              <a:spLocks noChangeArrowheads="1"/>
            </p:cNvSpPr>
            <p:nvPr/>
          </p:nvSpPr>
          <p:spPr bwMode="auto">
            <a:xfrm>
              <a:off x="6004731" y="4141118"/>
              <a:ext cx="3606331" cy="600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文字内容需概括精炼，建议与标题相关并符合整体语言风格，语言描述尽量简洁生动。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51780" y="2263325"/>
            <a:ext cx="3660695" cy="676276"/>
            <a:chOff x="1934911" y="3017166"/>
            <a:chExt cx="4880927" cy="901701"/>
          </a:xfrm>
        </p:grpSpPr>
        <p:grpSp>
          <p:nvGrpSpPr>
            <p:cNvPr id="24584" name="组合 13"/>
            <p:cNvGrpSpPr/>
            <p:nvPr/>
          </p:nvGrpSpPr>
          <p:grpSpPr bwMode="auto">
            <a:xfrm rot="10800000">
              <a:off x="1934911" y="3017166"/>
              <a:ext cx="4880927" cy="901701"/>
              <a:chOff x="3477295" y="3554569"/>
              <a:chExt cx="4881094" cy="901522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478882" y="3554570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</p:grpSp>
        <p:sp>
          <p:nvSpPr>
            <p:cNvPr id="24588" name="文本框 23"/>
            <p:cNvSpPr txBox="1">
              <a:spLocks noChangeArrowheads="1"/>
            </p:cNvSpPr>
            <p:nvPr/>
          </p:nvSpPr>
          <p:spPr bwMode="auto">
            <a:xfrm>
              <a:off x="6133302" y="3166393"/>
              <a:ext cx="561902" cy="613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2</a:t>
              </a:r>
              <a:endPara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4593" name="TextBox 10"/>
            <p:cNvSpPr txBox="1">
              <a:spLocks noChangeArrowheads="1"/>
            </p:cNvSpPr>
            <p:nvPr/>
          </p:nvSpPr>
          <p:spPr bwMode="auto">
            <a:xfrm>
              <a:off x="2277766" y="3128293"/>
              <a:ext cx="3606331" cy="600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文字内容需概括精炼，建议与标题相关并符合整体语言风格，语言描述尽量简洁生动。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51780" y="3786134"/>
            <a:ext cx="3660695" cy="676276"/>
            <a:chOff x="1934911" y="5047578"/>
            <a:chExt cx="4880927" cy="901701"/>
          </a:xfrm>
        </p:grpSpPr>
        <p:grpSp>
          <p:nvGrpSpPr>
            <p:cNvPr id="24585" name="组合 16"/>
            <p:cNvGrpSpPr/>
            <p:nvPr/>
          </p:nvGrpSpPr>
          <p:grpSpPr bwMode="auto">
            <a:xfrm rot="10800000">
              <a:off x="1934911" y="5047578"/>
              <a:ext cx="4880927" cy="901701"/>
              <a:chOff x="3477295" y="3554569"/>
              <a:chExt cx="4881094" cy="901522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noFill/>
              <a:ln w="508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3478882" y="3554570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</p:grpSp>
        <p:sp>
          <p:nvSpPr>
            <p:cNvPr id="24590" name="文本框 25"/>
            <p:cNvSpPr txBox="1">
              <a:spLocks noChangeArrowheads="1"/>
            </p:cNvSpPr>
            <p:nvPr/>
          </p:nvSpPr>
          <p:spPr bwMode="auto">
            <a:xfrm>
              <a:off x="6133302" y="5206329"/>
              <a:ext cx="561902" cy="613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4</a:t>
              </a:r>
              <a:endPara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4594" name="TextBox 10"/>
            <p:cNvSpPr txBox="1">
              <a:spLocks noChangeArrowheads="1"/>
            </p:cNvSpPr>
            <p:nvPr/>
          </p:nvSpPr>
          <p:spPr bwMode="auto">
            <a:xfrm>
              <a:off x="2266655" y="5160293"/>
              <a:ext cx="3604744" cy="600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文字内容需概括精炼，建议与标题相关并符合整体语言风格，语言描述尽量简洁生动。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活动流程执行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685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96900" y="839285"/>
            <a:ext cx="7886700" cy="1790700"/>
          </a:xfrm>
        </p:spPr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6900" y="2699041"/>
            <a:ext cx="7886700" cy="1241584"/>
          </a:xfrm>
        </p:spPr>
        <p:txBody>
          <a:bodyPr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53657" y="-21775"/>
            <a:ext cx="9244965" cy="5206841"/>
          </a:xfrm>
          <a:prstGeom prst="rect">
            <a:avLst/>
          </a:prstGeom>
          <a:solidFill>
            <a:srgbClr val="CB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noFill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334" y="199205"/>
            <a:ext cx="8603456" cy="4739640"/>
          </a:xfrm>
          <a:prstGeom prst="rect">
            <a:avLst/>
          </a:prstGeom>
          <a:noFill/>
          <a:ln w="3810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393065" y="333507"/>
            <a:ext cx="8324850" cy="4468654"/>
          </a:xfrm>
          <a:prstGeom prst="rect">
            <a:avLst/>
          </a:prstGeom>
          <a:noFill/>
          <a:ln w="1905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11" name="图片 10" descr="1"/>
          <p:cNvPicPr>
            <a:picLocks noChangeAspect="1"/>
          </p:cNvPicPr>
          <p:nvPr/>
        </p:nvPicPr>
        <p:blipFill>
          <a:blip r:embed="rId2"/>
          <a:srcRect t="40156"/>
          <a:stretch>
            <a:fillRect/>
          </a:stretch>
        </p:blipFill>
        <p:spPr>
          <a:xfrm>
            <a:off x="257334" y="-334195"/>
            <a:ext cx="7576185" cy="5810726"/>
          </a:xfrm>
          <a:prstGeom prst="rect">
            <a:avLst/>
          </a:prstGeom>
        </p:spPr>
      </p:pic>
      <p:sp>
        <p:nvSpPr>
          <p:cNvPr id="12" name="文本框 17"/>
          <p:cNvSpPr txBox="1"/>
          <p:nvPr/>
        </p:nvSpPr>
        <p:spPr>
          <a:xfrm>
            <a:off x="3038680" y="2123440"/>
            <a:ext cx="494855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活动后勤保障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6"/>
          <p:cNvSpPr txBox="1"/>
          <p:nvPr/>
        </p:nvSpPr>
        <p:spPr>
          <a:xfrm>
            <a:off x="3038680" y="3066280"/>
            <a:ext cx="4294082" cy="57323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YOU CAN INPUT SOME ENGLISH HERE TO IMPROVE YOUR BIGGER OR THIS SITE WILL BE VERY UGLY</a:t>
            </a:r>
            <a:endParaRPr lang="en-US" altLang="zh-CN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38680" y="2987190"/>
            <a:ext cx="48985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038680" y="1531797"/>
            <a:ext cx="2038350" cy="629920"/>
          </a:xfrm>
          <a:prstGeom prst="rect">
            <a:avLst/>
          </a:prstGeom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3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PART 03</a:t>
            </a:r>
            <a:endParaRPr lang="en-US" altLang="zh-CN" sz="35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Picture 2" descr="D:\工作\稻壳儿\ppt\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" y="-21899"/>
            <a:ext cx="9144000" cy="176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32" descr="fa52597d3400a3527a2b553b4f1cf0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192645" y="3306445"/>
            <a:ext cx="1290955" cy="1495425"/>
          </a:xfrm>
          <a:prstGeom prst="rect">
            <a:avLst/>
          </a:prstGeom>
        </p:spPr>
      </p:pic>
      <p:pic>
        <p:nvPicPr>
          <p:cNvPr id="17" name="图片 16" descr="321546b852d20a57d0ad4495ea0cbcb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75" y="333375"/>
            <a:ext cx="2781300" cy="4093210"/>
          </a:xfrm>
          <a:prstGeom prst="rect">
            <a:avLst/>
          </a:prstGeom>
        </p:spPr>
      </p:pic>
    </p:spTree>
  </p:cSld>
  <p:clrMapOvr>
    <a:masterClrMapping/>
  </p:clrMapOvr>
  <p:transition advTm="2246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2397" y="1648171"/>
            <a:ext cx="6187441" cy="2041370"/>
            <a:chOff x="2057400" y="2822575"/>
            <a:chExt cx="5360988" cy="1768475"/>
          </a:xfrm>
        </p:grpSpPr>
        <p:sp>
          <p:nvSpPr>
            <p:cNvPr id="3" name="Freeform 17"/>
            <p:cNvSpPr/>
            <p:nvPr/>
          </p:nvSpPr>
          <p:spPr bwMode="auto">
            <a:xfrm>
              <a:off x="4392613" y="3005138"/>
              <a:ext cx="1427162" cy="1404937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324000" anchor="ctr"/>
            <a:lstStyle/>
            <a:p>
              <a:pPr algn="ctr">
                <a:defRPr/>
              </a:pPr>
              <a:r>
                <a:rPr lang="en-US" altLang="zh-CN" sz="2400" kern="0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03</a:t>
              </a:r>
              <a:endParaRPr lang="en-US" altLang="zh-CN" sz="24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5" name="Freeform 18"/>
            <p:cNvSpPr/>
            <p:nvPr/>
          </p:nvSpPr>
          <p:spPr bwMode="auto">
            <a:xfrm>
              <a:off x="3090863" y="3097213"/>
              <a:ext cx="1247775" cy="1219200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216000" anchor="ctr"/>
            <a:lstStyle/>
            <a:p>
              <a:pPr algn="ctr">
                <a:defRPr/>
              </a:pPr>
              <a:r>
                <a:rPr lang="en-US" altLang="zh-CN" sz="2400" kern="0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02</a:t>
              </a:r>
              <a:endParaRPr lang="en-US" altLang="zh-CN" sz="24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6" name="Freeform 19"/>
            <p:cNvSpPr/>
            <p:nvPr/>
          </p:nvSpPr>
          <p:spPr bwMode="auto">
            <a:xfrm>
              <a:off x="2057400" y="3205163"/>
              <a:ext cx="990600" cy="1003300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2400" kern="0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01</a:t>
              </a:r>
              <a:endParaRPr lang="en-US" altLang="zh-CN" sz="24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7" name="Freeform 17"/>
            <p:cNvSpPr/>
            <p:nvPr/>
          </p:nvSpPr>
          <p:spPr bwMode="auto">
            <a:xfrm>
              <a:off x="5621338" y="2822575"/>
              <a:ext cx="1797050" cy="1768475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405000" anchor="ctr"/>
            <a:lstStyle/>
            <a:p>
              <a:pPr algn="ctr">
                <a:defRPr/>
              </a:pPr>
              <a:r>
                <a:rPr lang="en-US" altLang="zh-CN" sz="2400" kern="0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04</a:t>
              </a:r>
              <a:endParaRPr lang="en-US" altLang="zh-CN" sz="24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301875" y="3287713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75" dirty="0"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160713" y="4122738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75" dirty="0"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733925" y="3100388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75" dirty="0"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694363" y="4411663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75" dirty="0"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53599" y="861607"/>
            <a:ext cx="2307965" cy="1097136"/>
            <a:chOff x="660643" y="1437096"/>
            <a:chExt cx="2323475" cy="1097135"/>
          </a:xfrm>
        </p:grpSpPr>
        <p:sp>
          <p:nvSpPr>
            <p:cNvPr id="13" name="矩形 12"/>
            <p:cNvSpPr/>
            <p:nvPr/>
          </p:nvSpPr>
          <p:spPr>
            <a:xfrm>
              <a:off x="660643" y="1715716"/>
              <a:ext cx="2323475" cy="818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文字内容需概括精炼，建议与标题相关并符合整体语言风格，语言描述尽量简洁生动。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14" name="文本框 15"/>
            <p:cNvSpPr txBox="1"/>
            <p:nvPr/>
          </p:nvSpPr>
          <p:spPr>
            <a:xfrm>
              <a:off x="1038163" y="1437096"/>
              <a:ext cx="1583174" cy="299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添加文字</a:t>
              </a:r>
              <a:endParaRPr lang="zh-CN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42913" y="3593537"/>
            <a:ext cx="2435680" cy="1065507"/>
            <a:chOff x="660643" y="1437096"/>
            <a:chExt cx="2323475" cy="1065506"/>
          </a:xfrm>
        </p:grpSpPr>
        <p:sp>
          <p:nvSpPr>
            <p:cNvPr id="16" name="矩形 15"/>
            <p:cNvSpPr/>
            <p:nvPr/>
          </p:nvSpPr>
          <p:spPr>
            <a:xfrm>
              <a:off x="660643" y="1684087"/>
              <a:ext cx="2323475" cy="818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文字内容需概括精炼，建议与标题相关并符合整体语言风格，语言描述尽量简洁生动。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17" name="文本框 19"/>
            <p:cNvSpPr txBox="1"/>
            <p:nvPr/>
          </p:nvSpPr>
          <p:spPr>
            <a:xfrm>
              <a:off x="1038163" y="1437096"/>
              <a:ext cx="1583174" cy="299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添加文字</a:t>
              </a:r>
              <a:endParaRPr lang="zh-CN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06677" y="866201"/>
            <a:ext cx="2307965" cy="1092543"/>
            <a:chOff x="660643" y="1437096"/>
            <a:chExt cx="2323475" cy="1092542"/>
          </a:xfrm>
        </p:grpSpPr>
        <p:sp>
          <p:nvSpPr>
            <p:cNvPr id="19" name="矩形 18"/>
            <p:cNvSpPr/>
            <p:nvPr/>
          </p:nvSpPr>
          <p:spPr>
            <a:xfrm>
              <a:off x="660643" y="1711123"/>
              <a:ext cx="2323475" cy="818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文字内容需概括精炼，建议与标题相关并符合整体语言风格，语言描述尽量简洁生动。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0" name="文本框 22"/>
            <p:cNvSpPr txBox="1"/>
            <p:nvPr/>
          </p:nvSpPr>
          <p:spPr>
            <a:xfrm>
              <a:off x="1038163" y="1437096"/>
              <a:ext cx="1583174" cy="299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添加文字</a:t>
              </a:r>
              <a:endParaRPr lang="zh-CN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45837" y="3607081"/>
            <a:ext cx="2435680" cy="1105968"/>
            <a:chOff x="660643" y="1437096"/>
            <a:chExt cx="2323475" cy="1105967"/>
          </a:xfrm>
        </p:grpSpPr>
        <p:sp>
          <p:nvSpPr>
            <p:cNvPr id="22" name="矩形 21"/>
            <p:cNvSpPr/>
            <p:nvPr/>
          </p:nvSpPr>
          <p:spPr>
            <a:xfrm>
              <a:off x="660643" y="1724548"/>
              <a:ext cx="2323475" cy="818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文字内容需概括精炼，建议与标题相关并符合整体语言风格，语言描述尽量简洁生动。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3" name="文本框 25"/>
            <p:cNvSpPr txBox="1"/>
            <p:nvPr/>
          </p:nvSpPr>
          <p:spPr>
            <a:xfrm>
              <a:off x="1038163" y="1437096"/>
              <a:ext cx="1583174" cy="299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添加文字</a:t>
              </a:r>
              <a:endParaRPr lang="zh-CN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sp>
        <p:nvSpPr>
          <p:cNvPr id="4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活动后勤保障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4" name="图片 23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31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右箭头 66"/>
          <p:cNvSpPr/>
          <p:nvPr/>
        </p:nvSpPr>
        <p:spPr>
          <a:xfrm>
            <a:off x="6457155" y="1064346"/>
            <a:ext cx="1777769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8" name="圆角右箭头 67"/>
          <p:cNvSpPr/>
          <p:nvPr/>
        </p:nvSpPr>
        <p:spPr>
          <a:xfrm>
            <a:off x="4679387" y="1473015"/>
            <a:ext cx="1777769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9" name="圆角右箭头 68"/>
          <p:cNvSpPr/>
          <p:nvPr/>
        </p:nvSpPr>
        <p:spPr>
          <a:xfrm>
            <a:off x="2901618" y="1893927"/>
            <a:ext cx="1777769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70" name="圆角右箭头 69"/>
          <p:cNvSpPr/>
          <p:nvPr/>
        </p:nvSpPr>
        <p:spPr>
          <a:xfrm>
            <a:off x="1120866" y="2334884"/>
            <a:ext cx="1777769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035290" y="3605140"/>
            <a:ext cx="713691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177613" y="3679636"/>
            <a:ext cx="7115810" cy="1059180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点击添加文字内容，内容简要详尽，言简意赅叙述内容概要。点击添加文字内容，内容简要详尽，言简意赅叙述内容概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要。点击添加文字内容，内容简要详尽，言简意赅叙述内容概要。点击添加文字内容，内容简要详尽，言简意赅叙述内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容概要。点击添加文字内容，内容简要详尽，言简意赅叙述内容概要。点击添加文字内容，内容简要详尽，言简意赅叙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述内容概要。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pic>
        <p:nvPicPr>
          <p:cNvPr id="73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2436" y="2559012"/>
            <a:ext cx="446610" cy="4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5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8260" y="2997325"/>
            <a:ext cx="487916" cy="46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6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57648" y="2117930"/>
            <a:ext cx="487916" cy="4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22718" y="1697831"/>
            <a:ext cx="487916" cy="487979"/>
          </a:xfrm>
          <a:prstGeom prst="rect">
            <a:avLst/>
          </a:prstGeom>
          <a:noFill/>
          <a:ln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1721426" y="3297210"/>
            <a:ext cx="928370" cy="240665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643415" y="2870269"/>
            <a:ext cx="928370" cy="240665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352399" y="2450995"/>
            <a:ext cx="928370" cy="240665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217450" y="2020219"/>
            <a:ext cx="928370" cy="240665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pic>
        <p:nvPicPr>
          <p:cNvPr id="81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9750" y="1498495"/>
            <a:ext cx="882534" cy="93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活动后勤保障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404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 animBg="1"/>
      <p:bldP spid="68" grpId="0" bldLvl="0" animBg="1"/>
      <p:bldP spid="69" grpId="0" bldLvl="0" animBg="1"/>
      <p:bldP spid="70" grpId="0" bldLvl="0" animBg="1"/>
      <p:bldP spid="72" grpId="0"/>
      <p:bldP spid="77" grpId="0"/>
      <p:bldP spid="78" grpId="0"/>
      <p:bldP spid="79" grpId="0"/>
      <p:bldP spid="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3455339" y="1830201"/>
            <a:ext cx="2233325" cy="2245998"/>
            <a:chOff x="3366292" y="1931351"/>
            <a:chExt cx="2233616" cy="2245998"/>
          </a:xfrm>
          <a:solidFill>
            <a:srgbClr val="D20402"/>
          </a:solidFill>
        </p:grpSpPr>
        <p:sp>
          <p:nvSpPr>
            <p:cNvPr id="71" name="椭圆 8"/>
            <p:cNvSpPr/>
            <p:nvPr/>
          </p:nvSpPr>
          <p:spPr>
            <a:xfrm>
              <a:off x="3366292" y="195992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72" name="椭圆 8"/>
            <p:cNvSpPr/>
            <p:nvPr/>
          </p:nvSpPr>
          <p:spPr>
            <a:xfrm rot="5400000">
              <a:off x="4363242" y="180593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73" name="椭圆 8"/>
            <p:cNvSpPr/>
            <p:nvPr/>
          </p:nvSpPr>
          <p:spPr>
            <a:xfrm flipH="1">
              <a:off x="4517233" y="2815271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74" name="椭圆 8"/>
            <p:cNvSpPr/>
            <p:nvPr/>
          </p:nvSpPr>
          <p:spPr>
            <a:xfrm rot="16200000" flipV="1">
              <a:off x="3510755" y="2969262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pic>
        <p:nvPicPr>
          <p:cNvPr id="75" name="Picture 3" descr="F:\PPT素材\32323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849" y="2107159"/>
            <a:ext cx="454712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4" descr="F:\PPT素材\3333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162" y="3357008"/>
            <a:ext cx="454712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5" descr="F:\PPT素材\64433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123" y="3285889"/>
            <a:ext cx="454712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F:\PPT素材\954334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934" y="2145052"/>
            <a:ext cx="454712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" name="组合 78"/>
          <p:cNvGrpSpPr/>
          <p:nvPr/>
        </p:nvGrpSpPr>
        <p:grpSpPr>
          <a:xfrm rot="10800000">
            <a:off x="2730281" y="2255620"/>
            <a:ext cx="525511" cy="371182"/>
            <a:chOff x="5758372" y="2313737"/>
            <a:chExt cx="525579" cy="371182"/>
          </a:xfrm>
          <a:solidFill>
            <a:schemeClr val="tx2"/>
          </a:solidFill>
        </p:grpSpPr>
        <p:sp>
          <p:nvSpPr>
            <p:cNvPr id="80" name="等腰三角形 79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1" name="等腰三角形 80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rot="10800000">
            <a:off x="2765956" y="3361194"/>
            <a:ext cx="525511" cy="371182"/>
            <a:chOff x="5758372" y="2313737"/>
            <a:chExt cx="525579" cy="371182"/>
          </a:xfrm>
          <a:solidFill>
            <a:schemeClr val="accent2"/>
          </a:solidFill>
        </p:grpSpPr>
        <p:sp>
          <p:nvSpPr>
            <p:cNvPr id="83" name="等腰三角形 82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4" name="等腰三角形 83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860347" y="2188083"/>
            <a:ext cx="525511" cy="371182"/>
            <a:chOff x="5758372" y="2313737"/>
            <a:chExt cx="525579" cy="371182"/>
          </a:xfrm>
          <a:solidFill>
            <a:schemeClr val="accent2"/>
          </a:solidFill>
        </p:grpSpPr>
        <p:sp>
          <p:nvSpPr>
            <p:cNvPr id="86" name="等腰三角形 85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896022" y="3293657"/>
            <a:ext cx="525511" cy="371182"/>
            <a:chOff x="5758372" y="2313737"/>
            <a:chExt cx="525579" cy="371182"/>
          </a:xfrm>
          <a:solidFill>
            <a:schemeClr val="accent1"/>
          </a:solidFill>
        </p:grpSpPr>
        <p:sp>
          <p:nvSpPr>
            <p:cNvPr id="89" name="等腰三角形 88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642941" y="2226055"/>
            <a:ext cx="2048510" cy="574675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点击添加文字内容，内容简要详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尽，言简意赅叙述内容概要。点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击添加文字内容。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42941" y="3307393"/>
            <a:ext cx="2048510" cy="574675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点击添加文字内容，内容简要详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尽，言简意赅叙述内容概要。点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击添加文字内容。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464320" y="2145051"/>
            <a:ext cx="2048510" cy="574675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点击添加文字内容，内容简要详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尽，言简意赅叙述内容概要。点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击添加文字内容。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464320" y="3226390"/>
            <a:ext cx="2048510" cy="574675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点击添加文字内容，内容简要详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尽，言简意赅叙述内容概要。点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击添加文字内容。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活动后勤保障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03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6" name="Group 576"/>
          <p:cNvGrpSpPr/>
          <p:nvPr/>
        </p:nvGrpSpPr>
        <p:grpSpPr>
          <a:xfrm>
            <a:off x="4748553" y="1288271"/>
            <a:ext cx="1413673" cy="1157263"/>
            <a:chOff x="91930" y="319568"/>
            <a:chExt cx="1885141" cy="1543016"/>
          </a:xfrm>
        </p:grpSpPr>
        <p:sp>
          <p:nvSpPr>
            <p:cNvPr id="569" name="Shape 569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70" name="Shape 570"/>
            <p:cNvSpPr/>
            <p:nvPr/>
          </p:nvSpPr>
          <p:spPr>
            <a:xfrm rot="2700000">
              <a:off x="91930" y="869165"/>
              <a:ext cx="443882" cy="443882"/>
            </a:xfrm>
            <a:prstGeom prst="rect">
              <a:avLst/>
            </a:prstGeom>
            <a:solidFill>
              <a:schemeClr val="accent2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71" name="Shape 571"/>
            <p:cNvSpPr/>
            <p:nvPr/>
          </p:nvSpPr>
          <p:spPr>
            <a:xfrm>
              <a:off x="141493" y="884782"/>
              <a:ext cx="357340" cy="3666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sz="13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02</a:t>
              </a:r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574" name="Group 574"/>
            <p:cNvGrpSpPr/>
            <p:nvPr/>
          </p:nvGrpSpPr>
          <p:grpSpPr>
            <a:xfrm>
              <a:off x="950873" y="439921"/>
              <a:ext cx="509381" cy="445817"/>
              <a:chOff x="0" y="0"/>
              <a:chExt cx="509380" cy="445816"/>
            </a:xfrm>
          </p:grpSpPr>
          <p:sp>
            <p:nvSpPr>
              <p:cNvPr id="572" name="Shape 572"/>
              <p:cNvSpPr/>
              <p:nvPr/>
            </p:nvSpPr>
            <p:spPr>
              <a:xfrm>
                <a:off x="80107" y="79236"/>
                <a:ext cx="182855" cy="1201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73" name="Shape 573"/>
              <p:cNvSpPr/>
              <p:nvPr/>
            </p:nvSpPr>
            <p:spPr>
              <a:xfrm>
                <a:off x="-1" y="-1"/>
                <a:ext cx="509381" cy="445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575" name="Shape 575"/>
            <p:cNvSpPr/>
            <p:nvPr/>
          </p:nvSpPr>
          <p:spPr>
            <a:xfrm>
              <a:off x="910549" y="961726"/>
              <a:ext cx="547017" cy="6434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添加</a:t>
              </a:r>
              <a:endParaRPr lang="zh-CN" altLang="en-US" sz="135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标题</a:t>
              </a:r>
              <a:endParaRPr lang="zh-CN" altLang="en-US" sz="135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</p:txBody>
        </p:sp>
      </p:grpSp>
      <p:grpSp>
        <p:nvGrpSpPr>
          <p:cNvPr id="584" name="Group 584"/>
          <p:cNvGrpSpPr/>
          <p:nvPr/>
        </p:nvGrpSpPr>
        <p:grpSpPr>
          <a:xfrm>
            <a:off x="4748555" y="3143130"/>
            <a:ext cx="1413674" cy="1157263"/>
            <a:chOff x="91930" y="319568"/>
            <a:chExt cx="1885141" cy="1543016"/>
          </a:xfrm>
        </p:grpSpPr>
        <p:sp>
          <p:nvSpPr>
            <p:cNvPr id="577" name="Shape 577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78" name="Shape 578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3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79" name="Shape 579"/>
            <p:cNvSpPr/>
            <p:nvPr/>
          </p:nvSpPr>
          <p:spPr>
            <a:xfrm>
              <a:off x="141492" y="891048"/>
              <a:ext cx="357339" cy="3666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sz="13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04</a:t>
              </a:r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582" name="Group 582"/>
            <p:cNvGrpSpPr/>
            <p:nvPr/>
          </p:nvGrpSpPr>
          <p:grpSpPr>
            <a:xfrm>
              <a:off x="950872" y="436198"/>
              <a:ext cx="510228" cy="509357"/>
              <a:chOff x="0" y="0"/>
              <a:chExt cx="510226" cy="509355"/>
            </a:xfrm>
          </p:grpSpPr>
          <p:sp>
            <p:nvSpPr>
              <p:cNvPr id="580" name="Shape 580"/>
              <p:cNvSpPr/>
              <p:nvPr/>
            </p:nvSpPr>
            <p:spPr>
              <a:xfrm>
                <a:off x="-1" y="0"/>
                <a:ext cx="510228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1" y="12151"/>
                    </a:moveTo>
                    <a:cubicBezTo>
                      <a:pt x="13852" y="12151"/>
                      <a:pt x="12927" y="11860"/>
                      <a:pt x="12125" y="11387"/>
                    </a:cubicBezTo>
                    <a:lnTo>
                      <a:pt x="11893" y="11619"/>
                    </a:lnTo>
                    <a:lnTo>
                      <a:pt x="11133" y="12378"/>
                    </a:lnTo>
                    <a:lnTo>
                      <a:pt x="9846" y="13664"/>
                    </a:lnTo>
                    <a:cubicBezTo>
                      <a:pt x="9593" y="13917"/>
                      <a:pt x="9451" y="14261"/>
                      <a:pt x="9451" y="14618"/>
                    </a:cubicBezTo>
                    <a:lnTo>
                      <a:pt x="9451" y="16201"/>
                    </a:lnTo>
                    <a:lnTo>
                      <a:pt x="8101" y="16201"/>
                    </a:lnTo>
                    <a:cubicBezTo>
                      <a:pt x="7356" y="16201"/>
                      <a:pt x="6751" y="16805"/>
                      <a:pt x="6751" y="17550"/>
                    </a:cubicBezTo>
                    <a:lnTo>
                      <a:pt x="6751" y="18901"/>
                    </a:lnTo>
                    <a:lnTo>
                      <a:pt x="5170" y="18901"/>
                    </a:lnTo>
                    <a:cubicBezTo>
                      <a:pt x="4812" y="18901"/>
                      <a:pt x="4469" y="19043"/>
                      <a:pt x="4216" y="19296"/>
                    </a:cubicBezTo>
                    <a:lnTo>
                      <a:pt x="3259" y="20253"/>
                    </a:lnTo>
                    <a:lnTo>
                      <a:pt x="1352" y="20250"/>
                    </a:lnTo>
                    <a:lnTo>
                      <a:pt x="1350" y="18327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70" y="1350"/>
                      <a:pt x="14851" y="1350"/>
                    </a:cubicBezTo>
                    <a:cubicBezTo>
                      <a:pt x="17833" y="1350"/>
                      <a:pt x="20251" y="3767"/>
                      <a:pt x="20251" y="6750"/>
                    </a:cubicBezTo>
                    <a:cubicBezTo>
                      <a:pt x="20251" y="9732"/>
                      <a:pt x="17833" y="12151"/>
                      <a:pt x="14851" y="12151"/>
                    </a:cubicBezTo>
                    <a:moveTo>
                      <a:pt x="14851" y="0"/>
                    </a:moveTo>
                    <a:cubicBezTo>
                      <a:pt x="11124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1"/>
                    </a:lnTo>
                    <a:cubicBezTo>
                      <a:pt x="146" y="17638"/>
                      <a:pt x="0" y="17864"/>
                      <a:pt x="0" y="18226"/>
                    </a:cubicBezTo>
                    <a:lnTo>
                      <a:pt x="0" y="20250"/>
                    </a:lnTo>
                    <a:cubicBezTo>
                      <a:pt x="0" y="20973"/>
                      <a:pt x="626" y="21600"/>
                      <a:pt x="1349" y="21600"/>
                    </a:cubicBezTo>
                    <a:lnTo>
                      <a:pt x="3374" y="21600"/>
                    </a:lnTo>
                    <a:cubicBezTo>
                      <a:pt x="3736" y="21600"/>
                      <a:pt x="3965" y="21456"/>
                      <a:pt x="4202" y="21220"/>
                    </a:cubicBezTo>
                    <a:lnTo>
                      <a:pt x="5170" y="20250"/>
                    </a:lnTo>
                    <a:lnTo>
                      <a:pt x="6751" y="20250"/>
                    </a:lnTo>
                    <a:cubicBezTo>
                      <a:pt x="7496" y="20250"/>
                      <a:pt x="8101" y="19646"/>
                      <a:pt x="8101" y="18901"/>
                    </a:cubicBezTo>
                    <a:lnTo>
                      <a:pt x="8101" y="17550"/>
                    </a:lnTo>
                    <a:lnTo>
                      <a:pt x="9451" y="17550"/>
                    </a:lnTo>
                    <a:cubicBezTo>
                      <a:pt x="10196" y="17550"/>
                      <a:pt x="10802" y="16946"/>
                      <a:pt x="10802" y="16201"/>
                    </a:cubicBezTo>
                    <a:lnTo>
                      <a:pt x="10802" y="14618"/>
                    </a:lnTo>
                    <a:lnTo>
                      <a:pt x="12401" y="13019"/>
                    </a:lnTo>
                    <a:cubicBezTo>
                      <a:pt x="13163" y="13318"/>
                      <a:pt x="13983" y="13501"/>
                      <a:pt x="14851" y="13501"/>
                    </a:cubicBezTo>
                    <a:cubicBezTo>
                      <a:pt x="18578" y="13501"/>
                      <a:pt x="21600" y="10477"/>
                      <a:pt x="21600" y="6750"/>
                    </a:cubicBezTo>
                    <a:cubicBezTo>
                      <a:pt x="21600" y="3022"/>
                      <a:pt x="18578" y="0"/>
                      <a:pt x="1485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1" name="Shape 581"/>
              <p:cNvSpPr/>
              <p:nvPr/>
            </p:nvSpPr>
            <p:spPr>
              <a:xfrm>
                <a:off x="318688" y="63558"/>
                <a:ext cx="127128" cy="127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3" extrusionOk="0">
                    <a:moveTo>
                      <a:pt x="13008" y="18685"/>
                    </a:moveTo>
                    <a:cubicBezTo>
                      <a:pt x="9017" y="15851"/>
                      <a:pt x="5542" y="12416"/>
                      <a:pt x="2694" y="8571"/>
                    </a:cubicBezTo>
                    <a:cubicBezTo>
                      <a:pt x="3736" y="5629"/>
                      <a:pt x="5693" y="3698"/>
                      <a:pt x="8585" y="2648"/>
                    </a:cubicBezTo>
                    <a:cubicBezTo>
                      <a:pt x="12578" y="5490"/>
                      <a:pt x="16048" y="8912"/>
                      <a:pt x="18889" y="12810"/>
                    </a:cubicBezTo>
                    <a:cubicBezTo>
                      <a:pt x="17836" y="15731"/>
                      <a:pt x="15883" y="17648"/>
                      <a:pt x="13008" y="18685"/>
                    </a:cubicBezTo>
                    <a:moveTo>
                      <a:pt x="21110" y="11296"/>
                    </a:moveTo>
                    <a:cubicBezTo>
                      <a:pt x="18081" y="7131"/>
                      <a:pt x="14396" y="3497"/>
                      <a:pt x="10161" y="485"/>
                    </a:cubicBezTo>
                    <a:cubicBezTo>
                      <a:pt x="9468" y="-7"/>
                      <a:pt x="8579" y="-133"/>
                      <a:pt x="7778" y="146"/>
                    </a:cubicBezTo>
                    <a:cubicBezTo>
                      <a:pt x="4027" y="1451"/>
                      <a:pt x="1463" y="3984"/>
                      <a:pt x="145" y="7688"/>
                    </a:cubicBezTo>
                    <a:cubicBezTo>
                      <a:pt x="46" y="7963"/>
                      <a:pt x="0" y="8253"/>
                      <a:pt x="0" y="8538"/>
                    </a:cubicBezTo>
                    <a:cubicBezTo>
                      <a:pt x="0" y="9072"/>
                      <a:pt x="167" y="9597"/>
                      <a:pt x="487" y="10042"/>
                    </a:cubicBezTo>
                    <a:cubicBezTo>
                      <a:pt x="3525" y="14214"/>
                      <a:pt x="7211" y="17851"/>
                      <a:pt x="11431" y="20851"/>
                    </a:cubicBezTo>
                    <a:cubicBezTo>
                      <a:pt x="12122" y="21339"/>
                      <a:pt x="13010" y="21467"/>
                      <a:pt x="13812" y="21189"/>
                    </a:cubicBezTo>
                    <a:cubicBezTo>
                      <a:pt x="17563" y="19894"/>
                      <a:pt x="20133" y="17357"/>
                      <a:pt x="21451" y="13648"/>
                    </a:cubicBezTo>
                    <a:cubicBezTo>
                      <a:pt x="21551" y="13373"/>
                      <a:pt x="21600" y="13082"/>
                      <a:pt x="21600" y="12797"/>
                    </a:cubicBezTo>
                    <a:cubicBezTo>
                      <a:pt x="21600" y="12266"/>
                      <a:pt x="21429" y="11741"/>
                      <a:pt x="21110" y="11296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583" name="Shape 583"/>
            <p:cNvSpPr/>
            <p:nvPr/>
          </p:nvSpPr>
          <p:spPr>
            <a:xfrm>
              <a:off x="973091" y="1009140"/>
              <a:ext cx="547017" cy="6434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添加</a:t>
              </a:r>
              <a:endParaRPr lang="zh-CN" altLang="en-US" sz="135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标题</a:t>
              </a:r>
              <a:endParaRPr lang="zh-CN" altLang="en-US" sz="135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</p:txBody>
        </p:sp>
      </p:grpSp>
      <p:grpSp>
        <p:nvGrpSpPr>
          <p:cNvPr id="592" name="Group 592"/>
          <p:cNvGrpSpPr/>
          <p:nvPr/>
        </p:nvGrpSpPr>
        <p:grpSpPr>
          <a:xfrm>
            <a:off x="2845949" y="3143130"/>
            <a:ext cx="1416159" cy="1157263"/>
            <a:chOff x="91930" y="319568"/>
            <a:chExt cx="1888456" cy="1543016"/>
          </a:xfrm>
        </p:grpSpPr>
        <p:sp>
          <p:nvSpPr>
            <p:cNvPr id="585" name="Shape 585"/>
            <p:cNvSpPr/>
            <p:nvPr/>
          </p:nvSpPr>
          <p:spPr>
            <a:xfrm rot="2700000">
              <a:off x="437370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86" name="Shape 586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4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87" name="Shape 587"/>
            <p:cNvSpPr/>
            <p:nvPr/>
          </p:nvSpPr>
          <p:spPr>
            <a:xfrm>
              <a:off x="132327" y="891048"/>
              <a:ext cx="357340" cy="3666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sz="13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03</a:t>
              </a:r>
              <a:endParaRPr sz="13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590" name="Group 590"/>
            <p:cNvGrpSpPr/>
            <p:nvPr/>
          </p:nvGrpSpPr>
          <p:grpSpPr>
            <a:xfrm>
              <a:off x="1013830" y="522107"/>
              <a:ext cx="350036" cy="510228"/>
              <a:chOff x="0" y="0"/>
              <a:chExt cx="350035" cy="510226"/>
            </a:xfrm>
          </p:grpSpPr>
          <p:sp>
            <p:nvSpPr>
              <p:cNvPr id="588" name="Shape 588"/>
              <p:cNvSpPr/>
              <p:nvPr/>
            </p:nvSpPr>
            <p:spPr>
              <a:xfrm>
                <a:off x="-1" y="-1"/>
                <a:ext cx="350037" cy="510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86" y="14176"/>
                    </a:moveTo>
                    <a:lnTo>
                      <a:pt x="6223" y="14176"/>
                    </a:lnTo>
                    <a:cubicBezTo>
                      <a:pt x="5734" y="13447"/>
                      <a:pt x="5147" y="12717"/>
                      <a:pt x="4568" y="12004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2"/>
                    </a:cubicBezTo>
                    <a:cubicBezTo>
                      <a:pt x="16455" y="12724"/>
                      <a:pt x="15873" y="13450"/>
                      <a:pt x="15386" y="14176"/>
                    </a:cubicBezTo>
                    <a:moveTo>
                      <a:pt x="10800" y="20250"/>
                    </a:moveTo>
                    <a:cubicBezTo>
                      <a:pt x="9805" y="20250"/>
                      <a:pt x="9347" y="20172"/>
                      <a:pt x="8839" y="19407"/>
                    </a:cubicBezTo>
                    <a:lnTo>
                      <a:pt x="13000" y="19049"/>
                    </a:lnTo>
                    <a:cubicBezTo>
                      <a:pt x="12398" y="20165"/>
                      <a:pt x="11959" y="20250"/>
                      <a:pt x="10800" y="20250"/>
                    </a:cubicBezTo>
                    <a:moveTo>
                      <a:pt x="7595" y="16814"/>
                    </a:moveTo>
                    <a:cubicBezTo>
                      <a:pt x="7417" y="16408"/>
                      <a:pt x="7215" y="15979"/>
                      <a:pt x="6991" y="15526"/>
                    </a:cubicBezTo>
                    <a:lnTo>
                      <a:pt x="14616" y="15526"/>
                    </a:lnTo>
                    <a:cubicBezTo>
                      <a:pt x="14496" y="15768"/>
                      <a:pt x="14375" y="16011"/>
                      <a:pt x="14270" y="16240"/>
                    </a:cubicBezTo>
                    <a:cubicBezTo>
                      <a:pt x="14270" y="16240"/>
                      <a:pt x="7595" y="16814"/>
                      <a:pt x="7595" y="16814"/>
                    </a:cubicBezTo>
                    <a:close/>
                    <a:moveTo>
                      <a:pt x="13345" y="18344"/>
                    </a:moveTo>
                    <a:lnTo>
                      <a:pt x="8476" y="18763"/>
                    </a:lnTo>
                    <a:cubicBezTo>
                      <a:pt x="8303" y="18417"/>
                      <a:pt x="8116" y="18012"/>
                      <a:pt x="7890" y="17484"/>
                    </a:cubicBezTo>
                    <a:cubicBezTo>
                      <a:pt x="7887" y="17478"/>
                      <a:pt x="7883" y="17470"/>
                      <a:pt x="7881" y="17463"/>
                    </a:cubicBezTo>
                    <a:lnTo>
                      <a:pt x="13957" y="16942"/>
                    </a:lnTo>
                    <a:cubicBezTo>
                      <a:pt x="13871" y="17141"/>
                      <a:pt x="13778" y="17351"/>
                      <a:pt x="13698" y="17538"/>
                    </a:cubicBezTo>
                    <a:cubicBezTo>
                      <a:pt x="13569" y="17842"/>
                      <a:pt x="13453" y="18105"/>
                      <a:pt x="13345" y="18344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30"/>
                      <a:pt x="4939" y="15563"/>
                    </a:cubicBezTo>
                    <a:cubicBezTo>
                      <a:pt x="6906" y="19340"/>
                      <a:pt x="6688" y="21600"/>
                      <a:pt x="10800" y="21600"/>
                    </a:cubicBezTo>
                    <a:cubicBezTo>
                      <a:pt x="14972" y="21600"/>
                      <a:pt x="14692" y="19350"/>
                      <a:pt x="16660" y="15578"/>
                    </a:cubicBezTo>
                    <a:cubicBezTo>
                      <a:pt x="17983" y="13040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9" name="Shape 589"/>
              <p:cNvSpPr/>
              <p:nvPr/>
            </p:nvSpPr>
            <p:spPr>
              <a:xfrm>
                <a:off x="79237" y="80107"/>
                <a:ext cx="103618" cy="1036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591" name="Shape 591"/>
            <p:cNvSpPr/>
            <p:nvPr/>
          </p:nvSpPr>
          <p:spPr>
            <a:xfrm>
              <a:off x="899254" y="891048"/>
              <a:ext cx="547017" cy="8898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 </a:t>
              </a:r>
              <a:endPara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添加</a:t>
              </a:r>
              <a:endParaRPr lang="zh-CN" altLang="en-US" sz="135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标题</a:t>
              </a:r>
              <a:endParaRPr lang="zh-CN" altLang="en-US" sz="135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</p:txBody>
        </p:sp>
      </p:grpSp>
      <p:grpSp>
        <p:nvGrpSpPr>
          <p:cNvPr id="600" name="Group 600"/>
          <p:cNvGrpSpPr/>
          <p:nvPr/>
        </p:nvGrpSpPr>
        <p:grpSpPr>
          <a:xfrm>
            <a:off x="2845949" y="1288297"/>
            <a:ext cx="1413449" cy="1157263"/>
            <a:chOff x="91930" y="319568"/>
            <a:chExt cx="1884842" cy="1543016"/>
          </a:xfrm>
        </p:grpSpPr>
        <p:sp>
          <p:nvSpPr>
            <p:cNvPr id="593" name="Shape 593"/>
            <p:cNvSpPr/>
            <p:nvPr/>
          </p:nvSpPr>
          <p:spPr>
            <a:xfrm rot="2700000">
              <a:off x="433756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94" name="Shape 594"/>
            <p:cNvSpPr/>
            <p:nvPr/>
          </p:nvSpPr>
          <p:spPr>
            <a:xfrm rot="2700000">
              <a:off x="91930" y="869131"/>
              <a:ext cx="443882" cy="443882"/>
            </a:xfrm>
            <a:prstGeom prst="rect">
              <a:avLst/>
            </a:prstGeom>
            <a:solidFill>
              <a:schemeClr val="accent1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132326" y="884748"/>
              <a:ext cx="357340" cy="3666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sz="13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01</a:t>
              </a:r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598" name="Group 598"/>
            <p:cNvGrpSpPr/>
            <p:nvPr/>
          </p:nvGrpSpPr>
          <p:grpSpPr>
            <a:xfrm>
              <a:off x="918075" y="375369"/>
              <a:ext cx="509380" cy="509357"/>
              <a:chOff x="0" y="0"/>
              <a:chExt cx="509379" cy="509355"/>
            </a:xfrm>
          </p:grpSpPr>
          <p:sp>
            <p:nvSpPr>
              <p:cNvPr id="596" name="Shape 596"/>
              <p:cNvSpPr/>
              <p:nvPr/>
            </p:nvSpPr>
            <p:spPr>
              <a:xfrm>
                <a:off x="0" y="0"/>
                <a:ext cx="509380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99" y="14851"/>
                    </a:moveTo>
                    <a:cubicBezTo>
                      <a:pt x="9772" y="14851"/>
                      <a:pt x="6749" y="11828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8"/>
                      <a:pt x="17227" y="14851"/>
                      <a:pt x="13499" y="14851"/>
                    </a:cubicBezTo>
                    <a:moveTo>
                      <a:pt x="3236" y="20043"/>
                    </a:moveTo>
                    <a:cubicBezTo>
                      <a:pt x="3019" y="20267"/>
                      <a:pt x="2718" y="20409"/>
                      <a:pt x="2382" y="20409"/>
                    </a:cubicBezTo>
                    <a:cubicBezTo>
                      <a:pt x="1724" y="20409"/>
                      <a:pt x="1191" y="19876"/>
                      <a:pt x="1191" y="19219"/>
                    </a:cubicBezTo>
                    <a:cubicBezTo>
                      <a:pt x="1191" y="18882"/>
                      <a:pt x="1332" y="18581"/>
                      <a:pt x="1557" y="18364"/>
                    </a:cubicBezTo>
                    <a:lnTo>
                      <a:pt x="1551" y="18359"/>
                    </a:lnTo>
                    <a:lnTo>
                      <a:pt x="6996" y="12914"/>
                    </a:lnTo>
                    <a:cubicBezTo>
                      <a:pt x="7472" y="13556"/>
                      <a:pt x="8039" y="14123"/>
                      <a:pt x="8680" y="14600"/>
                    </a:cubicBezTo>
                    <a:cubicBezTo>
                      <a:pt x="8680" y="14600"/>
                      <a:pt x="3236" y="20043"/>
                      <a:pt x="3236" y="20043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5"/>
                    </a:cubicBezTo>
                    <a:lnTo>
                      <a:pt x="709" y="17516"/>
                    </a:lnTo>
                    <a:lnTo>
                      <a:pt x="713" y="17521"/>
                    </a:lnTo>
                    <a:cubicBezTo>
                      <a:pt x="274" y="17954"/>
                      <a:pt x="0" y="18553"/>
                      <a:pt x="0" y="19219"/>
                    </a:cubicBezTo>
                    <a:cubicBezTo>
                      <a:pt x="0" y="20534"/>
                      <a:pt x="1066" y="21600"/>
                      <a:pt x="2382" y="21600"/>
                    </a:cubicBezTo>
                    <a:cubicBezTo>
                      <a:pt x="3047" y="21600"/>
                      <a:pt x="3647" y="21327"/>
                      <a:pt x="4079" y="20886"/>
                    </a:cubicBezTo>
                    <a:lnTo>
                      <a:pt x="4078" y="20885"/>
                    </a:lnTo>
                    <a:lnTo>
                      <a:pt x="9708" y="15256"/>
                    </a:lnTo>
                    <a:cubicBezTo>
                      <a:pt x="10839" y="15857"/>
                      <a:pt x="12128" y="16201"/>
                      <a:pt x="13499" y="16201"/>
                    </a:cubicBezTo>
                    <a:cubicBezTo>
                      <a:pt x="17973" y="16201"/>
                      <a:pt x="21600" y="12574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97" name="Shape 597"/>
              <p:cNvSpPr/>
              <p:nvPr/>
            </p:nvSpPr>
            <p:spPr>
              <a:xfrm>
                <a:off x="206363" y="79236"/>
                <a:ext cx="120157" cy="1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1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1" y="2880"/>
                    </a:cubicBezTo>
                    <a:cubicBezTo>
                      <a:pt x="20956" y="2880"/>
                      <a:pt x="21600" y="2234"/>
                      <a:pt x="21600" y="1440"/>
                    </a:cubicBezTo>
                    <a:cubicBezTo>
                      <a:pt x="21600" y="645"/>
                      <a:pt x="20956" y="0"/>
                      <a:pt x="2016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599" name="Shape 599"/>
            <p:cNvSpPr/>
            <p:nvPr/>
          </p:nvSpPr>
          <p:spPr>
            <a:xfrm>
              <a:off x="899254" y="990514"/>
              <a:ext cx="547017" cy="6434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添加</a:t>
              </a:r>
              <a:endParaRPr lang="en-US" altLang="zh-CN" sz="135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标题</a:t>
              </a:r>
              <a:endParaRPr sz="135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</p:txBody>
        </p:sp>
      </p:grpSp>
      <p:grpSp>
        <p:nvGrpSpPr>
          <p:cNvPr id="603" name="Group 603"/>
          <p:cNvGrpSpPr/>
          <p:nvPr/>
        </p:nvGrpSpPr>
        <p:grpSpPr>
          <a:xfrm>
            <a:off x="3838661" y="1976072"/>
            <a:ext cx="1636355" cy="1636568"/>
            <a:chOff x="0" y="0"/>
            <a:chExt cx="2182089" cy="2182089"/>
          </a:xfrm>
        </p:grpSpPr>
        <p:sp>
          <p:nvSpPr>
            <p:cNvPr id="601" name="Shape 601"/>
            <p:cNvSpPr/>
            <p:nvPr/>
          </p:nvSpPr>
          <p:spPr>
            <a:xfrm rot="2726102">
              <a:off x="319537" y="319537"/>
              <a:ext cx="1543016" cy="1543016"/>
            </a:xfrm>
            <a:prstGeom prst="roundRect">
              <a:avLst>
                <a:gd name="adj" fmla="val 16461"/>
              </a:avLst>
            </a:prstGeom>
            <a:solidFill>
              <a:schemeClr val="accent4"/>
            </a:soli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02" name="Shape 602"/>
            <p:cNvSpPr/>
            <p:nvPr/>
          </p:nvSpPr>
          <p:spPr>
            <a:xfrm>
              <a:off x="734186" y="704727"/>
              <a:ext cx="797156" cy="772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2" h="21600" extrusionOk="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22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604" name="Shape 604"/>
          <p:cNvSpPr/>
          <p:nvPr/>
        </p:nvSpPr>
        <p:spPr>
          <a:xfrm>
            <a:off x="6210986" y="2091459"/>
            <a:ext cx="2411465" cy="392430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sz="97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05" name="Shape 605"/>
          <p:cNvSpPr/>
          <p:nvPr/>
        </p:nvSpPr>
        <p:spPr>
          <a:xfrm>
            <a:off x="6210986" y="2913455"/>
            <a:ext cx="2411465" cy="392430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sz="97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06" name="Shape 606"/>
          <p:cNvSpPr/>
          <p:nvPr/>
        </p:nvSpPr>
        <p:spPr>
          <a:xfrm>
            <a:off x="679660" y="2091459"/>
            <a:ext cx="2411466" cy="392430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07" name="Shape 607"/>
          <p:cNvSpPr/>
          <p:nvPr/>
        </p:nvSpPr>
        <p:spPr>
          <a:xfrm>
            <a:off x="705139" y="2971878"/>
            <a:ext cx="2411466" cy="392430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sz="97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活动后勤保障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123"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bldLvl="0" animBg="1" advAuto="0"/>
      <p:bldP spid="584" grpId="0" bldLvl="0" animBg="1" advAuto="0"/>
      <p:bldP spid="592" grpId="0" bldLvl="0" animBg="1" advAuto="0"/>
      <p:bldP spid="600" grpId="0" bldLvl="0" animBg="1" advAuto="0"/>
      <p:bldP spid="603" grpId="0" bldLvl="0" animBg="1" advAuto="0"/>
      <p:bldP spid="604" grpId="0" animBg="1" advAuto="0"/>
      <p:bldP spid="605" grpId="0" animBg="1" advAuto="0"/>
      <p:bldP spid="606" grpId="0" animBg="1" advAuto="0"/>
      <p:bldP spid="607" grpId="0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1035" y="839920"/>
            <a:ext cx="7886700" cy="1790700"/>
          </a:xfrm>
        </p:spPr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1035" y="2699676"/>
            <a:ext cx="7886700" cy="1241584"/>
          </a:xfrm>
        </p:spPr>
        <p:txBody>
          <a:bodyPr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78" y="-21140"/>
            <a:ext cx="9244965" cy="5206841"/>
          </a:xfrm>
          <a:prstGeom prst="rect">
            <a:avLst/>
          </a:prstGeom>
          <a:solidFill>
            <a:srgbClr val="CB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noFill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1469" y="199840"/>
            <a:ext cx="8603456" cy="4739640"/>
          </a:xfrm>
          <a:prstGeom prst="rect">
            <a:avLst/>
          </a:prstGeom>
          <a:noFill/>
          <a:ln w="3810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457200" y="334142"/>
            <a:ext cx="8324850" cy="4468654"/>
          </a:xfrm>
          <a:prstGeom prst="rect">
            <a:avLst/>
          </a:prstGeom>
          <a:noFill/>
          <a:ln w="1905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11" name="图片 10" descr="1"/>
          <p:cNvPicPr>
            <a:picLocks noChangeAspect="1"/>
          </p:cNvPicPr>
          <p:nvPr/>
        </p:nvPicPr>
        <p:blipFill>
          <a:blip r:embed="rId2"/>
          <a:srcRect t="40156"/>
          <a:stretch>
            <a:fillRect/>
          </a:stretch>
        </p:blipFill>
        <p:spPr>
          <a:xfrm>
            <a:off x="321469" y="-333560"/>
            <a:ext cx="7576185" cy="5810726"/>
          </a:xfrm>
          <a:prstGeom prst="rect">
            <a:avLst/>
          </a:prstGeom>
        </p:spPr>
      </p:pic>
      <p:sp>
        <p:nvSpPr>
          <p:cNvPr id="12" name="文本框 17"/>
          <p:cNvSpPr txBox="1"/>
          <p:nvPr/>
        </p:nvSpPr>
        <p:spPr>
          <a:xfrm>
            <a:off x="3102815" y="2124075"/>
            <a:ext cx="494855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整体活动预期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6"/>
          <p:cNvSpPr txBox="1"/>
          <p:nvPr/>
        </p:nvSpPr>
        <p:spPr>
          <a:xfrm>
            <a:off x="3102815" y="3066915"/>
            <a:ext cx="4294082" cy="57323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YOU CAN INPUT SOME ENGLISH HERE TO IMPROVE YOUR BIGGER OR THIS SITE WILL BE VERY UGLY</a:t>
            </a:r>
            <a:endParaRPr lang="en-US" altLang="zh-CN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102815" y="2987825"/>
            <a:ext cx="48985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102815" y="1532432"/>
            <a:ext cx="2038350" cy="629920"/>
          </a:xfrm>
          <a:prstGeom prst="rect">
            <a:avLst/>
          </a:prstGeom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3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PART 04</a:t>
            </a:r>
            <a:endParaRPr lang="en-US" altLang="zh-CN" sz="35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Picture 2" descr="D:\工作\稻壳儿\ppt\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" y="-21264"/>
            <a:ext cx="9144000" cy="176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32" descr="fa52597d3400a3527a2b553b4f1cf0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256780" y="3307080"/>
            <a:ext cx="1290955" cy="1495425"/>
          </a:xfrm>
          <a:prstGeom prst="rect">
            <a:avLst/>
          </a:prstGeom>
        </p:spPr>
      </p:pic>
      <p:pic>
        <p:nvPicPr>
          <p:cNvPr id="17" name="图片 16" descr="321546b852d20a57d0ad4495ea0cbcb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310" y="334010"/>
            <a:ext cx="2781300" cy="4093210"/>
          </a:xfrm>
          <a:prstGeom prst="rect">
            <a:avLst/>
          </a:prstGeom>
        </p:spPr>
      </p:pic>
    </p:spTree>
  </p:cSld>
  <p:clrMapOvr>
    <a:masterClrMapping/>
  </p:clrMapOvr>
  <p:transition advTm="234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ctrTitle"/>
          </p:nvPr>
        </p:nvSpPr>
        <p:spPr>
          <a:xfrm>
            <a:off x="628650" y="842460"/>
            <a:ext cx="7886700" cy="1790700"/>
          </a:xfrm>
        </p:spPr>
        <p:txBody>
          <a:bodyPr/>
          <a:p>
            <a:endParaRPr lang="zh-CN" altLang="en-US"/>
          </a:p>
        </p:txBody>
      </p:sp>
      <p:sp>
        <p:nvSpPr>
          <p:cNvPr id="14" name="副标题 13"/>
          <p:cNvSpPr>
            <a:spLocks noGrp="1"/>
          </p:cNvSpPr>
          <p:nvPr>
            <p:ph type="subTitle" idx="1"/>
          </p:nvPr>
        </p:nvSpPr>
        <p:spPr>
          <a:xfrm>
            <a:off x="628650" y="2702216"/>
            <a:ext cx="7886700" cy="1241584"/>
          </a:xfrm>
        </p:spPr>
        <p:txBody>
          <a:bodyPr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21907" y="-18600"/>
            <a:ext cx="9244965" cy="5206841"/>
          </a:xfrm>
          <a:prstGeom prst="rect">
            <a:avLst/>
          </a:prstGeom>
          <a:solidFill>
            <a:srgbClr val="C80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noFill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9084" y="202380"/>
            <a:ext cx="8603456" cy="4739640"/>
          </a:xfrm>
          <a:prstGeom prst="rect">
            <a:avLst/>
          </a:prstGeom>
          <a:noFill/>
          <a:ln w="3810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7" name="矩形 16"/>
          <p:cNvSpPr/>
          <p:nvPr/>
        </p:nvSpPr>
        <p:spPr>
          <a:xfrm>
            <a:off x="424815" y="336682"/>
            <a:ext cx="8324850" cy="4468654"/>
          </a:xfrm>
          <a:prstGeom prst="rect">
            <a:avLst/>
          </a:prstGeom>
          <a:noFill/>
          <a:ln w="1905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34" name="图片 33" descr="1"/>
          <p:cNvPicPr>
            <a:picLocks noChangeAspect="1"/>
          </p:cNvPicPr>
          <p:nvPr/>
        </p:nvPicPr>
        <p:blipFill>
          <a:blip r:embed="rId2"/>
          <a:srcRect t="40156"/>
          <a:stretch>
            <a:fillRect/>
          </a:stretch>
        </p:blipFill>
        <p:spPr>
          <a:xfrm>
            <a:off x="289084" y="-331020"/>
            <a:ext cx="7576185" cy="5810726"/>
          </a:xfrm>
          <a:prstGeom prst="rect">
            <a:avLst/>
          </a:prstGeom>
        </p:spPr>
      </p:pic>
      <p:pic>
        <p:nvPicPr>
          <p:cNvPr id="21" name="图片 20" descr="321546b852d20a57d0ad4495ea0cbcb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5195" y="76200"/>
            <a:ext cx="3213735" cy="4728845"/>
          </a:xfrm>
          <a:prstGeom prst="rect">
            <a:avLst/>
          </a:prstGeom>
        </p:spPr>
      </p:pic>
      <p:pic>
        <p:nvPicPr>
          <p:cNvPr id="33" name="图片 32" descr="fa52597d3400a3527a2b553b4f1cf0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566535" y="2452370"/>
            <a:ext cx="1948815" cy="2256155"/>
          </a:xfrm>
          <a:prstGeom prst="rect">
            <a:avLst/>
          </a:prstGeom>
        </p:spPr>
      </p:pic>
      <p:pic>
        <p:nvPicPr>
          <p:cNvPr id="35" name="Picture 2" descr="D:\工作\稻壳儿\ppt\0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6"/>
            <a:ext cx="9144000" cy="176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759903" y="1266005"/>
            <a:ext cx="2311718" cy="50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000" b="1" dirty="0">
                <a:solidFill>
                  <a:srgbClr val="C8092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目录</a:t>
            </a:r>
            <a:endParaRPr lang="zh-CN" altLang="en-US" sz="3000" b="1" dirty="0">
              <a:solidFill>
                <a:srgbClr val="C8092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14419" y="1950682"/>
            <a:ext cx="1706880" cy="460375"/>
          </a:xfrm>
          <a:prstGeom prst="rect">
            <a:avLst/>
          </a:prstGeom>
          <a:effectLst/>
        </p:spPr>
        <p:txBody>
          <a:bodyPr wrap="none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整体活动概括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圆角矩形 23"/>
          <p:cNvSpPr/>
          <p:nvPr/>
        </p:nvSpPr>
        <p:spPr bwMode="auto">
          <a:xfrm>
            <a:off x="1759903" y="2021814"/>
            <a:ext cx="457676" cy="377190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charset="-122"/>
                <a:cs typeface="+mn-ea"/>
                <a:sym typeface="+mn-lt"/>
              </a:rPr>
              <a:t>1</a:t>
            </a:r>
            <a:endParaRPr lang="en-US" altLang="zh-CN" sz="2100" dirty="0">
              <a:solidFill>
                <a:srgbClr val="C00000"/>
              </a:solidFill>
              <a:latin typeface="Impact" panose="020B080603090205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14419" y="2472325"/>
            <a:ext cx="1706880" cy="460375"/>
          </a:xfrm>
          <a:prstGeom prst="rect">
            <a:avLst/>
          </a:prstGeom>
          <a:effectLst/>
        </p:spPr>
        <p:txBody>
          <a:bodyPr wrap="none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活动流程执行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圆角矩形 25"/>
          <p:cNvSpPr/>
          <p:nvPr/>
        </p:nvSpPr>
        <p:spPr bwMode="auto">
          <a:xfrm>
            <a:off x="1759903" y="2543445"/>
            <a:ext cx="457676" cy="377190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charset="-122"/>
                <a:cs typeface="+mn-ea"/>
                <a:sym typeface="+mn-lt"/>
              </a:rPr>
              <a:t>2</a:t>
            </a:r>
            <a:endParaRPr lang="en-US" altLang="zh-CN" sz="2100" dirty="0">
              <a:solidFill>
                <a:srgbClr val="C00000"/>
              </a:solidFill>
              <a:latin typeface="Impact" panose="020B080603090205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14419" y="2978187"/>
            <a:ext cx="1706880" cy="460375"/>
          </a:xfrm>
          <a:prstGeom prst="rect">
            <a:avLst/>
          </a:prstGeom>
          <a:effectLst/>
        </p:spPr>
        <p:txBody>
          <a:bodyPr wrap="none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活动后勤保障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1759903" y="3049307"/>
            <a:ext cx="457676" cy="377190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charset="-122"/>
                <a:cs typeface="+mn-ea"/>
                <a:sym typeface="+mn-lt"/>
              </a:rPr>
              <a:t>3</a:t>
            </a:r>
            <a:endParaRPr lang="en-US" altLang="zh-CN" sz="2100" dirty="0">
              <a:solidFill>
                <a:srgbClr val="C00000"/>
              </a:solidFill>
              <a:latin typeface="Impact" panose="020B080603090205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14419" y="3481127"/>
            <a:ext cx="1706880" cy="460375"/>
          </a:xfrm>
          <a:prstGeom prst="rect">
            <a:avLst/>
          </a:prstGeom>
          <a:effectLst/>
        </p:spPr>
        <p:txBody>
          <a:bodyPr wrap="none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整体活动预期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1759903" y="3552247"/>
            <a:ext cx="457676" cy="377190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charset="-122"/>
                <a:cs typeface="+mn-ea"/>
                <a:sym typeface="+mn-lt"/>
              </a:rPr>
              <a:t>4</a:t>
            </a:r>
            <a:endParaRPr lang="en-US" altLang="zh-CN" sz="2100" dirty="0">
              <a:solidFill>
                <a:srgbClr val="C00000"/>
              </a:solidFill>
              <a:latin typeface="Impact" panose="020B080603090205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advTm="805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20"/>
          <p:cNvGrpSpPr/>
          <p:nvPr/>
        </p:nvGrpSpPr>
        <p:grpSpPr>
          <a:xfrm>
            <a:off x="3652288" y="3782009"/>
            <a:ext cx="242857" cy="1370411"/>
            <a:chOff x="0" y="0"/>
            <a:chExt cx="323850" cy="1827213"/>
          </a:xfrm>
        </p:grpSpPr>
        <p:sp>
          <p:nvSpPr>
            <p:cNvPr id="5" name="Shape 611"/>
            <p:cNvSpPr/>
            <p:nvPr/>
          </p:nvSpPr>
          <p:spPr>
            <a:xfrm>
              <a:off x="11112" y="7937"/>
              <a:ext cx="303214" cy="492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79"/>
                  </a:moveTo>
                  <a:lnTo>
                    <a:pt x="11648" y="0"/>
                  </a:lnTo>
                  <a:lnTo>
                    <a:pt x="9499" y="0"/>
                  </a:lnTo>
                  <a:lnTo>
                    <a:pt x="0" y="20206"/>
                  </a:lnTo>
                  <a:lnTo>
                    <a:pt x="565" y="21600"/>
                  </a:lnTo>
                  <a:lnTo>
                    <a:pt x="20469" y="21600"/>
                  </a:lnTo>
                  <a:lnTo>
                    <a:pt x="21600" y="19579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612"/>
            <p:cNvSpPr/>
            <p:nvPr/>
          </p:nvSpPr>
          <p:spPr>
            <a:xfrm>
              <a:off x="98424" y="433366"/>
              <a:ext cx="125414" cy="1393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21600" y="21576"/>
                  </a:moveTo>
                  <a:cubicBezTo>
                    <a:pt x="0" y="21576"/>
                    <a:pt x="0" y="21576"/>
                    <a:pt x="0" y="21576"/>
                  </a:cubicBezTo>
                  <a:cubicBezTo>
                    <a:pt x="0" y="794"/>
                    <a:pt x="0" y="794"/>
                    <a:pt x="0" y="794"/>
                  </a:cubicBezTo>
                  <a:cubicBezTo>
                    <a:pt x="0" y="794"/>
                    <a:pt x="1367" y="26"/>
                    <a:pt x="10663" y="1"/>
                  </a:cubicBezTo>
                  <a:cubicBezTo>
                    <a:pt x="19959" y="-24"/>
                    <a:pt x="21600" y="794"/>
                    <a:pt x="21600" y="794"/>
                  </a:cubicBezTo>
                  <a:cubicBezTo>
                    <a:pt x="21600" y="21576"/>
                    <a:pt x="21600" y="21576"/>
                    <a:pt x="21600" y="21576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7" name="Shape 613"/>
            <p:cNvSpPr/>
            <p:nvPr/>
          </p:nvSpPr>
          <p:spPr>
            <a:xfrm>
              <a:off x="220662" y="430191"/>
              <a:ext cx="103189" cy="1395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21600" y="21576"/>
                  </a:moveTo>
                  <a:cubicBezTo>
                    <a:pt x="0" y="21576"/>
                    <a:pt x="0" y="21576"/>
                    <a:pt x="0" y="21576"/>
                  </a:cubicBezTo>
                  <a:cubicBezTo>
                    <a:pt x="0" y="793"/>
                    <a:pt x="0" y="793"/>
                    <a:pt x="0" y="793"/>
                  </a:cubicBezTo>
                  <a:cubicBezTo>
                    <a:pt x="0" y="793"/>
                    <a:pt x="1350" y="26"/>
                    <a:pt x="10462" y="1"/>
                  </a:cubicBezTo>
                  <a:cubicBezTo>
                    <a:pt x="19575" y="-24"/>
                    <a:pt x="21600" y="793"/>
                    <a:pt x="21600" y="793"/>
                  </a:cubicBezTo>
                  <a:cubicBezTo>
                    <a:pt x="21600" y="21576"/>
                    <a:pt x="21600" y="21576"/>
                    <a:pt x="21600" y="21576"/>
                  </a:cubicBezTo>
                </a:path>
              </a:pathLst>
            </a:custGeom>
            <a:solidFill>
              <a:srgbClr val="ABA07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Shape 614"/>
            <p:cNvSpPr/>
            <p:nvPr/>
          </p:nvSpPr>
          <p:spPr>
            <a:xfrm>
              <a:off x="-1" y="430191"/>
              <a:ext cx="101601" cy="1395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21600" y="21576"/>
                  </a:moveTo>
                  <a:cubicBezTo>
                    <a:pt x="0" y="21576"/>
                    <a:pt x="0" y="21576"/>
                    <a:pt x="0" y="21576"/>
                  </a:cubicBezTo>
                  <a:cubicBezTo>
                    <a:pt x="0" y="793"/>
                    <a:pt x="0" y="793"/>
                    <a:pt x="0" y="793"/>
                  </a:cubicBezTo>
                  <a:cubicBezTo>
                    <a:pt x="0" y="793"/>
                    <a:pt x="1371" y="26"/>
                    <a:pt x="10629" y="1"/>
                  </a:cubicBezTo>
                  <a:cubicBezTo>
                    <a:pt x="19543" y="-24"/>
                    <a:pt x="21600" y="793"/>
                    <a:pt x="21600" y="793"/>
                  </a:cubicBezTo>
                  <a:lnTo>
                    <a:pt x="21600" y="21576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9" name="Shape 615"/>
            <p:cNvSpPr/>
            <p:nvPr/>
          </p:nvSpPr>
          <p:spPr>
            <a:xfrm>
              <a:off x="96837" y="0"/>
              <a:ext cx="131764" cy="18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26" extrusionOk="0">
                  <a:moveTo>
                    <a:pt x="0" y="19815"/>
                  </a:moveTo>
                  <a:cubicBezTo>
                    <a:pt x="0" y="19815"/>
                    <a:pt x="10410" y="21600"/>
                    <a:pt x="21600" y="20172"/>
                  </a:cubicBezTo>
                  <a:cubicBezTo>
                    <a:pt x="12752" y="0"/>
                    <a:pt x="12752" y="0"/>
                    <a:pt x="12752" y="0"/>
                  </a:cubicBezTo>
                  <a:cubicBezTo>
                    <a:pt x="7547" y="0"/>
                    <a:pt x="7547" y="0"/>
                    <a:pt x="7547" y="0"/>
                  </a:cubicBezTo>
                  <a:cubicBezTo>
                    <a:pt x="0" y="19815"/>
                    <a:pt x="0" y="19815"/>
                    <a:pt x="0" y="19815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616"/>
            <p:cNvSpPr/>
            <p:nvPr/>
          </p:nvSpPr>
          <p:spPr>
            <a:xfrm>
              <a:off x="163513" y="180975"/>
              <a:ext cx="150813" cy="295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21" y="0"/>
                  </a:moveTo>
                  <a:cubicBezTo>
                    <a:pt x="6434" y="234"/>
                    <a:pt x="3677" y="350"/>
                    <a:pt x="1379" y="350"/>
                  </a:cubicBezTo>
                  <a:cubicBezTo>
                    <a:pt x="919" y="350"/>
                    <a:pt x="460" y="350"/>
                    <a:pt x="0" y="350"/>
                  </a:cubicBezTo>
                  <a:cubicBezTo>
                    <a:pt x="0" y="18448"/>
                    <a:pt x="0" y="18448"/>
                    <a:pt x="0" y="18448"/>
                  </a:cubicBezTo>
                  <a:cubicBezTo>
                    <a:pt x="5515" y="18564"/>
                    <a:pt x="7813" y="20666"/>
                    <a:pt x="8502" y="21600"/>
                  </a:cubicBezTo>
                  <a:cubicBezTo>
                    <a:pt x="8732" y="20783"/>
                    <a:pt x="10340" y="18331"/>
                    <a:pt x="15396" y="18214"/>
                  </a:cubicBezTo>
                  <a:cubicBezTo>
                    <a:pt x="15626" y="18214"/>
                    <a:pt x="15626" y="18214"/>
                    <a:pt x="15626" y="18214"/>
                  </a:cubicBezTo>
                  <a:cubicBezTo>
                    <a:pt x="18613" y="18214"/>
                    <a:pt x="20451" y="19148"/>
                    <a:pt x="21600" y="20082"/>
                  </a:cubicBezTo>
                  <a:cubicBezTo>
                    <a:pt x="21600" y="19965"/>
                    <a:pt x="21600" y="19965"/>
                    <a:pt x="21600" y="19965"/>
                  </a:cubicBezTo>
                  <a:cubicBezTo>
                    <a:pt x="9421" y="0"/>
                    <a:pt x="9421" y="0"/>
                    <a:pt x="9421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617"/>
            <p:cNvSpPr/>
            <p:nvPr/>
          </p:nvSpPr>
          <p:spPr>
            <a:xfrm>
              <a:off x="163513" y="433387"/>
              <a:ext cx="60326" cy="1393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75"/>
                    <a:pt x="21600" y="21575"/>
                    <a:pt x="21600" y="21575"/>
                  </a:cubicBezTo>
                  <a:cubicBezTo>
                    <a:pt x="20463" y="21575"/>
                    <a:pt x="20463" y="21575"/>
                    <a:pt x="20463" y="21575"/>
                  </a:cubicBezTo>
                  <a:cubicBezTo>
                    <a:pt x="20463" y="745"/>
                    <a:pt x="20463" y="745"/>
                    <a:pt x="20463" y="745"/>
                  </a:cubicBezTo>
                  <a:cubicBezTo>
                    <a:pt x="20463" y="745"/>
                    <a:pt x="21032" y="720"/>
                    <a:pt x="21032" y="670"/>
                  </a:cubicBezTo>
                  <a:cubicBezTo>
                    <a:pt x="19326" y="472"/>
                    <a:pt x="13642" y="25"/>
                    <a:pt x="0" y="0"/>
                  </a:cubicBezTo>
                </a:path>
              </a:pathLst>
            </a:custGeom>
            <a:solidFill>
              <a:srgbClr val="155A7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618"/>
            <p:cNvSpPr/>
            <p:nvPr/>
          </p:nvSpPr>
          <p:spPr>
            <a:xfrm>
              <a:off x="220662" y="430212"/>
              <a:ext cx="103189" cy="1395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0800" y="0"/>
                    <a:pt x="10800" y="0"/>
                    <a:pt x="10462" y="0"/>
                  </a:cubicBezTo>
                  <a:cubicBezTo>
                    <a:pt x="3037" y="25"/>
                    <a:pt x="675" y="546"/>
                    <a:pt x="337" y="719"/>
                  </a:cubicBezTo>
                  <a:cubicBezTo>
                    <a:pt x="337" y="769"/>
                    <a:pt x="0" y="794"/>
                    <a:pt x="0" y="794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75" y="21600"/>
                    <a:pt x="675" y="21600"/>
                    <a:pt x="67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794"/>
                    <a:pt x="21600" y="794"/>
                    <a:pt x="21600" y="794"/>
                  </a:cubicBezTo>
                  <a:cubicBezTo>
                    <a:pt x="21600" y="794"/>
                    <a:pt x="20925" y="595"/>
                    <a:pt x="19575" y="397"/>
                  </a:cubicBezTo>
                  <a:cubicBezTo>
                    <a:pt x="17887" y="198"/>
                    <a:pt x="15187" y="0"/>
                    <a:pt x="10800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3" name="Shape 619"/>
            <p:cNvSpPr/>
            <p:nvPr/>
          </p:nvSpPr>
          <p:spPr>
            <a:xfrm>
              <a:off x="163512" y="0"/>
              <a:ext cx="65089" cy="185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054" y="21600"/>
                    <a:pt x="2107" y="21600"/>
                    <a:pt x="3161" y="21600"/>
                  </a:cubicBezTo>
                  <a:cubicBezTo>
                    <a:pt x="8429" y="21600"/>
                    <a:pt x="14751" y="21414"/>
                    <a:pt x="21600" y="21041"/>
                  </a:cubicBezTo>
                  <a:cubicBezTo>
                    <a:pt x="21600" y="21041"/>
                    <a:pt x="21600" y="21041"/>
                    <a:pt x="21600" y="21041"/>
                  </a:cubicBezTo>
                  <a:cubicBezTo>
                    <a:pt x="3688" y="0"/>
                    <a:pt x="3688" y="0"/>
                    <a:pt x="3688" y="0"/>
                  </a:cubicBezTo>
                </a:path>
              </a:pathLst>
            </a:custGeom>
            <a:solidFill>
              <a:srgbClr val="155A7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4" name="Group 630"/>
          <p:cNvGrpSpPr/>
          <p:nvPr/>
        </p:nvGrpSpPr>
        <p:grpSpPr>
          <a:xfrm>
            <a:off x="4046333" y="4021326"/>
            <a:ext cx="242857" cy="1131095"/>
            <a:chOff x="0" y="0"/>
            <a:chExt cx="323850" cy="1508125"/>
          </a:xfrm>
        </p:grpSpPr>
        <p:sp>
          <p:nvSpPr>
            <p:cNvPr id="15" name="Shape 621"/>
            <p:cNvSpPr/>
            <p:nvPr/>
          </p:nvSpPr>
          <p:spPr>
            <a:xfrm>
              <a:off x="11112" y="7937"/>
              <a:ext cx="304801" cy="493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588" y="0"/>
                  </a:lnTo>
                  <a:lnTo>
                    <a:pt x="9450" y="0"/>
                  </a:lnTo>
                  <a:lnTo>
                    <a:pt x="0" y="20211"/>
                  </a:lnTo>
                  <a:lnTo>
                    <a:pt x="562" y="21600"/>
                  </a:lnTo>
                  <a:lnTo>
                    <a:pt x="20362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Shape 622"/>
            <p:cNvSpPr/>
            <p:nvPr/>
          </p:nvSpPr>
          <p:spPr>
            <a:xfrm>
              <a:off x="98425" y="434952"/>
              <a:ext cx="127001" cy="1073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9" extrusionOk="0">
                  <a:moveTo>
                    <a:pt x="21600" y="21569"/>
                  </a:moveTo>
                  <a:cubicBezTo>
                    <a:pt x="0" y="21569"/>
                    <a:pt x="0" y="21569"/>
                    <a:pt x="0" y="2156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9"/>
                    <a:pt x="1367" y="1"/>
                    <a:pt x="10390" y="1"/>
                  </a:cubicBezTo>
                  <a:cubicBezTo>
                    <a:pt x="19686" y="-31"/>
                    <a:pt x="21600" y="999"/>
                    <a:pt x="21600" y="999"/>
                  </a:cubicBezTo>
                  <a:cubicBezTo>
                    <a:pt x="21600" y="21569"/>
                    <a:pt x="21600" y="21569"/>
                    <a:pt x="21600" y="21569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7" name="Shape 623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543" y="0"/>
                    <a:pt x="21600" y="1029"/>
                    <a:pt x="21600" y="102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B59BC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8" name="Shape 624"/>
            <p:cNvSpPr/>
            <p:nvPr/>
          </p:nvSpPr>
          <p:spPr>
            <a:xfrm>
              <a:off x="-1" y="430212"/>
              <a:ext cx="100013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886" y="0"/>
                    <a:pt x="21600" y="1029"/>
                    <a:pt x="21600" y="1029"/>
                  </a:cubicBez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Shape 625"/>
            <p:cNvSpPr/>
            <p:nvPr/>
          </p:nvSpPr>
          <p:spPr>
            <a:xfrm>
              <a:off x="96836" y="-1"/>
              <a:ext cx="131764" cy="182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49" extrusionOk="0">
                  <a:moveTo>
                    <a:pt x="0" y="19966"/>
                  </a:moveTo>
                  <a:cubicBezTo>
                    <a:pt x="0" y="19966"/>
                    <a:pt x="10273" y="21600"/>
                    <a:pt x="21600" y="20148"/>
                  </a:cubicBezTo>
                  <a:cubicBezTo>
                    <a:pt x="12644" y="0"/>
                    <a:pt x="12644" y="0"/>
                    <a:pt x="12644" y="0"/>
                  </a:cubicBezTo>
                  <a:cubicBezTo>
                    <a:pt x="7376" y="0"/>
                    <a:pt x="7376" y="0"/>
                    <a:pt x="7376" y="0"/>
                  </a:cubicBezTo>
                  <a:cubicBezTo>
                    <a:pt x="0" y="19966"/>
                    <a:pt x="0" y="19966"/>
                    <a:pt x="0" y="19966"/>
                  </a:cubicBezTo>
                </a:path>
              </a:pathLst>
            </a:custGeom>
            <a:solidFill>
              <a:srgbClr val="7B3A9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Shape 626"/>
            <p:cNvSpPr/>
            <p:nvPr/>
          </p:nvSpPr>
          <p:spPr>
            <a:xfrm>
              <a:off x="163512" y="179387"/>
              <a:ext cx="152401" cy="298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95" y="0"/>
                  </a:moveTo>
                  <a:cubicBezTo>
                    <a:pt x="6366" y="232"/>
                    <a:pt x="3638" y="232"/>
                    <a:pt x="1364" y="232"/>
                  </a:cubicBezTo>
                  <a:cubicBezTo>
                    <a:pt x="909" y="232"/>
                    <a:pt x="455" y="232"/>
                    <a:pt x="0" y="232"/>
                  </a:cubicBezTo>
                  <a:cubicBezTo>
                    <a:pt x="0" y="18465"/>
                    <a:pt x="0" y="18465"/>
                    <a:pt x="0" y="18465"/>
                  </a:cubicBezTo>
                  <a:cubicBezTo>
                    <a:pt x="5457" y="18465"/>
                    <a:pt x="7731" y="20555"/>
                    <a:pt x="8413" y="21600"/>
                  </a:cubicBezTo>
                  <a:cubicBezTo>
                    <a:pt x="8867" y="20787"/>
                    <a:pt x="10232" y="18232"/>
                    <a:pt x="15461" y="18116"/>
                  </a:cubicBezTo>
                  <a:cubicBezTo>
                    <a:pt x="15461" y="18116"/>
                    <a:pt x="15461" y="18116"/>
                    <a:pt x="15461" y="18116"/>
                  </a:cubicBezTo>
                  <a:cubicBezTo>
                    <a:pt x="18644" y="18116"/>
                    <a:pt x="20236" y="19161"/>
                    <a:pt x="21373" y="20090"/>
                  </a:cubicBezTo>
                  <a:cubicBezTo>
                    <a:pt x="21600" y="19858"/>
                    <a:pt x="21600" y="19858"/>
                    <a:pt x="21600" y="19858"/>
                  </a:cubicBezTo>
                  <a:cubicBezTo>
                    <a:pt x="9095" y="0"/>
                    <a:pt x="9095" y="0"/>
                    <a:pt x="9095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Shape 627"/>
            <p:cNvSpPr/>
            <p:nvPr/>
          </p:nvSpPr>
          <p:spPr>
            <a:xfrm>
              <a:off x="163511" y="434974"/>
              <a:ext cx="61914" cy="1073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68"/>
                    <a:pt x="21600" y="21568"/>
                    <a:pt x="21600" y="21568"/>
                  </a:cubicBezTo>
                  <a:cubicBezTo>
                    <a:pt x="20492" y="21568"/>
                    <a:pt x="20492" y="21568"/>
                    <a:pt x="20492" y="21568"/>
                  </a:cubicBezTo>
                  <a:cubicBezTo>
                    <a:pt x="20492" y="935"/>
                    <a:pt x="20492" y="935"/>
                    <a:pt x="20492" y="935"/>
                  </a:cubicBezTo>
                  <a:cubicBezTo>
                    <a:pt x="20492" y="935"/>
                    <a:pt x="20492" y="903"/>
                    <a:pt x="20492" y="870"/>
                  </a:cubicBezTo>
                  <a:cubicBezTo>
                    <a:pt x="18831" y="580"/>
                    <a:pt x="13292" y="0"/>
                    <a:pt x="0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22" name="Shape 628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629" y="0"/>
                  </a:cubicBezTo>
                  <a:cubicBezTo>
                    <a:pt x="2743" y="32"/>
                    <a:pt x="686" y="739"/>
                    <a:pt x="0" y="964"/>
                  </a:cubicBezTo>
                  <a:cubicBezTo>
                    <a:pt x="0" y="996"/>
                    <a:pt x="0" y="1029"/>
                    <a:pt x="0" y="102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86" y="21600"/>
                    <a:pt x="686" y="21600"/>
                    <a:pt x="68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029"/>
                    <a:pt x="21600" y="1029"/>
                    <a:pt x="21600" y="1029"/>
                  </a:cubicBezTo>
                  <a:cubicBezTo>
                    <a:pt x="21600" y="1029"/>
                    <a:pt x="20914" y="771"/>
                    <a:pt x="19543" y="546"/>
                  </a:cubicBezTo>
                  <a:cubicBezTo>
                    <a:pt x="17829" y="289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23" name="Shape 629"/>
            <p:cNvSpPr/>
            <p:nvPr/>
          </p:nvSpPr>
          <p:spPr>
            <a:xfrm>
              <a:off x="163511" y="-1"/>
              <a:ext cx="65089" cy="182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054" y="21600"/>
                    <a:pt x="2107" y="21600"/>
                    <a:pt x="3161" y="21600"/>
                  </a:cubicBezTo>
                  <a:cubicBezTo>
                    <a:pt x="8429" y="21600"/>
                    <a:pt x="14751" y="21600"/>
                    <a:pt x="21073" y="21221"/>
                  </a:cubicBezTo>
                  <a:cubicBezTo>
                    <a:pt x="21600" y="21221"/>
                    <a:pt x="21600" y="21032"/>
                    <a:pt x="21600" y="21032"/>
                  </a:cubicBezTo>
                  <a:cubicBezTo>
                    <a:pt x="3688" y="0"/>
                    <a:pt x="3688" y="0"/>
                    <a:pt x="3688" y="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4" name="Group 640"/>
          <p:cNvGrpSpPr/>
          <p:nvPr/>
        </p:nvGrpSpPr>
        <p:grpSpPr>
          <a:xfrm>
            <a:off x="5145136" y="4021326"/>
            <a:ext cx="242857" cy="1131095"/>
            <a:chOff x="0" y="0"/>
            <a:chExt cx="323850" cy="1508125"/>
          </a:xfrm>
        </p:grpSpPr>
        <p:sp>
          <p:nvSpPr>
            <p:cNvPr id="25" name="Shape 631"/>
            <p:cNvSpPr/>
            <p:nvPr/>
          </p:nvSpPr>
          <p:spPr>
            <a:xfrm>
              <a:off x="11113" y="7937"/>
              <a:ext cx="304801" cy="493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588" y="0"/>
                  </a:lnTo>
                  <a:lnTo>
                    <a:pt x="9450" y="0"/>
                  </a:lnTo>
                  <a:lnTo>
                    <a:pt x="0" y="20211"/>
                  </a:lnTo>
                  <a:lnTo>
                    <a:pt x="562" y="21600"/>
                  </a:lnTo>
                  <a:lnTo>
                    <a:pt x="20362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Shape 632"/>
            <p:cNvSpPr/>
            <p:nvPr/>
          </p:nvSpPr>
          <p:spPr>
            <a:xfrm>
              <a:off x="100013" y="434952"/>
              <a:ext cx="123826" cy="1073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9" extrusionOk="0">
                  <a:moveTo>
                    <a:pt x="21600" y="21569"/>
                  </a:moveTo>
                  <a:cubicBezTo>
                    <a:pt x="0" y="21569"/>
                    <a:pt x="0" y="21569"/>
                    <a:pt x="0" y="2156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9"/>
                    <a:pt x="1108" y="1"/>
                    <a:pt x="10523" y="1"/>
                  </a:cubicBezTo>
                  <a:cubicBezTo>
                    <a:pt x="19938" y="-31"/>
                    <a:pt x="21600" y="999"/>
                    <a:pt x="21600" y="999"/>
                  </a:cubicBezTo>
                  <a:cubicBezTo>
                    <a:pt x="21600" y="21569"/>
                    <a:pt x="21600" y="21569"/>
                    <a:pt x="21600" y="21569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27" name="Shape 633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543" y="0"/>
                    <a:pt x="21600" y="1029"/>
                    <a:pt x="21600" y="102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F7787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Shape 634"/>
            <p:cNvSpPr/>
            <p:nvPr/>
          </p:nvSpPr>
          <p:spPr>
            <a:xfrm>
              <a:off x="-1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886" y="0"/>
                    <a:pt x="21600" y="1029"/>
                    <a:pt x="21600" y="1029"/>
                  </a:cubicBez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Shape 635"/>
            <p:cNvSpPr/>
            <p:nvPr/>
          </p:nvSpPr>
          <p:spPr>
            <a:xfrm>
              <a:off x="98425" y="-1"/>
              <a:ext cx="130176" cy="1842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18" extrusionOk="0">
                  <a:moveTo>
                    <a:pt x="0" y="19800"/>
                  </a:moveTo>
                  <a:cubicBezTo>
                    <a:pt x="0" y="19800"/>
                    <a:pt x="10273" y="21600"/>
                    <a:pt x="21600" y="20160"/>
                  </a:cubicBezTo>
                  <a:cubicBezTo>
                    <a:pt x="12644" y="0"/>
                    <a:pt x="12644" y="0"/>
                    <a:pt x="12644" y="0"/>
                  </a:cubicBezTo>
                  <a:cubicBezTo>
                    <a:pt x="7376" y="0"/>
                    <a:pt x="7376" y="0"/>
                    <a:pt x="7376" y="0"/>
                  </a:cubicBezTo>
                  <a:cubicBezTo>
                    <a:pt x="0" y="19800"/>
                    <a:pt x="0" y="19800"/>
                    <a:pt x="0" y="1980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Shape 636"/>
            <p:cNvSpPr/>
            <p:nvPr/>
          </p:nvSpPr>
          <p:spPr>
            <a:xfrm>
              <a:off x="158749" y="179387"/>
              <a:ext cx="157164" cy="298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98" y="0"/>
                  </a:moveTo>
                  <a:cubicBezTo>
                    <a:pt x="6833" y="232"/>
                    <a:pt x="4408" y="348"/>
                    <a:pt x="1984" y="348"/>
                  </a:cubicBezTo>
                  <a:cubicBezTo>
                    <a:pt x="1322" y="348"/>
                    <a:pt x="661" y="348"/>
                    <a:pt x="0" y="348"/>
                  </a:cubicBezTo>
                  <a:cubicBezTo>
                    <a:pt x="0" y="18465"/>
                    <a:pt x="0" y="18465"/>
                    <a:pt x="0" y="18465"/>
                  </a:cubicBezTo>
                  <a:cubicBezTo>
                    <a:pt x="0" y="18465"/>
                    <a:pt x="220" y="18465"/>
                    <a:pt x="220" y="18465"/>
                  </a:cubicBezTo>
                  <a:cubicBezTo>
                    <a:pt x="441" y="18465"/>
                    <a:pt x="441" y="18465"/>
                    <a:pt x="441" y="18465"/>
                  </a:cubicBezTo>
                  <a:cubicBezTo>
                    <a:pt x="5951" y="18465"/>
                    <a:pt x="8155" y="20555"/>
                    <a:pt x="8816" y="21600"/>
                  </a:cubicBezTo>
                  <a:cubicBezTo>
                    <a:pt x="9257" y="20787"/>
                    <a:pt x="10580" y="18232"/>
                    <a:pt x="15649" y="18116"/>
                  </a:cubicBezTo>
                  <a:cubicBezTo>
                    <a:pt x="15649" y="18116"/>
                    <a:pt x="15649" y="18116"/>
                    <a:pt x="15649" y="18116"/>
                  </a:cubicBezTo>
                  <a:cubicBezTo>
                    <a:pt x="18735" y="18116"/>
                    <a:pt x="20278" y="19161"/>
                    <a:pt x="21380" y="20090"/>
                  </a:cubicBezTo>
                  <a:cubicBezTo>
                    <a:pt x="21600" y="19858"/>
                    <a:pt x="21600" y="19858"/>
                    <a:pt x="21600" y="19858"/>
                  </a:cubicBezTo>
                  <a:cubicBezTo>
                    <a:pt x="9698" y="0"/>
                    <a:pt x="9698" y="0"/>
                    <a:pt x="9698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1" name="Shape 637"/>
            <p:cNvSpPr/>
            <p:nvPr/>
          </p:nvSpPr>
          <p:spPr>
            <a:xfrm>
              <a:off x="158749" y="434974"/>
              <a:ext cx="65089" cy="1073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4" y="0"/>
                  </a:moveTo>
                  <a:cubicBezTo>
                    <a:pt x="1054" y="0"/>
                    <a:pt x="1054" y="0"/>
                    <a:pt x="527" y="0"/>
                  </a:cubicBezTo>
                  <a:cubicBezTo>
                    <a:pt x="527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68"/>
                    <a:pt x="21600" y="21568"/>
                    <a:pt x="21600" y="21568"/>
                  </a:cubicBezTo>
                  <a:cubicBezTo>
                    <a:pt x="21073" y="21568"/>
                    <a:pt x="21073" y="21568"/>
                    <a:pt x="21073" y="21568"/>
                  </a:cubicBezTo>
                  <a:cubicBezTo>
                    <a:pt x="21073" y="935"/>
                    <a:pt x="21073" y="935"/>
                    <a:pt x="21073" y="935"/>
                  </a:cubicBezTo>
                  <a:cubicBezTo>
                    <a:pt x="21073" y="935"/>
                    <a:pt x="21073" y="903"/>
                    <a:pt x="21073" y="870"/>
                  </a:cubicBezTo>
                  <a:cubicBezTo>
                    <a:pt x="19493" y="580"/>
                    <a:pt x="14224" y="0"/>
                    <a:pt x="1054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32" name="Shape 638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629" y="0"/>
                  </a:cubicBezTo>
                  <a:cubicBezTo>
                    <a:pt x="2743" y="32"/>
                    <a:pt x="686" y="739"/>
                    <a:pt x="0" y="964"/>
                  </a:cubicBezTo>
                  <a:cubicBezTo>
                    <a:pt x="0" y="996"/>
                    <a:pt x="0" y="1029"/>
                    <a:pt x="0" y="102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43" y="21600"/>
                    <a:pt x="343" y="21600"/>
                    <a:pt x="343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029"/>
                    <a:pt x="21600" y="1029"/>
                    <a:pt x="21600" y="1029"/>
                  </a:cubicBezTo>
                  <a:cubicBezTo>
                    <a:pt x="21600" y="1029"/>
                    <a:pt x="20914" y="771"/>
                    <a:pt x="19543" y="546"/>
                  </a:cubicBezTo>
                  <a:cubicBezTo>
                    <a:pt x="17829" y="289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34" name="Shape 639"/>
            <p:cNvSpPr/>
            <p:nvPr/>
          </p:nvSpPr>
          <p:spPr>
            <a:xfrm>
              <a:off x="158750" y="-1"/>
              <a:ext cx="69851" cy="184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473" y="21600"/>
                    <a:pt x="2945" y="21600"/>
                    <a:pt x="4418" y="21600"/>
                  </a:cubicBezTo>
                  <a:cubicBezTo>
                    <a:pt x="9818" y="21600"/>
                    <a:pt x="15218" y="21412"/>
                    <a:pt x="21600" y="21037"/>
                  </a:cubicBezTo>
                  <a:cubicBezTo>
                    <a:pt x="21600" y="21037"/>
                    <a:pt x="21600" y="21037"/>
                    <a:pt x="21600" y="21037"/>
                  </a:cubicBezTo>
                  <a:cubicBezTo>
                    <a:pt x="4909" y="0"/>
                    <a:pt x="4909" y="0"/>
                    <a:pt x="4909" y="0"/>
                  </a:cubicBezTo>
                </a:path>
              </a:pathLst>
            </a:custGeom>
            <a:solidFill>
              <a:srgbClr val="9C3D1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5" name="Group 650"/>
          <p:cNvGrpSpPr/>
          <p:nvPr/>
        </p:nvGrpSpPr>
        <p:grpSpPr>
          <a:xfrm>
            <a:off x="4427283" y="3199793"/>
            <a:ext cx="242857" cy="1952627"/>
            <a:chOff x="0" y="0"/>
            <a:chExt cx="323850" cy="2603501"/>
          </a:xfrm>
        </p:grpSpPr>
        <p:sp>
          <p:nvSpPr>
            <p:cNvPr id="36" name="Shape 641"/>
            <p:cNvSpPr/>
            <p:nvPr/>
          </p:nvSpPr>
          <p:spPr>
            <a:xfrm>
              <a:off x="11111" y="4762"/>
              <a:ext cx="301626" cy="493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709" y="0"/>
                  </a:lnTo>
                  <a:lnTo>
                    <a:pt x="9549" y="0"/>
                  </a:lnTo>
                  <a:lnTo>
                    <a:pt x="0" y="20211"/>
                  </a:lnTo>
                  <a:lnTo>
                    <a:pt x="568" y="21600"/>
                  </a:lnTo>
                  <a:lnTo>
                    <a:pt x="20463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7" name="Shape 642"/>
            <p:cNvSpPr/>
            <p:nvPr/>
          </p:nvSpPr>
          <p:spPr>
            <a:xfrm>
              <a:off x="96837" y="431777"/>
              <a:ext cx="127001" cy="2171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4" extrusionOk="0">
                  <a:moveTo>
                    <a:pt x="21600" y="21584"/>
                  </a:moveTo>
                  <a:cubicBezTo>
                    <a:pt x="0" y="21584"/>
                    <a:pt x="0" y="21584"/>
                    <a:pt x="0" y="21584"/>
                  </a:cubicBezTo>
                  <a:cubicBezTo>
                    <a:pt x="0" y="493"/>
                    <a:pt x="0" y="493"/>
                    <a:pt x="0" y="493"/>
                  </a:cubicBezTo>
                  <a:cubicBezTo>
                    <a:pt x="0" y="493"/>
                    <a:pt x="1367" y="0"/>
                    <a:pt x="10663" y="0"/>
                  </a:cubicBezTo>
                  <a:cubicBezTo>
                    <a:pt x="19959" y="-16"/>
                    <a:pt x="21600" y="493"/>
                    <a:pt x="21600" y="493"/>
                  </a:cubicBezTo>
                  <a:cubicBezTo>
                    <a:pt x="21600" y="21584"/>
                    <a:pt x="21600" y="21584"/>
                    <a:pt x="21600" y="21584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38" name="Shape 643"/>
            <p:cNvSpPr/>
            <p:nvPr/>
          </p:nvSpPr>
          <p:spPr>
            <a:xfrm>
              <a:off x="222250" y="427037"/>
              <a:ext cx="101601" cy="2174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09"/>
                    <a:pt x="1371" y="16"/>
                    <a:pt x="10286" y="0"/>
                  </a:cubicBezTo>
                  <a:cubicBezTo>
                    <a:pt x="19543" y="0"/>
                    <a:pt x="21600" y="509"/>
                    <a:pt x="21600" y="50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FFB14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9" name="Shape 644"/>
            <p:cNvSpPr/>
            <p:nvPr/>
          </p:nvSpPr>
          <p:spPr>
            <a:xfrm>
              <a:off x="-1" y="427037"/>
              <a:ext cx="100013" cy="2174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09"/>
                    <a:pt x="1371" y="16"/>
                    <a:pt x="10629" y="0"/>
                  </a:cubicBezTo>
                  <a:cubicBezTo>
                    <a:pt x="19886" y="0"/>
                    <a:pt x="21600" y="509"/>
                    <a:pt x="21600" y="509"/>
                  </a:cubicBez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0" name="Shape 645"/>
            <p:cNvSpPr/>
            <p:nvPr/>
          </p:nvSpPr>
          <p:spPr>
            <a:xfrm>
              <a:off x="96836" y="-1"/>
              <a:ext cx="130176" cy="179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96" extrusionOk="0">
                  <a:moveTo>
                    <a:pt x="0" y="19754"/>
                  </a:moveTo>
                  <a:cubicBezTo>
                    <a:pt x="0" y="19754"/>
                    <a:pt x="10400" y="21600"/>
                    <a:pt x="21600" y="20123"/>
                  </a:cubicBezTo>
                  <a:cubicBezTo>
                    <a:pt x="12800" y="0"/>
                    <a:pt x="12800" y="0"/>
                    <a:pt x="12800" y="0"/>
                  </a:cubicBezTo>
                  <a:cubicBezTo>
                    <a:pt x="7467" y="0"/>
                    <a:pt x="7467" y="0"/>
                    <a:pt x="7467" y="0"/>
                  </a:cubicBezTo>
                  <a:cubicBezTo>
                    <a:pt x="0" y="19754"/>
                    <a:pt x="0" y="19754"/>
                    <a:pt x="0" y="19754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1" name="Shape 646"/>
            <p:cNvSpPr/>
            <p:nvPr/>
          </p:nvSpPr>
          <p:spPr>
            <a:xfrm>
              <a:off x="155574" y="174624"/>
              <a:ext cx="157164" cy="300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18" y="0"/>
                  </a:moveTo>
                  <a:cubicBezTo>
                    <a:pt x="9818" y="0"/>
                    <a:pt x="9818" y="0"/>
                    <a:pt x="9818" y="0"/>
                  </a:cubicBezTo>
                  <a:cubicBezTo>
                    <a:pt x="7200" y="231"/>
                    <a:pt x="4582" y="347"/>
                    <a:pt x="2400" y="347"/>
                  </a:cubicBezTo>
                  <a:cubicBezTo>
                    <a:pt x="1527" y="347"/>
                    <a:pt x="655" y="347"/>
                    <a:pt x="0" y="347"/>
                  </a:cubicBezTo>
                  <a:cubicBezTo>
                    <a:pt x="0" y="18481"/>
                    <a:pt x="0" y="18481"/>
                    <a:pt x="0" y="18481"/>
                  </a:cubicBezTo>
                  <a:cubicBezTo>
                    <a:pt x="218" y="18481"/>
                    <a:pt x="436" y="18481"/>
                    <a:pt x="655" y="18481"/>
                  </a:cubicBezTo>
                  <a:cubicBezTo>
                    <a:pt x="655" y="18481"/>
                    <a:pt x="873" y="18481"/>
                    <a:pt x="873" y="18481"/>
                  </a:cubicBezTo>
                  <a:cubicBezTo>
                    <a:pt x="6327" y="18481"/>
                    <a:pt x="8509" y="20560"/>
                    <a:pt x="9164" y="21600"/>
                  </a:cubicBezTo>
                  <a:cubicBezTo>
                    <a:pt x="9600" y="20676"/>
                    <a:pt x="10909" y="18250"/>
                    <a:pt x="15709" y="18135"/>
                  </a:cubicBezTo>
                  <a:cubicBezTo>
                    <a:pt x="15927" y="18135"/>
                    <a:pt x="15927" y="18135"/>
                    <a:pt x="15927" y="18135"/>
                  </a:cubicBezTo>
                  <a:cubicBezTo>
                    <a:pt x="18982" y="18135"/>
                    <a:pt x="20509" y="19174"/>
                    <a:pt x="21600" y="20098"/>
                  </a:cubicBezTo>
                  <a:cubicBezTo>
                    <a:pt x="21600" y="19867"/>
                    <a:pt x="21600" y="19867"/>
                    <a:pt x="21600" y="19867"/>
                  </a:cubicBezTo>
                  <a:cubicBezTo>
                    <a:pt x="9818" y="0"/>
                    <a:pt x="9818" y="0"/>
                    <a:pt x="9818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2" name="Shape 647"/>
            <p:cNvSpPr/>
            <p:nvPr/>
          </p:nvSpPr>
          <p:spPr>
            <a:xfrm>
              <a:off x="155574" y="431800"/>
              <a:ext cx="68264" cy="2171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9" y="0"/>
                  </a:moveTo>
                  <a:cubicBezTo>
                    <a:pt x="2009" y="0"/>
                    <a:pt x="1507" y="0"/>
                    <a:pt x="1507" y="0"/>
                  </a:cubicBezTo>
                  <a:cubicBezTo>
                    <a:pt x="1005" y="0"/>
                    <a:pt x="502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84"/>
                    <a:pt x="21600" y="21584"/>
                    <a:pt x="21600" y="21584"/>
                  </a:cubicBezTo>
                  <a:cubicBezTo>
                    <a:pt x="21098" y="21584"/>
                    <a:pt x="21098" y="21584"/>
                    <a:pt x="21098" y="21584"/>
                  </a:cubicBezTo>
                  <a:cubicBezTo>
                    <a:pt x="21098" y="462"/>
                    <a:pt x="21098" y="462"/>
                    <a:pt x="21098" y="462"/>
                  </a:cubicBezTo>
                  <a:cubicBezTo>
                    <a:pt x="21098" y="462"/>
                    <a:pt x="21098" y="446"/>
                    <a:pt x="21098" y="430"/>
                  </a:cubicBezTo>
                  <a:cubicBezTo>
                    <a:pt x="19591" y="287"/>
                    <a:pt x="14567" y="0"/>
                    <a:pt x="200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43" name="Shape 648"/>
            <p:cNvSpPr/>
            <p:nvPr/>
          </p:nvSpPr>
          <p:spPr>
            <a:xfrm>
              <a:off x="222250" y="427037"/>
              <a:ext cx="101601" cy="2174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286" y="0"/>
                  </a:cubicBezTo>
                  <a:cubicBezTo>
                    <a:pt x="2743" y="16"/>
                    <a:pt x="686" y="350"/>
                    <a:pt x="0" y="477"/>
                  </a:cubicBezTo>
                  <a:cubicBezTo>
                    <a:pt x="0" y="493"/>
                    <a:pt x="0" y="509"/>
                    <a:pt x="0" y="50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43" y="21600"/>
                    <a:pt x="343" y="21600"/>
                    <a:pt x="343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509"/>
                    <a:pt x="21600" y="509"/>
                    <a:pt x="21600" y="509"/>
                  </a:cubicBezTo>
                  <a:cubicBezTo>
                    <a:pt x="21600" y="509"/>
                    <a:pt x="20914" y="382"/>
                    <a:pt x="19543" y="270"/>
                  </a:cubicBezTo>
                  <a:cubicBezTo>
                    <a:pt x="17829" y="143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44" name="Shape 649"/>
            <p:cNvSpPr/>
            <p:nvPr/>
          </p:nvSpPr>
          <p:spPr>
            <a:xfrm>
              <a:off x="155574" y="-1"/>
              <a:ext cx="71439" cy="179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60" y="0"/>
                  </a:moveTo>
                  <a:cubicBezTo>
                    <a:pt x="3360" y="0"/>
                    <a:pt x="3360" y="0"/>
                    <a:pt x="33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440" y="21600"/>
                    <a:pt x="3360" y="21600"/>
                    <a:pt x="5280" y="21600"/>
                  </a:cubicBezTo>
                  <a:cubicBezTo>
                    <a:pt x="10080" y="21600"/>
                    <a:pt x="15840" y="21407"/>
                    <a:pt x="21600" y="21021"/>
                  </a:cubicBezTo>
                  <a:cubicBezTo>
                    <a:pt x="21600" y="21021"/>
                    <a:pt x="21600" y="21021"/>
                    <a:pt x="21600" y="21021"/>
                  </a:cubicBezTo>
                  <a:cubicBezTo>
                    <a:pt x="5760" y="0"/>
                    <a:pt x="5760" y="0"/>
                    <a:pt x="5760" y="0"/>
                  </a:cubicBezTo>
                </a:path>
              </a:pathLst>
            </a:custGeom>
            <a:solidFill>
              <a:srgbClr val="B973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5" name="Group 660"/>
          <p:cNvGrpSpPr/>
          <p:nvPr/>
        </p:nvGrpSpPr>
        <p:grpSpPr>
          <a:xfrm>
            <a:off x="4783234" y="2781884"/>
            <a:ext cx="242857" cy="2370536"/>
            <a:chOff x="0" y="0"/>
            <a:chExt cx="323850" cy="3160713"/>
          </a:xfrm>
        </p:grpSpPr>
        <p:sp>
          <p:nvSpPr>
            <p:cNvPr id="46" name="Shape 651"/>
            <p:cNvSpPr/>
            <p:nvPr/>
          </p:nvSpPr>
          <p:spPr>
            <a:xfrm>
              <a:off x="11113" y="7937"/>
              <a:ext cx="304801" cy="493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588" y="0"/>
                  </a:lnTo>
                  <a:lnTo>
                    <a:pt x="9450" y="0"/>
                  </a:lnTo>
                  <a:lnTo>
                    <a:pt x="0" y="20211"/>
                  </a:lnTo>
                  <a:lnTo>
                    <a:pt x="562" y="21600"/>
                  </a:lnTo>
                  <a:lnTo>
                    <a:pt x="20362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7" name="Shape 652"/>
            <p:cNvSpPr/>
            <p:nvPr/>
          </p:nvSpPr>
          <p:spPr>
            <a:xfrm>
              <a:off x="100013" y="433366"/>
              <a:ext cx="127001" cy="2727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21600" y="21588"/>
                  </a:moveTo>
                  <a:cubicBezTo>
                    <a:pt x="0" y="21588"/>
                    <a:pt x="0" y="21588"/>
                    <a:pt x="0" y="21588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1367" y="13"/>
                    <a:pt x="10390" y="1"/>
                  </a:cubicBezTo>
                  <a:cubicBezTo>
                    <a:pt x="19686" y="-12"/>
                    <a:pt x="21600" y="407"/>
                    <a:pt x="21600" y="407"/>
                  </a:cubicBezTo>
                  <a:cubicBezTo>
                    <a:pt x="21600" y="21588"/>
                    <a:pt x="21600" y="21588"/>
                    <a:pt x="21600" y="21588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48" name="Shape 653"/>
            <p:cNvSpPr/>
            <p:nvPr/>
          </p:nvSpPr>
          <p:spPr>
            <a:xfrm>
              <a:off x="223837" y="430191"/>
              <a:ext cx="100014" cy="272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21600" y="21588"/>
                  </a:moveTo>
                  <a:cubicBezTo>
                    <a:pt x="0" y="21588"/>
                    <a:pt x="0" y="21588"/>
                    <a:pt x="0" y="21588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0" y="406"/>
                    <a:pt x="1371" y="1"/>
                    <a:pt x="10629" y="1"/>
                  </a:cubicBezTo>
                  <a:cubicBezTo>
                    <a:pt x="19886" y="-12"/>
                    <a:pt x="21600" y="406"/>
                    <a:pt x="21600" y="406"/>
                  </a:cubicBezTo>
                  <a:cubicBezTo>
                    <a:pt x="21600" y="21588"/>
                    <a:pt x="21600" y="21588"/>
                    <a:pt x="21600" y="21588"/>
                  </a:cubicBezTo>
                </a:path>
              </a:pathLst>
            </a:custGeom>
            <a:solidFill>
              <a:srgbClr val="3DCEB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9" name="Shape 654"/>
            <p:cNvSpPr/>
            <p:nvPr/>
          </p:nvSpPr>
          <p:spPr>
            <a:xfrm>
              <a:off x="-1" y="430191"/>
              <a:ext cx="101601" cy="272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21600" y="21588"/>
                  </a:moveTo>
                  <a:cubicBezTo>
                    <a:pt x="0" y="21588"/>
                    <a:pt x="0" y="21588"/>
                    <a:pt x="0" y="21588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0" y="406"/>
                    <a:pt x="1371" y="1"/>
                    <a:pt x="10629" y="1"/>
                  </a:cubicBezTo>
                  <a:cubicBezTo>
                    <a:pt x="19886" y="-12"/>
                    <a:pt x="21600" y="406"/>
                    <a:pt x="21600" y="406"/>
                  </a:cubicBezTo>
                  <a:lnTo>
                    <a:pt x="21600" y="2158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0" name="Shape 655"/>
            <p:cNvSpPr/>
            <p:nvPr/>
          </p:nvSpPr>
          <p:spPr>
            <a:xfrm>
              <a:off x="96837" y="0"/>
              <a:ext cx="133351" cy="185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20" extrusionOk="0">
                  <a:moveTo>
                    <a:pt x="0" y="19980"/>
                  </a:moveTo>
                  <a:cubicBezTo>
                    <a:pt x="0" y="19980"/>
                    <a:pt x="10410" y="21600"/>
                    <a:pt x="21600" y="20340"/>
                  </a:cubicBezTo>
                  <a:cubicBezTo>
                    <a:pt x="13012" y="0"/>
                    <a:pt x="13012" y="0"/>
                    <a:pt x="13012" y="0"/>
                  </a:cubicBezTo>
                  <a:cubicBezTo>
                    <a:pt x="7547" y="0"/>
                    <a:pt x="7547" y="0"/>
                    <a:pt x="7547" y="0"/>
                  </a:cubicBezTo>
                  <a:cubicBezTo>
                    <a:pt x="0" y="19980"/>
                    <a:pt x="0" y="19980"/>
                    <a:pt x="0" y="1998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1" name="Shape 656"/>
            <p:cNvSpPr/>
            <p:nvPr/>
          </p:nvSpPr>
          <p:spPr>
            <a:xfrm>
              <a:off x="160338" y="180975"/>
              <a:ext cx="155576" cy="296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5" y="0"/>
                  </a:moveTo>
                  <a:cubicBezTo>
                    <a:pt x="6903" y="234"/>
                    <a:pt x="4231" y="350"/>
                    <a:pt x="1781" y="350"/>
                  </a:cubicBezTo>
                  <a:cubicBezTo>
                    <a:pt x="1113" y="350"/>
                    <a:pt x="668" y="350"/>
                    <a:pt x="0" y="350"/>
                  </a:cubicBezTo>
                  <a:cubicBezTo>
                    <a:pt x="0" y="18448"/>
                    <a:pt x="0" y="18448"/>
                    <a:pt x="0" y="18448"/>
                  </a:cubicBezTo>
                  <a:cubicBezTo>
                    <a:pt x="0" y="18448"/>
                    <a:pt x="0" y="18448"/>
                    <a:pt x="0" y="18448"/>
                  </a:cubicBezTo>
                  <a:cubicBezTo>
                    <a:pt x="223" y="18448"/>
                    <a:pt x="223" y="18448"/>
                    <a:pt x="223" y="18448"/>
                  </a:cubicBezTo>
                  <a:cubicBezTo>
                    <a:pt x="5790" y="18448"/>
                    <a:pt x="8016" y="20549"/>
                    <a:pt x="8685" y="21600"/>
                  </a:cubicBezTo>
                  <a:cubicBezTo>
                    <a:pt x="9130" y="20783"/>
                    <a:pt x="10466" y="18214"/>
                    <a:pt x="15588" y="18214"/>
                  </a:cubicBezTo>
                  <a:cubicBezTo>
                    <a:pt x="15588" y="18214"/>
                    <a:pt x="15588" y="18214"/>
                    <a:pt x="15588" y="18214"/>
                  </a:cubicBezTo>
                  <a:cubicBezTo>
                    <a:pt x="18705" y="18214"/>
                    <a:pt x="20487" y="19148"/>
                    <a:pt x="21377" y="20082"/>
                  </a:cubicBezTo>
                  <a:cubicBezTo>
                    <a:pt x="21600" y="19849"/>
                    <a:pt x="21600" y="19849"/>
                    <a:pt x="21600" y="19849"/>
                  </a:cubicBezTo>
                  <a:cubicBezTo>
                    <a:pt x="9575" y="0"/>
                    <a:pt x="9575" y="0"/>
                    <a:pt x="9575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2" name="Shape 657"/>
            <p:cNvSpPr/>
            <p:nvPr/>
          </p:nvSpPr>
          <p:spPr>
            <a:xfrm>
              <a:off x="160337" y="433387"/>
              <a:ext cx="66676" cy="2727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27" y="0"/>
                  </a:moveTo>
                  <a:cubicBezTo>
                    <a:pt x="527" y="0"/>
                    <a:pt x="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87"/>
                    <a:pt x="21600" y="21587"/>
                    <a:pt x="21600" y="21587"/>
                  </a:cubicBezTo>
                  <a:cubicBezTo>
                    <a:pt x="20546" y="21587"/>
                    <a:pt x="20546" y="21587"/>
                    <a:pt x="20546" y="21587"/>
                  </a:cubicBezTo>
                  <a:cubicBezTo>
                    <a:pt x="20546" y="381"/>
                    <a:pt x="20546" y="381"/>
                    <a:pt x="20546" y="381"/>
                  </a:cubicBezTo>
                  <a:cubicBezTo>
                    <a:pt x="20546" y="381"/>
                    <a:pt x="20546" y="368"/>
                    <a:pt x="20546" y="343"/>
                  </a:cubicBezTo>
                  <a:cubicBezTo>
                    <a:pt x="18966" y="228"/>
                    <a:pt x="13698" y="0"/>
                    <a:pt x="527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3" name="Shape 658"/>
            <p:cNvSpPr/>
            <p:nvPr/>
          </p:nvSpPr>
          <p:spPr>
            <a:xfrm>
              <a:off x="223837" y="430211"/>
              <a:ext cx="100014" cy="2728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629" y="0"/>
                  </a:cubicBezTo>
                  <a:cubicBezTo>
                    <a:pt x="2743" y="0"/>
                    <a:pt x="686" y="279"/>
                    <a:pt x="0" y="368"/>
                  </a:cubicBezTo>
                  <a:cubicBezTo>
                    <a:pt x="0" y="393"/>
                    <a:pt x="0" y="406"/>
                    <a:pt x="0" y="406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86" y="21600"/>
                    <a:pt x="686" y="21600"/>
                    <a:pt x="68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406"/>
                    <a:pt x="21600" y="406"/>
                    <a:pt x="21600" y="406"/>
                  </a:cubicBezTo>
                  <a:cubicBezTo>
                    <a:pt x="21600" y="406"/>
                    <a:pt x="21257" y="304"/>
                    <a:pt x="19543" y="203"/>
                  </a:cubicBezTo>
                  <a:cubicBezTo>
                    <a:pt x="18171" y="101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4" name="Shape 659"/>
            <p:cNvSpPr/>
            <p:nvPr/>
          </p:nvSpPr>
          <p:spPr>
            <a:xfrm>
              <a:off x="160337" y="0"/>
              <a:ext cx="69851" cy="185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507" y="21600"/>
                    <a:pt x="2512" y="21600"/>
                    <a:pt x="4019" y="21600"/>
                  </a:cubicBezTo>
                  <a:cubicBezTo>
                    <a:pt x="9544" y="21600"/>
                    <a:pt x="15572" y="21414"/>
                    <a:pt x="21600" y="21041"/>
                  </a:cubicBezTo>
                  <a:cubicBezTo>
                    <a:pt x="21600" y="21041"/>
                    <a:pt x="21600" y="21041"/>
                    <a:pt x="21600" y="21041"/>
                  </a:cubicBezTo>
                  <a:cubicBezTo>
                    <a:pt x="5023" y="0"/>
                    <a:pt x="5023" y="0"/>
                    <a:pt x="5023" y="0"/>
                  </a:cubicBezTo>
                </a:path>
              </a:pathLst>
            </a:custGeom>
            <a:solidFill>
              <a:srgbClr val="496F0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55" name="Group 663"/>
          <p:cNvGrpSpPr/>
          <p:nvPr/>
        </p:nvGrpSpPr>
        <p:grpSpPr>
          <a:xfrm>
            <a:off x="3742763" y="3074779"/>
            <a:ext cx="557141" cy="658417"/>
            <a:chOff x="0" y="0"/>
            <a:chExt cx="742950" cy="877887"/>
          </a:xfrm>
        </p:grpSpPr>
        <p:sp>
          <p:nvSpPr>
            <p:cNvPr id="56" name="Shape 661"/>
            <p:cNvSpPr/>
            <p:nvPr/>
          </p:nvSpPr>
          <p:spPr>
            <a:xfrm>
              <a:off x="25399" y="38099"/>
              <a:ext cx="717551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21" y="0"/>
                    <a:pt x="0" y="4122"/>
                    <a:pt x="0" y="9234"/>
                  </a:cubicBezTo>
                  <a:cubicBezTo>
                    <a:pt x="0" y="14304"/>
                    <a:pt x="4821" y="18467"/>
                    <a:pt x="10800" y="18467"/>
                  </a:cubicBezTo>
                  <a:cubicBezTo>
                    <a:pt x="10945" y="18467"/>
                    <a:pt x="11137" y="18467"/>
                    <a:pt x="11282" y="18467"/>
                  </a:cubicBezTo>
                  <a:cubicBezTo>
                    <a:pt x="15621" y="21600"/>
                    <a:pt x="15621" y="21600"/>
                    <a:pt x="15621" y="21600"/>
                  </a:cubicBezTo>
                  <a:cubicBezTo>
                    <a:pt x="16104" y="17272"/>
                    <a:pt x="16104" y="17272"/>
                    <a:pt x="16104" y="17272"/>
                  </a:cubicBezTo>
                  <a:cubicBezTo>
                    <a:pt x="19382" y="15664"/>
                    <a:pt x="21600" y="12655"/>
                    <a:pt x="21600" y="9234"/>
                  </a:cubicBezTo>
                  <a:cubicBezTo>
                    <a:pt x="21600" y="4122"/>
                    <a:pt x="16779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7" name="Shape 662"/>
            <p:cNvSpPr/>
            <p:nvPr/>
          </p:nvSpPr>
          <p:spPr>
            <a:xfrm>
              <a:off x="-1" y="-1"/>
              <a:ext cx="717551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34"/>
                  </a:moveTo>
                  <a:cubicBezTo>
                    <a:pt x="21600" y="4122"/>
                    <a:pt x="16779" y="0"/>
                    <a:pt x="10800" y="0"/>
                  </a:cubicBezTo>
                  <a:cubicBezTo>
                    <a:pt x="4821" y="0"/>
                    <a:pt x="0" y="4122"/>
                    <a:pt x="0" y="9234"/>
                  </a:cubicBezTo>
                  <a:cubicBezTo>
                    <a:pt x="0" y="14304"/>
                    <a:pt x="4821" y="18467"/>
                    <a:pt x="10800" y="18467"/>
                  </a:cubicBezTo>
                  <a:cubicBezTo>
                    <a:pt x="10945" y="18467"/>
                    <a:pt x="11137" y="18467"/>
                    <a:pt x="11282" y="18467"/>
                  </a:cubicBezTo>
                  <a:cubicBezTo>
                    <a:pt x="15621" y="21600"/>
                    <a:pt x="15621" y="21600"/>
                    <a:pt x="15621" y="21600"/>
                  </a:cubicBezTo>
                  <a:cubicBezTo>
                    <a:pt x="16104" y="17272"/>
                    <a:pt x="16104" y="17272"/>
                    <a:pt x="16104" y="17272"/>
                  </a:cubicBezTo>
                  <a:cubicBezTo>
                    <a:pt x="19382" y="15664"/>
                    <a:pt x="21600" y="12655"/>
                    <a:pt x="21600" y="9234"/>
                  </a:cubicBezTo>
                  <a:close/>
                </a:path>
              </a:pathLst>
            </a:custGeom>
            <a:solidFill>
              <a:schemeClr val="accent3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58" name="Shape 664"/>
          <p:cNvSpPr/>
          <p:nvPr/>
        </p:nvSpPr>
        <p:spPr>
          <a:xfrm>
            <a:off x="6122512" y="1971664"/>
            <a:ext cx="1884306" cy="392430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您的内容打在这里，或复制文本在此框中粘贴</a:t>
            </a:r>
            <a:r>
              <a:rPr lang="en-US" altLang="zh-CN"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.</a:t>
            </a:r>
            <a:r>
              <a:rPr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sz="97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9" name="Shape 665"/>
          <p:cNvSpPr/>
          <p:nvPr/>
        </p:nvSpPr>
        <p:spPr>
          <a:xfrm>
            <a:off x="5924894" y="3210715"/>
            <a:ext cx="2411465" cy="392430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sz="97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0" name="Shape 666"/>
          <p:cNvSpPr/>
          <p:nvPr/>
        </p:nvSpPr>
        <p:spPr>
          <a:xfrm>
            <a:off x="5132040" y="1349800"/>
            <a:ext cx="3203292" cy="392430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sz="97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" name="Shape 667"/>
          <p:cNvSpPr/>
          <p:nvPr/>
        </p:nvSpPr>
        <p:spPr>
          <a:xfrm>
            <a:off x="869772" y="2145513"/>
            <a:ext cx="1884306" cy="392430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您的内容打在这里，或复制文本在此框中粘贴</a:t>
            </a:r>
            <a:r>
              <a:rPr lang="en-US" altLang="zh-CN"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.</a:t>
            </a:r>
            <a:r>
              <a:rPr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sz="97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68" name="Shape 668"/>
          <p:cNvSpPr/>
          <p:nvPr/>
        </p:nvSpPr>
        <p:spPr>
          <a:xfrm>
            <a:off x="518278" y="3287645"/>
            <a:ext cx="2411466" cy="392430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sz="9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sz="97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2" name="Shape 669"/>
          <p:cNvSpPr/>
          <p:nvPr/>
        </p:nvSpPr>
        <p:spPr>
          <a:xfrm>
            <a:off x="877772" y="1438408"/>
            <a:ext cx="2396541" cy="392430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63" name="Group 673"/>
          <p:cNvGrpSpPr/>
          <p:nvPr/>
        </p:nvGrpSpPr>
        <p:grpSpPr>
          <a:xfrm>
            <a:off x="5133173" y="1855675"/>
            <a:ext cx="957485" cy="1075038"/>
            <a:chOff x="0" y="-1"/>
            <a:chExt cx="1276810" cy="1433383"/>
          </a:xfrm>
        </p:grpSpPr>
        <p:sp>
          <p:nvSpPr>
            <p:cNvPr id="64" name="Shape 670"/>
            <p:cNvSpPr/>
            <p:nvPr/>
          </p:nvSpPr>
          <p:spPr>
            <a:xfrm>
              <a:off x="0" y="68131"/>
              <a:ext cx="1233467" cy="1365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75" h="21600" extrusionOk="0">
                  <a:moveTo>
                    <a:pt x="10038" y="0"/>
                  </a:moveTo>
                  <a:cubicBezTo>
                    <a:pt x="5452" y="0"/>
                    <a:pt x="1309" y="3093"/>
                    <a:pt x="241" y="7631"/>
                  </a:cubicBezTo>
                  <a:cubicBezTo>
                    <a:pt x="-567" y="11206"/>
                    <a:pt x="710" y="14730"/>
                    <a:pt x="3315" y="17011"/>
                  </a:cubicBezTo>
                  <a:cubicBezTo>
                    <a:pt x="2690" y="21600"/>
                    <a:pt x="2690" y="21600"/>
                    <a:pt x="2690" y="21600"/>
                  </a:cubicBezTo>
                  <a:cubicBezTo>
                    <a:pt x="7406" y="19192"/>
                    <a:pt x="7406" y="19192"/>
                    <a:pt x="7406" y="19192"/>
                  </a:cubicBezTo>
                  <a:cubicBezTo>
                    <a:pt x="7562" y="19242"/>
                    <a:pt x="7693" y="19268"/>
                    <a:pt x="7849" y="19293"/>
                  </a:cubicBezTo>
                  <a:cubicBezTo>
                    <a:pt x="8578" y="19470"/>
                    <a:pt x="9334" y="19546"/>
                    <a:pt x="10064" y="19546"/>
                  </a:cubicBezTo>
                  <a:cubicBezTo>
                    <a:pt x="14649" y="19546"/>
                    <a:pt x="18792" y="16454"/>
                    <a:pt x="19834" y="11915"/>
                  </a:cubicBezTo>
                  <a:cubicBezTo>
                    <a:pt x="21033" y="6642"/>
                    <a:pt x="17646" y="1420"/>
                    <a:pt x="12226" y="254"/>
                  </a:cubicBezTo>
                  <a:cubicBezTo>
                    <a:pt x="11497" y="101"/>
                    <a:pt x="10767" y="0"/>
                    <a:pt x="10038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5" name="Shape 671"/>
            <p:cNvSpPr/>
            <p:nvPr/>
          </p:nvSpPr>
          <p:spPr>
            <a:xfrm>
              <a:off x="43832" y="-1"/>
              <a:ext cx="1232978" cy="1363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43" h="20706" extrusionOk="0">
                  <a:moveTo>
                    <a:pt x="12222" y="225"/>
                  </a:moveTo>
                  <a:cubicBezTo>
                    <a:pt x="6809" y="-894"/>
                    <a:pt x="1448" y="2268"/>
                    <a:pt x="251" y="7328"/>
                  </a:cubicBezTo>
                  <a:cubicBezTo>
                    <a:pt x="-582" y="10733"/>
                    <a:pt x="719" y="14138"/>
                    <a:pt x="3296" y="16328"/>
                  </a:cubicBezTo>
                  <a:cubicBezTo>
                    <a:pt x="2697" y="20706"/>
                    <a:pt x="2697" y="20706"/>
                    <a:pt x="2697" y="20706"/>
                  </a:cubicBezTo>
                  <a:cubicBezTo>
                    <a:pt x="7381" y="18395"/>
                    <a:pt x="7381" y="18395"/>
                    <a:pt x="7381" y="18395"/>
                  </a:cubicBezTo>
                  <a:cubicBezTo>
                    <a:pt x="7538" y="18444"/>
                    <a:pt x="7668" y="18468"/>
                    <a:pt x="7824" y="18517"/>
                  </a:cubicBezTo>
                  <a:cubicBezTo>
                    <a:pt x="13237" y="19636"/>
                    <a:pt x="18598" y="16474"/>
                    <a:pt x="19795" y="11414"/>
                  </a:cubicBezTo>
                  <a:cubicBezTo>
                    <a:pt x="21018" y="6379"/>
                    <a:pt x="17609" y="1368"/>
                    <a:pt x="12222" y="225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6" name="Shape 672"/>
            <p:cNvSpPr/>
            <p:nvPr/>
          </p:nvSpPr>
          <p:spPr>
            <a:xfrm>
              <a:off x="149498" y="399902"/>
              <a:ext cx="1045768" cy="5816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2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OPTIONS</a:t>
              </a:r>
              <a:endPara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2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01</a:t>
              </a:r>
              <a:endPara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</p:txBody>
        </p:sp>
      </p:grpSp>
      <p:grpSp>
        <p:nvGrpSpPr>
          <p:cNvPr id="67" name="Group 677"/>
          <p:cNvGrpSpPr/>
          <p:nvPr/>
        </p:nvGrpSpPr>
        <p:grpSpPr>
          <a:xfrm>
            <a:off x="2773275" y="2137018"/>
            <a:ext cx="756394" cy="854698"/>
            <a:chOff x="19888" y="0"/>
            <a:chExt cx="1008654" cy="1139596"/>
          </a:xfrm>
        </p:grpSpPr>
        <p:sp>
          <p:nvSpPr>
            <p:cNvPr id="68" name="Shape 674"/>
            <p:cNvSpPr/>
            <p:nvPr/>
          </p:nvSpPr>
          <p:spPr>
            <a:xfrm>
              <a:off x="90329" y="39685"/>
              <a:ext cx="938213" cy="1099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10" y="0"/>
                    <a:pt x="0" y="4141"/>
                    <a:pt x="0" y="9215"/>
                  </a:cubicBezTo>
                  <a:cubicBezTo>
                    <a:pt x="0" y="14325"/>
                    <a:pt x="4810" y="18429"/>
                    <a:pt x="10800" y="18429"/>
                  </a:cubicBezTo>
                  <a:cubicBezTo>
                    <a:pt x="10975" y="18429"/>
                    <a:pt x="11106" y="18429"/>
                    <a:pt x="11281" y="18429"/>
                  </a:cubicBezTo>
                  <a:cubicBezTo>
                    <a:pt x="15653" y="21600"/>
                    <a:pt x="15653" y="21600"/>
                    <a:pt x="15653" y="21600"/>
                  </a:cubicBezTo>
                  <a:cubicBezTo>
                    <a:pt x="16091" y="17235"/>
                    <a:pt x="16091" y="17235"/>
                    <a:pt x="16091" y="17235"/>
                  </a:cubicBezTo>
                  <a:cubicBezTo>
                    <a:pt x="19370" y="15668"/>
                    <a:pt x="21600" y="12684"/>
                    <a:pt x="21600" y="9215"/>
                  </a:cubicBezTo>
                  <a:cubicBezTo>
                    <a:pt x="21600" y="4141"/>
                    <a:pt x="16747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9" name="Shape 675"/>
            <p:cNvSpPr/>
            <p:nvPr/>
          </p:nvSpPr>
          <p:spPr>
            <a:xfrm>
              <a:off x="20479" y="0"/>
              <a:ext cx="938213" cy="1096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30"/>
                  </a:moveTo>
                  <a:cubicBezTo>
                    <a:pt x="21600" y="4111"/>
                    <a:pt x="16756" y="0"/>
                    <a:pt x="10822" y="0"/>
                  </a:cubicBezTo>
                  <a:cubicBezTo>
                    <a:pt x="4844" y="0"/>
                    <a:pt x="0" y="4111"/>
                    <a:pt x="0" y="9230"/>
                  </a:cubicBezTo>
                  <a:cubicBezTo>
                    <a:pt x="0" y="14313"/>
                    <a:pt x="4844" y="18461"/>
                    <a:pt x="10822" y="18461"/>
                  </a:cubicBezTo>
                  <a:cubicBezTo>
                    <a:pt x="10953" y="18461"/>
                    <a:pt x="11127" y="18461"/>
                    <a:pt x="11302" y="18461"/>
                  </a:cubicBezTo>
                  <a:cubicBezTo>
                    <a:pt x="15665" y="21600"/>
                    <a:pt x="15665" y="21600"/>
                    <a:pt x="15665" y="21600"/>
                  </a:cubicBezTo>
                  <a:cubicBezTo>
                    <a:pt x="16102" y="17265"/>
                    <a:pt x="16102" y="17265"/>
                    <a:pt x="16102" y="17265"/>
                  </a:cubicBezTo>
                  <a:cubicBezTo>
                    <a:pt x="19375" y="15658"/>
                    <a:pt x="21600" y="12669"/>
                    <a:pt x="21600" y="9230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70" name="Shape 676"/>
            <p:cNvSpPr/>
            <p:nvPr/>
          </p:nvSpPr>
          <p:spPr>
            <a:xfrm>
              <a:off x="19888" y="245220"/>
              <a:ext cx="925525" cy="5511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05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OPTIONS</a:t>
              </a:r>
              <a:endPara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2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02</a:t>
              </a:r>
              <a:endPara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</p:txBody>
        </p:sp>
      </p:grpSp>
      <p:grpSp>
        <p:nvGrpSpPr>
          <p:cNvPr id="71" name="Group 681"/>
          <p:cNvGrpSpPr/>
          <p:nvPr/>
        </p:nvGrpSpPr>
        <p:grpSpPr>
          <a:xfrm>
            <a:off x="5178467" y="3100972"/>
            <a:ext cx="682142" cy="739381"/>
            <a:chOff x="-1" y="-1"/>
            <a:chExt cx="909639" cy="985839"/>
          </a:xfrm>
        </p:grpSpPr>
        <p:sp>
          <p:nvSpPr>
            <p:cNvPr id="72" name="Shape 678"/>
            <p:cNvSpPr/>
            <p:nvPr/>
          </p:nvSpPr>
          <p:spPr>
            <a:xfrm>
              <a:off x="85724" y="22225"/>
              <a:ext cx="823914" cy="963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21" y="0"/>
                  </a:moveTo>
                  <a:cubicBezTo>
                    <a:pt x="4865" y="0"/>
                    <a:pt x="0" y="4126"/>
                    <a:pt x="0" y="9221"/>
                  </a:cubicBezTo>
                  <a:cubicBezTo>
                    <a:pt x="0" y="12666"/>
                    <a:pt x="2223" y="15680"/>
                    <a:pt x="5494" y="17258"/>
                  </a:cubicBezTo>
                  <a:cubicBezTo>
                    <a:pt x="5956" y="21600"/>
                    <a:pt x="5956" y="21600"/>
                    <a:pt x="5956" y="21600"/>
                  </a:cubicBezTo>
                  <a:cubicBezTo>
                    <a:pt x="10318" y="18443"/>
                    <a:pt x="10318" y="18443"/>
                    <a:pt x="10318" y="18443"/>
                  </a:cubicBezTo>
                  <a:cubicBezTo>
                    <a:pt x="10485" y="18443"/>
                    <a:pt x="10653" y="18443"/>
                    <a:pt x="10821" y="18443"/>
                  </a:cubicBezTo>
                  <a:cubicBezTo>
                    <a:pt x="16777" y="18443"/>
                    <a:pt x="21600" y="14316"/>
                    <a:pt x="21600" y="9221"/>
                  </a:cubicBezTo>
                  <a:cubicBezTo>
                    <a:pt x="21600" y="4126"/>
                    <a:pt x="16777" y="0"/>
                    <a:pt x="10821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3" name="Shape 679"/>
            <p:cNvSpPr/>
            <p:nvPr/>
          </p:nvSpPr>
          <p:spPr>
            <a:xfrm>
              <a:off x="-1" y="-1"/>
              <a:ext cx="823914" cy="965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3" y="0"/>
                    <a:pt x="0" y="4126"/>
                    <a:pt x="0" y="9221"/>
                  </a:cubicBezTo>
                  <a:cubicBezTo>
                    <a:pt x="0" y="12666"/>
                    <a:pt x="2227" y="15680"/>
                    <a:pt x="5505" y="17258"/>
                  </a:cubicBezTo>
                  <a:cubicBezTo>
                    <a:pt x="5967" y="21600"/>
                    <a:pt x="5967" y="21600"/>
                    <a:pt x="5967" y="21600"/>
                  </a:cubicBezTo>
                  <a:cubicBezTo>
                    <a:pt x="10338" y="18443"/>
                    <a:pt x="10338" y="18443"/>
                    <a:pt x="10338" y="18443"/>
                  </a:cubicBezTo>
                  <a:cubicBezTo>
                    <a:pt x="10464" y="18443"/>
                    <a:pt x="10632" y="18443"/>
                    <a:pt x="10800" y="18443"/>
                  </a:cubicBezTo>
                  <a:cubicBezTo>
                    <a:pt x="16767" y="18443"/>
                    <a:pt x="21600" y="14316"/>
                    <a:pt x="21600" y="9221"/>
                  </a:cubicBezTo>
                  <a:cubicBezTo>
                    <a:pt x="21600" y="4126"/>
                    <a:pt x="16767" y="0"/>
                    <a:pt x="10800" y="0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74" name="Shape 680"/>
            <p:cNvSpPr/>
            <p:nvPr/>
          </p:nvSpPr>
          <p:spPr>
            <a:xfrm>
              <a:off x="142695" y="180370"/>
              <a:ext cx="357339" cy="3666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>
              <a:lvl1pPr>
                <a:defRPr sz="28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03</a:t>
              </a: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75" name="Group 687"/>
          <p:cNvGrpSpPr/>
          <p:nvPr/>
        </p:nvGrpSpPr>
        <p:grpSpPr>
          <a:xfrm>
            <a:off x="2986814" y="3199792"/>
            <a:ext cx="733331" cy="800103"/>
            <a:chOff x="-1" y="-1"/>
            <a:chExt cx="977901" cy="1066802"/>
          </a:xfrm>
        </p:grpSpPr>
        <p:sp>
          <p:nvSpPr>
            <p:cNvPr id="76" name="Shape 682"/>
            <p:cNvSpPr/>
            <p:nvPr/>
          </p:nvSpPr>
          <p:spPr>
            <a:xfrm>
              <a:off x="257174" y="141287"/>
              <a:ext cx="336551" cy="628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382"/>
                  </a:moveTo>
                  <a:cubicBezTo>
                    <a:pt x="21600" y="14933"/>
                    <a:pt x="21394" y="15484"/>
                    <a:pt x="20983" y="15980"/>
                  </a:cubicBezTo>
                  <a:cubicBezTo>
                    <a:pt x="20571" y="16531"/>
                    <a:pt x="19954" y="17082"/>
                    <a:pt x="19234" y="17522"/>
                  </a:cubicBezTo>
                  <a:cubicBezTo>
                    <a:pt x="18411" y="18018"/>
                    <a:pt x="17486" y="18404"/>
                    <a:pt x="16354" y="18790"/>
                  </a:cubicBezTo>
                  <a:cubicBezTo>
                    <a:pt x="15223" y="19120"/>
                    <a:pt x="13989" y="19396"/>
                    <a:pt x="12651" y="19561"/>
                  </a:cubicBezTo>
                  <a:cubicBezTo>
                    <a:pt x="12651" y="21600"/>
                    <a:pt x="12651" y="21600"/>
                    <a:pt x="12651" y="21600"/>
                  </a:cubicBezTo>
                  <a:cubicBezTo>
                    <a:pt x="9874" y="21600"/>
                    <a:pt x="9874" y="21600"/>
                    <a:pt x="9874" y="21600"/>
                  </a:cubicBezTo>
                  <a:cubicBezTo>
                    <a:pt x="9874" y="19727"/>
                    <a:pt x="9874" y="19727"/>
                    <a:pt x="9874" y="19727"/>
                  </a:cubicBezTo>
                  <a:cubicBezTo>
                    <a:pt x="9771" y="19727"/>
                    <a:pt x="9669" y="19727"/>
                    <a:pt x="9669" y="19727"/>
                  </a:cubicBezTo>
                  <a:cubicBezTo>
                    <a:pt x="9566" y="19727"/>
                    <a:pt x="9463" y="19727"/>
                    <a:pt x="9360" y="19727"/>
                  </a:cubicBezTo>
                  <a:cubicBezTo>
                    <a:pt x="8434" y="19727"/>
                    <a:pt x="7509" y="19727"/>
                    <a:pt x="6583" y="19671"/>
                  </a:cubicBezTo>
                  <a:cubicBezTo>
                    <a:pt x="5760" y="19616"/>
                    <a:pt x="4937" y="19506"/>
                    <a:pt x="4217" y="19396"/>
                  </a:cubicBezTo>
                  <a:cubicBezTo>
                    <a:pt x="3497" y="19286"/>
                    <a:pt x="2777" y="19176"/>
                    <a:pt x="2057" y="19010"/>
                  </a:cubicBezTo>
                  <a:cubicBezTo>
                    <a:pt x="1337" y="18845"/>
                    <a:pt x="720" y="18680"/>
                    <a:pt x="0" y="18459"/>
                  </a:cubicBezTo>
                  <a:cubicBezTo>
                    <a:pt x="1543" y="15869"/>
                    <a:pt x="1543" y="15869"/>
                    <a:pt x="1543" y="15869"/>
                  </a:cubicBezTo>
                  <a:cubicBezTo>
                    <a:pt x="1954" y="16035"/>
                    <a:pt x="2571" y="16200"/>
                    <a:pt x="3189" y="16365"/>
                  </a:cubicBezTo>
                  <a:cubicBezTo>
                    <a:pt x="3806" y="16586"/>
                    <a:pt x="4526" y="16751"/>
                    <a:pt x="5246" y="16861"/>
                  </a:cubicBezTo>
                  <a:cubicBezTo>
                    <a:pt x="6069" y="17027"/>
                    <a:pt x="6789" y="17192"/>
                    <a:pt x="7611" y="17302"/>
                  </a:cubicBezTo>
                  <a:cubicBezTo>
                    <a:pt x="8434" y="17412"/>
                    <a:pt x="9154" y="17467"/>
                    <a:pt x="9874" y="17522"/>
                  </a:cubicBezTo>
                  <a:cubicBezTo>
                    <a:pt x="9874" y="12067"/>
                    <a:pt x="9874" y="12067"/>
                    <a:pt x="9874" y="12067"/>
                  </a:cubicBezTo>
                  <a:cubicBezTo>
                    <a:pt x="8846" y="11847"/>
                    <a:pt x="7817" y="11627"/>
                    <a:pt x="6789" y="11351"/>
                  </a:cubicBezTo>
                  <a:cubicBezTo>
                    <a:pt x="5760" y="11076"/>
                    <a:pt x="4834" y="10745"/>
                    <a:pt x="4011" y="10359"/>
                  </a:cubicBezTo>
                  <a:cubicBezTo>
                    <a:pt x="3086" y="9918"/>
                    <a:pt x="2469" y="9422"/>
                    <a:pt x="1954" y="8816"/>
                  </a:cubicBezTo>
                  <a:cubicBezTo>
                    <a:pt x="1337" y="8210"/>
                    <a:pt x="1131" y="7494"/>
                    <a:pt x="1131" y="6557"/>
                  </a:cubicBezTo>
                  <a:cubicBezTo>
                    <a:pt x="1131" y="6116"/>
                    <a:pt x="1337" y="5676"/>
                    <a:pt x="1749" y="5180"/>
                  </a:cubicBezTo>
                  <a:cubicBezTo>
                    <a:pt x="2160" y="4684"/>
                    <a:pt x="2674" y="4243"/>
                    <a:pt x="3394" y="3802"/>
                  </a:cubicBezTo>
                  <a:cubicBezTo>
                    <a:pt x="4217" y="3361"/>
                    <a:pt x="5143" y="2976"/>
                    <a:pt x="6171" y="2645"/>
                  </a:cubicBezTo>
                  <a:cubicBezTo>
                    <a:pt x="7303" y="2314"/>
                    <a:pt x="8537" y="2039"/>
                    <a:pt x="9874" y="1929"/>
                  </a:cubicBezTo>
                  <a:cubicBezTo>
                    <a:pt x="9874" y="0"/>
                    <a:pt x="9874" y="0"/>
                    <a:pt x="9874" y="0"/>
                  </a:cubicBezTo>
                  <a:cubicBezTo>
                    <a:pt x="12651" y="0"/>
                    <a:pt x="12651" y="0"/>
                    <a:pt x="12651" y="0"/>
                  </a:cubicBezTo>
                  <a:cubicBezTo>
                    <a:pt x="12651" y="1763"/>
                    <a:pt x="12651" y="1763"/>
                    <a:pt x="12651" y="1763"/>
                  </a:cubicBezTo>
                  <a:cubicBezTo>
                    <a:pt x="12651" y="1763"/>
                    <a:pt x="12651" y="1763"/>
                    <a:pt x="12651" y="1763"/>
                  </a:cubicBezTo>
                  <a:cubicBezTo>
                    <a:pt x="14091" y="1763"/>
                    <a:pt x="15326" y="1818"/>
                    <a:pt x="16560" y="1873"/>
                  </a:cubicBezTo>
                  <a:cubicBezTo>
                    <a:pt x="17691" y="1984"/>
                    <a:pt x="18926" y="2094"/>
                    <a:pt x="20160" y="2204"/>
                  </a:cubicBezTo>
                  <a:cubicBezTo>
                    <a:pt x="19234" y="4794"/>
                    <a:pt x="19234" y="4794"/>
                    <a:pt x="19234" y="4794"/>
                  </a:cubicBezTo>
                  <a:cubicBezTo>
                    <a:pt x="18103" y="4573"/>
                    <a:pt x="17074" y="4408"/>
                    <a:pt x="15943" y="4243"/>
                  </a:cubicBezTo>
                  <a:cubicBezTo>
                    <a:pt x="14709" y="4078"/>
                    <a:pt x="13680" y="4022"/>
                    <a:pt x="12651" y="3967"/>
                  </a:cubicBezTo>
                  <a:cubicBezTo>
                    <a:pt x="12651" y="8761"/>
                    <a:pt x="12651" y="8761"/>
                    <a:pt x="12651" y="8761"/>
                  </a:cubicBezTo>
                  <a:cubicBezTo>
                    <a:pt x="13577" y="8982"/>
                    <a:pt x="14709" y="9257"/>
                    <a:pt x="15737" y="9478"/>
                  </a:cubicBezTo>
                  <a:cubicBezTo>
                    <a:pt x="16766" y="9753"/>
                    <a:pt x="17794" y="10084"/>
                    <a:pt x="18617" y="10524"/>
                  </a:cubicBezTo>
                  <a:cubicBezTo>
                    <a:pt x="19543" y="10910"/>
                    <a:pt x="20263" y="11461"/>
                    <a:pt x="20777" y="12067"/>
                  </a:cubicBezTo>
                  <a:cubicBezTo>
                    <a:pt x="21291" y="12673"/>
                    <a:pt x="21600" y="13445"/>
                    <a:pt x="21600" y="14382"/>
                  </a:cubicBezTo>
                  <a:moveTo>
                    <a:pt x="6686" y="6061"/>
                  </a:moveTo>
                  <a:cubicBezTo>
                    <a:pt x="6686" y="6557"/>
                    <a:pt x="6994" y="6998"/>
                    <a:pt x="7611" y="7329"/>
                  </a:cubicBezTo>
                  <a:cubicBezTo>
                    <a:pt x="8229" y="7659"/>
                    <a:pt x="8949" y="7935"/>
                    <a:pt x="9874" y="8155"/>
                  </a:cubicBezTo>
                  <a:cubicBezTo>
                    <a:pt x="9874" y="4022"/>
                    <a:pt x="9874" y="4022"/>
                    <a:pt x="9874" y="4022"/>
                  </a:cubicBezTo>
                  <a:cubicBezTo>
                    <a:pt x="9051" y="4078"/>
                    <a:pt x="8434" y="4188"/>
                    <a:pt x="7920" y="4353"/>
                  </a:cubicBezTo>
                  <a:cubicBezTo>
                    <a:pt x="7509" y="4463"/>
                    <a:pt x="7200" y="4684"/>
                    <a:pt x="6994" y="4959"/>
                  </a:cubicBezTo>
                  <a:cubicBezTo>
                    <a:pt x="6789" y="5235"/>
                    <a:pt x="6686" y="5620"/>
                    <a:pt x="6686" y="6061"/>
                  </a:cubicBezTo>
                  <a:moveTo>
                    <a:pt x="15943" y="14822"/>
                  </a:moveTo>
                  <a:cubicBezTo>
                    <a:pt x="15943" y="14327"/>
                    <a:pt x="15634" y="13886"/>
                    <a:pt x="15017" y="13555"/>
                  </a:cubicBezTo>
                  <a:cubicBezTo>
                    <a:pt x="14400" y="13224"/>
                    <a:pt x="13577" y="12949"/>
                    <a:pt x="12651" y="12673"/>
                  </a:cubicBezTo>
                  <a:cubicBezTo>
                    <a:pt x="12651" y="17412"/>
                    <a:pt x="12651" y="17412"/>
                    <a:pt x="12651" y="17412"/>
                  </a:cubicBezTo>
                  <a:cubicBezTo>
                    <a:pt x="12960" y="17412"/>
                    <a:pt x="13269" y="17357"/>
                    <a:pt x="13577" y="17302"/>
                  </a:cubicBezTo>
                  <a:cubicBezTo>
                    <a:pt x="13783" y="17247"/>
                    <a:pt x="14091" y="17192"/>
                    <a:pt x="14400" y="17137"/>
                  </a:cubicBezTo>
                  <a:cubicBezTo>
                    <a:pt x="14811" y="17027"/>
                    <a:pt x="15223" y="16806"/>
                    <a:pt x="15531" y="16420"/>
                  </a:cubicBezTo>
                  <a:cubicBezTo>
                    <a:pt x="15840" y="15980"/>
                    <a:pt x="15943" y="15484"/>
                    <a:pt x="15943" y="14822"/>
                  </a:cubicBezTo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7" name="Shape 683"/>
            <p:cNvSpPr/>
            <p:nvPr/>
          </p:nvSpPr>
          <p:spPr>
            <a:xfrm>
              <a:off x="85724" y="20637"/>
              <a:ext cx="892176" cy="104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942" y="10089"/>
                  </a:moveTo>
                  <a:cubicBezTo>
                    <a:pt x="8942" y="12934"/>
                    <a:pt x="8942" y="12934"/>
                    <a:pt x="8942" y="12934"/>
                  </a:cubicBezTo>
                  <a:cubicBezTo>
                    <a:pt x="9058" y="12934"/>
                    <a:pt x="9174" y="12900"/>
                    <a:pt x="9290" y="12867"/>
                  </a:cubicBezTo>
                  <a:cubicBezTo>
                    <a:pt x="9368" y="12834"/>
                    <a:pt x="9484" y="12801"/>
                    <a:pt x="9600" y="12768"/>
                  </a:cubicBezTo>
                  <a:cubicBezTo>
                    <a:pt x="9755" y="12702"/>
                    <a:pt x="9910" y="12570"/>
                    <a:pt x="10026" y="12338"/>
                  </a:cubicBezTo>
                  <a:cubicBezTo>
                    <a:pt x="10142" y="12074"/>
                    <a:pt x="10181" y="11776"/>
                    <a:pt x="10181" y="11379"/>
                  </a:cubicBezTo>
                  <a:cubicBezTo>
                    <a:pt x="10181" y="11081"/>
                    <a:pt x="10065" y="10817"/>
                    <a:pt x="9832" y="10618"/>
                  </a:cubicBezTo>
                  <a:cubicBezTo>
                    <a:pt x="9600" y="10420"/>
                    <a:pt x="9290" y="10254"/>
                    <a:pt x="8942" y="10089"/>
                  </a:cubicBezTo>
                  <a:moveTo>
                    <a:pt x="7897" y="4896"/>
                  </a:moveTo>
                  <a:cubicBezTo>
                    <a:pt x="7587" y="4929"/>
                    <a:pt x="7355" y="4995"/>
                    <a:pt x="7161" y="5094"/>
                  </a:cubicBezTo>
                  <a:cubicBezTo>
                    <a:pt x="7006" y="5160"/>
                    <a:pt x="6890" y="5292"/>
                    <a:pt x="6813" y="5458"/>
                  </a:cubicBezTo>
                  <a:cubicBezTo>
                    <a:pt x="6735" y="5623"/>
                    <a:pt x="6697" y="5855"/>
                    <a:pt x="6697" y="6119"/>
                  </a:cubicBezTo>
                  <a:cubicBezTo>
                    <a:pt x="6697" y="6417"/>
                    <a:pt x="6813" y="6682"/>
                    <a:pt x="7045" y="6880"/>
                  </a:cubicBezTo>
                  <a:cubicBezTo>
                    <a:pt x="7277" y="7079"/>
                    <a:pt x="7548" y="7244"/>
                    <a:pt x="7897" y="7376"/>
                  </a:cubicBezTo>
                  <a:cubicBezTo>
                    <a:pt x="7897" y="4896"/>
                    <a:pt x="7897" y="4896"/>
                    <a:pt x="7897" y="4896"/>
                  </a:cubicBezTo>
                  <a:moveTo>
                    <a:pt x="7897" y="13000"/>
                  </a:moveTo>
                  <a:cubicBezTo>
                    <a:pt x="7897" y="9725"/>
                    <a:pt x="7897" y="9725"/>
                    <a:pt x="7897" y="9725"/>
                  </a:cubicBezTo>
                  <a:cubicBezTo>
                    <a:pt x="7510" y="9593"/>
                    <a:pt x="7123" y="9460"/>
                    <a:pt x="6735" y="9295"/>
                  </a:cubicBezTo>
                  <a:cubicBezTo>
                    <a:pt x="6348" y="9130"/>
                    <a:pt x="6000" y="8931"/>
                    <a:pt x="5690" y="8700"/>
                  </a:cubicBezTo>
                  <a:cubicBezTo>
                    <a:pt x="5342" y="8435"/>
                    <a:pt x="5110" y="8137"/>
                    <a:pt x="4916" y="7773"/>
                  </a:cubicBezTo>
                  <a:cubicBezTo>
                    <a:pt x="4684" y="7409"/>
                    <a:pt x="4606" y="6979"/>
                    <a:pt x="4606" y="6417"/>
                  </a:cubicBezTo>
                  <a:cubicBezTo>
                    <a:pt x="4606" y="6153"/>
                    <a:pt x="4684" y="5888"/>
                    <a:pt x="4839" y="5590"/>
                  </a:cubicBezTo>
                  <a:cubicBezTo>
                    <a:pt x="4994" y="5292"/>
                    <a:pt x="5187" y="5028"/>
                    <a:pt x="5458" y="4763"/>
                  </a:cubicBezTo>
                  <a:cubicBezTo>
                    <a:pt x="5768" y="4499"/>
                    <a:pt x="6116" y="4267"/>
                    <a:pt x="6503" y="4069"/>
                  </a:cubicBezTo>
                  <a:cubicBezTo>
                    <a:pt x="6929" y="3870"/>
                    <a:pt x="7394" y="3705"/>
                    <a:pt x="7897" y="3639"/>
                  </a:cubicBezTo>
                  <a:cubicBezTo>
                    <a:pt x="7897" y="2481"/>
                    <a:pt x="7897" y="2481"/>
                    <a:pt x="7897" y="2481"/>
                  </a:cubicBezTo>
                  <a:cubicBezTo>
                    <a:pt x="8942" y="2481"/>
                    <a:pt x="8942" y="2481"/>
                    <a:pt x="8942" y="2481"/>
                  </a:cubicBezTo>
                  <a:cubicBezTo>
                    <a:pt x="8942" y="3539"/>
                    <a:pt x="8942" y="3539"/>
                    <a:pt x="8942" y="3539"/>
                  </a:cubicBezTo>
                  <a:cubicBezTo>
                    <a:pt x="8942" y="3539"/>
                    <a:pt x="8942" y="3539"/>
                    <a:pt x="8942" y="3539"/>
                  </a:cubicBezTo>
                  <a:cubicBezTo>
                    <a:pt x="9484" y="3539"/>
                    <a:pt x="9948" y="3572"/>
                    <a:pt x="10413" y="3606"/>
                  </a:cubicBezTo>
                  <a:cubicBezTo>
                    <a:pt x="10839" y="3672"/>
                    <a:pt x="11303" y="3738"/>
                    <a:pt x="11768" y="3804"/>
                  </a:cubicBezTo>
                  <a:cubicBezTo>
                    <a:pt x="11419" y="5359"/>
                    <a:pt x="11419" y="5359"/>
                    <a:pt x="11419" y="5359"/>
                  </a:cubicBezTo>
                  <a:cubicBezTo>
                    <a:pt x="10994" y="5226"/>
                    <a:pt x="10606" y="5127"/>
                    <a:pt x="10181" y="5028"/>
                  </a:cubicBezTo>
                  <a:cubicBezTo>
                    <a:pt x="9716" y="4929"/>
                    <a:pt x="9329" y="4896"/>
                    <a:pt x="8942" y="4862"/>
                  </a:cubicBezTo>
                  <a:cubicBezTo>
                    <a:pt x="8942" y="7740"/>
                    <a:pt x="8942" y="7740"/>
                    <a:pt x="8942" y="7740"/>
                  </a:cubicBezTo>
                  <a:cubicBezTo>
                    <a:pt x="9290" y="7873"/>
                    <a:pt x="9716" y="8038"/>
                    <a:pt x="10103" y="8170"/>
                  </a:cubicBezTo>
                  <a:cubicBezTo>
                    <a:pt x="10490" y="8336"/>
                    <a:pt x="10877" y="8534"/>
                    <a:pt x="11187" y="8799"/>
                  </a:cubicBezTo>
                  <a:cubicBezTo>
                    <a:pt x="11535" y="9030"/>
                    <a:pt x="11806" y="9361"/>
                    <a:pt x="12000" y="9725"/>
                  </a:cubicBezTo>
                  <a:cubicBezTo>
                    <a:pt x="12194" y="10089"/>
                    <a:pt x="12310" y="10552"/>
                    <a:pt x="12310" y="11114"/>
                  </a:cubicBezTo>
                  <a:cubicBezTo>
                    <a:pt x="12310" y="11445"/>
                    <a:pt x="12232" y="11776"/>
                    <a:pt x="12077" y="12074"/>
                  </a:cubicBezTo>
                  <a:cubicBezTo>
                    <a:pt x="11923" y="12404"/>
                    <a:pt x="11690" y="12735"/>
                    <a:pt x="11419" y="13000"/>
                  </a:cubicBezTo>
                  <a:cubicBezTo>
                    <a:pt x="11110" y="13297"/>
                    <a:pt x="10761" y="13529"/>
                    <a:pt x="10335" y="13760"/>
                  </a:cubicBezTo>
                  <a:cubicBezTo>
                    <a:pt x="9910" y="13959"/>
                    <a:pt x="9445" y="14124"/>
                    <a:pt x="8942" y="14224"/>
                  </a:cubicBezTo>
                  <a:cubicBezTo>
                    <a:pt x="8942" y="15447"/>
                    <a:pt x="8942" y="15447"/>
                    <a:pt x="8942" y="15447"/>
                  </a:cubicBezTo>
                  <a:cubicBezTo>
                    <a:pt x="7897" y="15447"/>
                    <a:pt x="7897" y="15447"/>
                    <a:pt x="7897" y="15447"/>
                  </a:cubicBezTo>
                  <a:cubicBezTo>
                    <a:pt x="7897" y="14323"/>
                    <a:pt x="7897" y="14323"/>
                    <a:pt x="7897" y="14323"/>
                  </a:cubicBezTo>
                  <a:cubicBezTo>
                    <a:pt x="7858" y="14323"/>
                    <a:pt x="7819" y="14323"/>
                    <a:pt x="7819" y="14323"/>
                  </a:cubicBezTo>
                  <a:cubicBezTo>
                    <a:pt x="7781" y="14323"/>
                    <a:pt x="7742" y="14323"/>
                    <a:pt x="7703" y="14323"/>
                  </a:cubicBezTo>
                  <a:cubicBezTo>
                    <a:pt x="7355" y="14323"/>
                    <a:pt x="7006" y="14323"/>
                    <a:pt x="6658" y="14290"/>
                  </a:cubicBezTo>
                  <a:cubicBezTo>
                    <a:pt x="6348" y="14257"/>
                    <a:pt x="6039" y="14191"/>
                    <a:pt x="5768" y="14124"/>
                  </a:cubicBezTo>
                  <a:cubicBezTo>
                    <a:pt x="5497" y="14058"/>
                    <a:pt x="5226" y="13992"/>
                    <a:pt x="4955" y="13893"/>
                  </a:cubicBezTo>
                  <a:cubicBezTo>
                    <a:pt x="4684" y="13794"/>
                    <a:pt x="4452" y="13694"/>
                    <a:pt x="4181" y="13562"/>
                  </a:cubicBezTo>
                  <a:cubicBezTo>
                    <a:pt x="4761" y="12007"/>
                    <a:pt x="4761" y="12007"/>
                    <a:pt x="4761" y="12007"/>
                  </a:cubicBezTo>
                  <a:cubicBezTo>
                    <a:pt x="4916" y="12107"/>
                    <a:pt x="5148" y="12206"/>
                    <a:pt x="5381" y="12305"/>
                  </a:cubicBezTo>
                  <a:cubicBezTo>
                    <a:pt x="5613" y="12437"/>
                    <a:pt x="5884" y="12537"/>
                    <a:pt x="6155" y="12603"/>
                  </a:cubicBezTo>
                  <a:cubicBezTo>
                    <a:pt x="6465" y="12702"/>
                    <a:pt x="6735" y="12801"/>
                    <a:pt x="7045" y="12867"/>
                  </a:cubicBezTo>
                  <a:cubicBezTo>
                    <a:pt x="7355" y="12934"/>
                    <a:pt x="7626" y="12967"/>
                    <a:pt x="7897" y="13000"/>
                  </a:cubicBezTo>
                  <a:moveTo>
                    <a:pt x="10800" y="0"/>
                  </a:moveTo>
                  <a:cubicBezTo>
                    <a:pt x="4839" y="0"/>
                    <a:pt x="0" y="4135"/>
                    <a:pt x="0" y="9229"/>
                  </a:cubicBezTo>
                  <a:cubicBezTo>
                    <a:pt x="0" y="14323"/>
                    <a:pt x="4839" y="18458"/>
                    <a:pt x="10800" y="18458"/>
                  </a:cubicBezTo>
                  <a:cubicBezTo>
                    <a:pt x="10994" y="18458"/>
                    <a:pt x="11148" y="18458"/>
                    <a:pt x="11303" y="18458"/>
                  </a:cubicBezTo>
                  <a:cubicBezTo>
                    <a:pt x="15677" y="21600"/>
                    <a:pt x="15677" y="21600"/>
                    <a:pt x="15677" y="21600"/>
                  </a:cubicBezTo>
                  <a:cubicBezTo>
                    <a:pt x="16142" y="17267"/>
                    <a:pt x="16142" y="17267"/>
                    <a:pt x="16142" y="17267"/>
                  </a:cubicBezTo>
                  <a:cubicBezTo>
                    <a:pt x="19394" y="15679"/>
                    <a:pt x="21600" y="12669"/>
                    <a:pt x="21600" y="9229"/>
                  </a:cubicBezTo>
                  <a:cubicBezTo>
                    <a:pt x="21600" y="4135"/>
                    <a:pt x="16761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8" name="Shape 684"/>
            <p:cNvSpPr/>
            <p:nvPr/>
          </p:nvSpPr>
          <p:spPr>
            <a:xfrm>
              <a:off x="257174" y="141287"/>
              <a:ext cx="336551" cy="628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7412"/>
                  </a:moveTo>
                  <a:cubicBezTo>
                    <a:pt x="12651" y="12673"/>
                    <a:pt x="12651" y="12673"/>
                    <a:pt x="12651" y="12673"/>
                  </a:cubicBezTo>
                  <a:cubicBezTo>
                    <a:pt x="13577" y="12949"/>
                    <a:pt x="14400" y="13224"/>
                    <a:pt x="15017" y="13555"/>
                  </a:cubicBezTo>
                  <a:cubicBezTo>
                    <a:pt x="15634" y="13886"/>
                    <a:pt x="15943" y="14327"/>
                    <a:pt x="15943" y="14822"/>
                  </a:cubicBezTo>
                  <a:cubicBezTo>
                    <a:pt x="15943" y="15484"/>
                    <a:pt x="15840" y="15980"/>
                    <a:pt x="15531" y="16420"/>
                  </a:cubicBezTo>
                  <a:cubicBezTo>
                    <a:pt x="15223" y="16806"/>
                    <a:pt x="14811" y="17027"/>
                    <a:pt x="14400" y="17137"/>
                  </a:cubicBezTo>
                  <a:cubicBezTo>
                    <a:pt x="14091" y="17192"/>
                    <a:pt x="13783" y="17247"/>
                    <a:pt x="13577" y="17302"/>
                  </a:cubicBezTo>
                  <a:cubicBezTo>
                    <a:pt x="13269" y="17357"/>
                    <a:pt x="12960" y="17412"/>
                    <a:pt x="12651" y="17412"/>
                  </a:cubicBezTo>
                  <a:moveTo>
                    <a:pt x="9874" y="8155"/>
                  </a:moveTo>
                  <a:cubicBezTo>
                    <a:pt x="8949" y="7935"/>
                    <a:pt x="8229" y="7659"/>
                    <a:pt x="7611" y="7329"/>
                  </a:cubicBezTo>
                  <a:cubicBezTo>
                    <a:pt x="6994" y="6998"/>
                    <a:pt x="6686" y="6557"/>
                    <a:pt x="6686" y="6061"/>
                  </a:cubicBezTo>
                  <a:cubicBezTo>
                    <a:pt x="6686" y="5620"/>
                    <a:pt x="6789" y="5235"/>
                    <a:pt x="6994" y="4959"/>
                  </a:cubicBezTo>
                  <a:cubicBezTo>
                    <a:pt x="7200" y="4684"/>
                    <a:pt x="7509" y="4463"/>
                    <a:pt x="7920" y="4353"/>
                  </a:cubicBezTo>
                  <a:cubicBezTo>
                    <a:pt x="8434" y="4188"/>
                    <a:pt x="9051" y="4078"/>
                    <a:pt x="9874" y="4022"/>
                  </a:cubicBezTo>
                  <a:cubicBezTo>
                    <a:pt x="9874" y="8155"/>
                    <a:pt x="9874" y="8155"/>
                    <a:pt x="9874" y="8155"/>
                  </a:cubicBezTo>
                  <a:moveTo>
                    <a:pt x="12651" y="0"/>
                  </a:moveTo>
                  <a:cubicBezTo>
                    <a:pt x="9874" y="0"/>
                    <a:pt x="9874" y="0"/>
                    <a:pt x="9874" y="0"/>
                  </a:cubicBezTo>
                  <a:cubicBezTo>
                    <a:pt x="9874" y="1929"/>
                    <a:pt x="9874" y="1929"/>
                    <a:pt x="9874" y="1929"/>
                  </a:cubicBezTo>
                  <a:cubicBezTo>
                    <a:pt x="8537" y="2039"/>
                    <a:pt x="7303" y="2314"/>
                    <a:pt x="6171" y="2645"/>
                  </a:cubicBezTo>
                  <a:cubicBezTo>
                    <a:pt x="5143" y="2976"/>
                    <a:pt x="4217" y="3361"/>
                    <a:pt x="3394" y="3802"/>
                  </a:cubicBezTo>
                  <a:cubicBezTo>
                    <a:pt x="2674" y="4243"/>
                    <a:pt x="2160" y="4684"/>
                    <a:pt x="1749" y="5180"/>
                  </a:cubicBezTo>
                  <a:cubicBezTo>
                    <a:pt x="1337" y="5676"/>
                    <a:pt x="1131" y="6116"/>
                    <a:pt x="1131" y="6557"/>
                  </a:cubicBezTo>
                  <a:cubicBezTo>
                    <a:pt x="1131" y="7494"/>
                    <a:pt x="1337" y="8210"/>
                    <a:pt x="1954" y="8816"/>
                  </a:cubicBezTo>
                  <a:cubicBezTo>
                    <a:pt x="2469" y="9422"/>
                    <a:pt x="3086" y="9918"/>
                    <a:pt x="4011" y="10359"/>
                  </a:cubicBezTo>
                  <a:cubicBezTo>
                    <a:pt x="4834" y="10745"/>
                    <a:pt x="5760" y="11076"/>
                    <a:pt x="6789" y="11351"/>
                  </a:cubicBezTo>
                  <a:cubicBezTo>
                    <a:pt x="7817" y="11627"/>
                    <a:pt x="8846" y="11847"/>
                    <a:pt x="9874" y="12067"/>
                  </a:cubicBezTo>
                  <a:cubicBezTo>
                    <a:pt x="9874" y="17522"/>
                    <a:pt x="9874" y="17522"/>
                    <a:pt x="9874" y="17522"/>
                  </a:cubicBezTo>
                  <a:cubicBezTo>
                    <a:pt x="9154" y="17467"/>
                    <a:pt x="8434" y="17412"/>
                    <a:pt x="7611" y="17302"/>
                  </a:cubicBezTo>
                  <a:cubicBezTo>
                    <a:pt x="6789" y="17192"/>
                    <a:pt x="6069" y="17027"/>
                    <a:pt x="5246" y="16861"/>
                  </a:cubicBezTo>
                  <a:cubicBezTo>
                    <a:pt x="4526" y="16751"/>
                    <a:pt x="3806" y="16586"/>
                    <a:pt x="3189" y="16365"/>
                  </a:cubicBezTo>
                  <a:cubicBezTo>
                    <a:pt x="2571" y="16200"/>
                    <a:pt x="1954" y="16035"/>
                    <a:pt x="1543" y="15869"/>
                  </a:cubicBezTo>
                  <a:cubicBezTo>
                    <a:pt x="0" y="18459"/>
                    <a:pt x="0" y="18459"/>
                    <a:pt x="0" y="18459"/>
                  </a:cubicBezTo>
                  <a:cubicBezTo>
                    <a:pt x="720" y="18680"/>
                    <a:pt x="1337" y="18845"/>
                    <a:pt x="2057" y="19010"/>
                  </a:cubicBezTo>
                  <a:cubicBezTo>
                    <a:pt x="2777" y="19176"/>
                    <a:pt x="3497" y="19286"/>
                    <a:pt x="4217" y="19396"/>
                  </a:cubicBezTo>
                  <a:cubicBezTo>
                    <a:pt x="4937" y="19506"/>
                    <a:pt x="5760" y="19616"/>
                    <a:pt x="6583" y="19671"/>
                  </a:cubicBezTo>
                  <a:cubicBezTo>
                    <a:pt x="7509" y="19727"/>
                    <a:pt x="8434" y="19727"/>
                    <a:pt x="9360" y="19727"/>
                  </a:cubicBezTo>
                  <a:cubicBezTo>
                    <a:pt x="9463" y="19727"/>
                    <a:pt x="9566" y="19727"/>
                    <a:pt x="9669" y="19727"/>
                  </a:cubicBezTo>
                  <a:cubicBezTo>
                    <a:pt x="9669" y="19727"/>
                    <a:pt x="9771" y="19727"/>
                    <a:pt x="9874" y="19727"/>
                  </a:cubicBezTo>
                  <a:cubicBezTo>
                    <a:pt x="9874" y="21600"/>
                    <a:pt x="9874" y="21600"/>
                    <a:pt x="9874" y="21600"/>
                  </a:cubicBezTo>
                  <a:cubicBezTo>
                    <a:pt x="12651" y="21600"/>
                    <a:pt x="12651" y="21600"/>
                    <a:pt x="12651" y="21600"/>
                  </a:cubicBezTo>
                  <a:cubicBezTo>
                    <a:pt x="12651" y="19561"/>
                    <a:pt x="12651" y="19561"/>
                    <a:pt x="12651" y="19561"/>
                  </a:cubicBezTo>
                  <a:cubicBezTo>
                    <a:pt x="13989" y="19396"/>
                    <a:pt x="15223" y="19120"/>
                    <a:pt x="16354" y="18790"/>
                  </a:cubicBezTo>
                  <a:cubicBezTo>
                    <a:pt x="17486" y="18404"/>
                    <a:pt x="18411" y="18018"/>
                    <a:pt x="19234" y="17522"/>
                  </a:cubicBezTo>
                  <a:cubicBezTo>
                    <a:pt x="19954" y="17082"/>
                    <a:pt x="20571" y="16531"/>
                    <a:pt x="20983" y="15980"/>
                  </a:cubicBezTo>
                  <a:cubicBezTo>
                    <a:pt x="21394" y="15484"/>
                    <a:pt x="21600" y="14933"/>
                    <a:pt x="21600" y="14382"/>
                  </a:cubicBezTo>
                  <a:cubicBezTo>
                    <a:pt x="21600" y="13445"/>
                    <a:pt x="21291" y="12673"/>
                    <a:pt x="20777" y="12067"/>
                  </a:cubicBezTo>
                  <a:cubicBezTo>
                    <a:pt x="20263" y="11461"/>
                    <a:pt x="19543" y="10910"/>
                    <a:pt x="18617" y="10524"/>
                  </a:cubicBezTo>
                  <a:cubicBezTo>
                    <a:pt x="17794" y="10084"/>
                    <a:pt x="16766" y="9753"/>
                    <a:pt x="15737" y="9478"/>
                  </a:cubicBezTo>
                  <a:cubicBezTo>
                    <a:pt x="14709" y="9257"/>
                    <a:pt x="13577" y="8982"/>
                    <a:pt x="12651" y="8761"/>
                  </a:cubicBezTo>
                  <a:cubicBezTo>
                    <a:pt x="12651" y="3967"/>
                    <a:pt x="12651" y="3967"/>
                    <a:pt x="12651" y="3967"/>
                  </a:cubicBezTo>
                  <a:cubicBezTo>
                    <a:pt x="13680" y="4022"/>
                    <a:pt x="14709" y="4078"/>
                    <a:pt x="15943" y="4243"/>
                  </a:cubicBezTo>
                  <a:cubicBezTo>
                    <a:pt x="17074" y="4408"/>
                    <a:pt x="18103" y="4573"/>
                    <a:pt x="19234" y="4794"/>
                  </a:cubicBezTo>
                  <a:cubicBezTo>
                    <a:pt x="20160" y="2204"/>
                    <a:pt x="20160" y="2204"/>
                    <a:pt x="20160" y="2204"/>
                  </a:cubicBezTo>
                  <a:cubicBezTo>
                    <a:pt x="18926" y="2094"/>
                    <a:pt x="17691" y="1984"/>
                    <a:pt x="16560" y="1873"/>
                  </a:cubicBezTo>
                  <a:cubicBezTo>
                    <a:pt x="15326" y="1818"/>
                    <a:pt x="14091" y="1763"/>
                    <a:pt x="12651" y="1763"/>
                  </a:cubicBezTo>
                  <a:cubicBezTo>
                    <a:pt x="12651" y="1763"/>
                    <a:pt x="12651" y="1763"/>
                    <a:pt x="12651" y="1763"/>
                  </a:cubicBezTo>
                  <a:cubicBezTo>
                    <a:pt x="12651" y="0"/>
                    <a:pt x="12651" y="0"/>
                    <a:pt x="12651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9" name="Shape 685"/>
            <p:cNvSpPr/>
            <p:nvPr/>
          </p:nvSpPr>
          <p:spPr>
            <a:xfrm>
              <a:off x="-1" y="-1"/>
              <a:ext cx="893763" cy="104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29"/>
                  </a:moveTo>
                  <a:cubicBezTo>
                    <a:pt x="21600" y="4135"/>
                    <a:pt x="16761" y="0"/>
                    <a:pt x="10800" y="0"/>
                  </a:cubicBezTo>
                  <a:cubicBezTo>
                    <a:pt x="4839" y="0"/>
                    <a:pt x="0" y="4135"/>
                    <a:pt x="0" y="9229"/>
                  </a:cubicBezTo>
                  <a:cubicBezTo>
                    <a:pt x="0" y="14323"/>
                    <a:pt x="4839" y="18458"/>
                    <a:pt x="10800" y="18458"/>
                  </a:cubicBezTo>
                  <a:cubicBezTo>
                    <a:pt x="10955" y="18458"/>
                    <a:pt x="11110" y="18458"/>
                    <a:pt x="11303" y="18458"/>
                  </a:cubicBezTo>
                  <a:cubicBezTo>
                    <a:pt x="15639" y="21600"/>
                    <a:pt x="15639" y="21600"/>
                    <a:pt x="15639" y="21600"/>
                  </a:cubicBezTo>
                  <a:cubicBezTo>
                    <a:pt x="16103" y="17267"/>
                    <a:pt x="16103" y="17267"/>
                    <a:pt x="16103" y="17267"/>
                  </a:cubicBezTo>
                  <a:cubicBezTo>
                    <a:pt x="19394" y="15679"/>
                    <a:pt x="21600" y="12669"/>
                    <a:pt x="21600" y="9229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80" name="Shape 686"/>
            <p:cNvSpPr/>
            <p:nvPr/>
          </p:nvSpPr>
          <p:spPr>
            <a:xfrm>
              <a:off x="141381" y="151802"/>
              <a:ext cx="528388" cy="5198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sz="21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  <a:sym typeface="微软雅黑" panose="020B0503020204020204" charset="-122"/>
                </a:rPr>
                <a:t>04</a:t>
              </a:r>
              <a:endPara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endParaRPr>
            </a:p>
          </p:txBody>
        </p:sp>
      </p:grpSp>
      <p:grpSp>
        <p:nvGrpSpPr>
          <p:cNvPr id="81" name="Group 693"/>
          <p:cNvGrpSpPr/>
          <p:nvPr/>
        </p:nvGrpSpPr>
        <p:grpSpPr>
          <a:xfrm>
            <a:off x="3317765" y="1457910"/>
            <a:ext cx="558332" cy="658417"/>
            <a:chOff x="0" y="0"/>
            <a:chExt cx="744537" cy="877888"/>
          </a:xfrm>
        </p:grpSpPr>
        <p:sp>
          <p:nvSpPr>
            <p:cNvPr id="82" name="Shape 688"/>
            <p:cNvSpPr/>
            <p:nvPr/>
          </p:nvSpPr>
          <p:spPr>
            <a:xfrm>
              <a:off x="25400" y="38100"/>
              <a:ext cx="719138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6" y="0"/>
                  </a:moveTo>
                  <a:cubicBezTo>
                    <a:pt x="4859" y="0"/>
                    <a:pt x="0" y="4122"/>
                    <a:pt x="0" y="9234"/>
                  </a:cubicBezTo>
                  <a:cubicBezTo>
                    <a:pt x="0" y="14345"/>
                    <a:pt x="4859" y="18467"/>
                    <a:pt x="10776" y="18467"/>
                  </a:cubicBezTo>
                  <a:cubicBezTo>
                    <a:pt x="10968" y="18467"/>
                    <a:pt x="11113" y="18467"/>
                    <a:pt x="11305" y="18467"/>
                  </a:cubicBezTo>
                  <a:cubicBezTo>
                    <a:pt x="15635" y="21600"/>
                    <a:pt x="15635" y="21600"/>
                    <a:pt x="15635" y="21600"/>
                  </a:cubicBezTo>
                  <a:cubicBezTo>
                    <a:pt x="16116" y="17272"/>
                    <a:pt x="16116" y="17272"/>
                    <a:pt x="16116" y="17272"/>
                  </a:cubicBezTo>
                  <a:cubicBezTo>
                    <a:pt x="19387" y="15664"/>
                    <a:pt x="21600" y="12655"/>
                    <a:pt x="21600" y="9234"/>
                  </a:cubicBezTo>
                  <a:cubicBezTo>
                    <a:pt x="21600" y="4122"/>
                    <a:pt x="16741" y="0"/>
                    <a:pt x="10776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3" name="Shape 689"/>
            <p:cNvSpPr/>
            <p:nvPr/>
          </p:nvSpPr>
          <p:spPr>
            <a:xfrm>
              <a:off x="0" y="-1"/>
              <a:ext cx="717551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34"/>
                  </a:moveTo>
                  <a:cubicBezTo>
                    <a:pt x="21600" y="4122"/>
                    <a:pt x="16741" y="0"/>
                    <a:pt x="10824" y="0"/>
                  </a:cubicBezTo>
                  <a:cubicBezTo>
                    <a:pt x="4859" y="0"/>
                    <a:pt x="0" y="4122"/>
                    <a:pt x="0" y="9234"/>
                  </a:cubicBezTo>
                  <a:cubicBezTo>
                    <a:pt x="0" y="14345"/>
                    <a:pt x="4859" y="18467"/>
                    <a:pt x="10824" y="18467"/>
                  </a:cubicBezTo>
                  <a:cubicBezTo>
                    <a:pt x="10968" y="18467"/>
                    <a:pt x="11113" y="18467"/>
                    <a:pt x="11305" y="18467"/>
                  </a:cubicBezTo>
                  <a:cubicBezTo>
                    <a:pt x="15635" y="21600"/>
                    <a:pt x="15635" y="21600"/>
                    <a:pt x="15635" y="21600"/>
                  </a:cubicBezTo>
                  <a:cubicBezTo>
                    <a:pt x="16116" y="17272"/>
                    <a:pt x="16116" y="17272"/>
                    <a:pt x="16116" y="17272"/>
                  </a:cubicBezTo>
                  <a:cubicBezTo>
                    <a:pt x="19387" y="15664"/>
                    <a:pt x="21600" y="12655"/>
                    <a:pt x="21600" y="9234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grpSp>
          <p:nvGrpSpPr>
            <p:cNvPr id="84" name="Group 692"/>
            <p:cNvGrpSpPr/>
            <p:nvPr/>
          </p:nvGrpSpPr>
          <p:grpSpPr>
            <a:xfrm>
              <a:off x="167182" y="159076"/>
              <a:ext cx="405013" cy="354472"/>
              <a:chOff x="0" y="0"/>
              <a:chExt cx="405011" cy="354470"/>
            </a:xfrm>
          </p:grpSpPr>
          <p:sp>
            <p:nvSpPr>
              <p:cNvPr id="85" name="Shape 690"/>
              <p:cNvSpPr/>
              <p:nvPr/>
            </p:nvSpPr>
            <p:spPr>
              <a:xfrm>
                <a:off x="63693" y="63001"/>
                <a:ext cx="145390" cy="95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86" name="Shape 691"/>
              <p:cNvSpPr/>
              <p:nvPr/>
            </p:nvSpPr>
            <p:spPr>
              <a:xfrm>
                <a:off x="-1" y="-1"/>
                <a:ext cx="405013" cy="3544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87" name="Group 700"/>
          <p:cNvGrpSpPr/>
          <p:nvPr/>
        </p:nvGrpSpPr>
        <p:grpSpPr>
          <a:xfrm>
            <a:off x="3624227" y="2141831"/>
            <a:ext cx="843003" cy="860321"/>
            <a:chOff x="0" y="0"/>
            <a:chExt cx="1124148" cy="1147093"/>
          </a:xfrm>
        </p:grpSpPr>
        <p:sp>
          <p:nvSpPr>
            <p:cNvPr id="88" name="Shape 694"/>
            <p:cNvSpPr/>
            <p:nvPr/>
          </p:nvSpPr>
          <p:spPr>
            <a:xfrm>
              <a:off x="81583" y="21555"/>
              <a:ext cx="1042566" cy="1125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12" h="21600" extrusionOk="0">
                  <a:moveTo>
                    <a:pt x="9902" y="0"/>
                  </a:moveTo>
                  <a:cubicBezTo>
                    <a:pt x="8959" y="0"/>
                    <a:pt x="8016" y="123"/>
                    <a:pt x="7073" y="400"/>
                  </a:cubicBezTo>
                  <a:cubicBezTo>
                    <a:pt x="1840" y="2000"/>
                    <a:pt x="-1141" y="7569"/>
                    <a:pt x="411" y="12862"/>
                  </a:cubicBezTo>
                  <a:cubicBezTo>
                    <a:pt x="1688" y="17231"/>
                    <a:pt x="5643" y="20031"/>
                    <a:pt x="9902" y="20031"/>
                  </a:cubicBezTo>
                  <a:cubicBezTo>
                    <a:pt x="10845" y="20031"/>
                    <a:pt x="11789" y="19908"/>
                    <a:pt x="12732" y="19600"/>
                  </a:cubicBezTo>
                  <a:cubicBezTo>
                    <a:pt x="12884" y="19569"/>
                    <a:pt x="13005" y="19508"/>
                    <a:pt x="13158" y="19477"/>
                  </a:cubicBezTo>
                  <a:cubicBezTo>
                    <a:pt x="17964" y="21600"/>
                    <a:pt x="17964" y="21600"/>
                    <a:pt x="17964" y="21600"/>
                  </a:cubicBezTo>
                  <a:cubicBezTo>
                    <a:pt x="17021" y="16954"/>
                    <a:pt x="17021" y="16954"/>
                    <a:pt x="17021" y="16954"/>
                  </a:cubicBezTo>
                  <a:cubicBezTo>
                    <a:pt x="19425" y="14431"/>
                    <a:pt x="20459" y="10738"/>
                    <a:pt x="19394" y="7138"/>
                  </a:cubicBezTo>
                  <a:cubicBezTo>
                    <a:pt x="18116" y="2800"/>
                    <a:pt x="14162" y="0"/>
                    <a:pt x="9902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9" name="Shape 695"/>
            <p:cNvSpPr/>
            <p:nvPr/>
          </p:nvSpPr>
          <p:spPr>
            <a:xfrm>
              <a:off x="0" y="0"/>
              <a:ext cx="1043168" cy="1124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6" h="20489" extrusionOk="0">
                  <a:moveTo>
                    <a:pt x="19377" y="6799"/>
                  </a:moveTo>
                  <a:cubicBezTo>
                    <a:pt x="17826" y="1750"/>
                    <a:pt x="12319" y="-1111"/>
                    <a:pt x="7056" y="407"/>
                  </a:cubicBezTo>
                  <a:cubicBezTo>
                    <a:pt x="1823" y="1895"/>
                    <a:pt x="-1158" y="7208"/>
                    <a:pt x="424" y="12228"/>
                  </a:cubicBezTo>
                  <a:cubicBezTo>
                    <a:pt x="1976" y="17249"/>
                    <a:pt x="7482" y="20110"/>
                    <a:pt x="12715" y="18621"/>
                  </a:cubicBezTo>
                  <a:cubicBezTo>
                    <a:pt x="12867" y="18563"/>
                    <a:pt x="13019" y="18533"/>
                    <a:pt x="13171" y="18475"/>
                  </a:cubicBezTo>
                  <a:cubicBezTo>
                    <a:pt x="17947" y="20489"/>
                    <a:pt x="17947" y="20489"/>
                    <a:pt x="17947" y="20489"/>
                  </a:cubicBezTo>
                  <a:cubicBezTo>
                    <a:pt x="17035" y="16081"/>
                    <a:pt x="17035" y="16081"/>
                    <a:pt x="17035" y="16081"/>
                  </a:cubicBezTo>
                  <a:cubicBezTo>
                    <a:pt x="19408" y="13717"/>
                    <a:pt x="20442" y="10185"/>
                    <a:pt x="19377" y="6799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grpSp>
          <p:nvGrpSpPr>
            <p:cNvPr id="90" name="Group 699"/>
            <p:cNvGrpSpPr/>
            <p:nvPr/>
          </p:nvGrpSpPr>
          <p:grpSpPr>
            <a:xfrm>
              <a:off x="288346" y="257987"/>
              <a:ext cx="509356" cy="509357"/>
              <a:chOff x="0" y="0"/>
              <a:chExt cx="509355" cy="509355"/>
            </a:xfrm>
          </p:grpSpPr>
          <p:sp>
            <p:nvSpPr>
              <p:cNvPr id="91" name="Shape 696"/>
              <p:cNvSpPr/>
              <p:nvPr/>
            </p:nvSpPr>
            <p:spPr>
              <a:xfrm>
                <a:off x="0" y="0"/>
                <a:ext cx="509356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81" y="12133"/>
                    </a:moveTo>
                    <a:cubicBezTo>
                      <a:pt x="17711" y="12227"/>
                      <a:pt x="17328" y="12562"/>
                      <a:pt x="17171" y="13013"/>
                    </a:cubicBezTo>
                    <a:cubicBezTo>
                      <a:pt x="17084" y="13262"/>
                      <a:pt x="16982" y="13504"/>
                      <a:pt x="16869" y="13739"/>
                    </a:cubicBezTo>
                    <a:cubicBezTo>
                      <a:pt x="16659" y="14170"/>
                      <a:pt x="16695" y="14678"/>
                      <a:pt x="16960" y="15076"/>
                    </a:cubicBezTo>
                    <a:lnTo>
                      <a:pt x="18132" y="16834"/>
                    </a:lnTo>
                    <a:lnTo>
                      <a:pt x="16833" y="18133"/>
                    </a:lnTo>
                    <a:lnTo>
                      <a:pt x="15076" y="16961"/>
                    </a:lnTo>
                    <a:cubicBezTo>
                      <a:pt x="14851" y="16811"/>
                      <a:pt x="14590" y="16734"/>
                      <a:pt x="14327" y="16734"/>
                    </a:cubicBezTo>
                    <a:cubicBezTo>
                      <a:pt x="14127" y="16734"/>
                      <a:pt x="13925" y="16779"/>
                      <a:pt x="13739" y="16869"/>
                    </a:cubicBezTo>
                    <a:cubicBezTo>
                      <a:pt x="13505" y="16982"/>
                      <a:pt x="13263" y="17084"/>
                      <a:pt x="13013" y="17171"/>
                    </a:cubicBezTo>
                    <a:cubicBezTo>
                      <a:pt x="12562" y="17328"/>
                      <a:pt x="12227" y="17713"/>
                      <a:pt x="12134" y="18181"/>
                    </a:cubicBezTo>
                    <a:lnTo>
                      <a:pt x="11718" y="20250"/>
                    </a:lnTo>
                    <a:lnTo>
                      <a:pt x="9881" y="20250"/>
                    </a:lnTo>
                    <a:lnTo>
                      <a:pt x="9467" y="18181"/>
                    </a:lnTo>
                    <a:cubicBezTo>
                      <a:pt x="9373" y="17713"/>
                      <a:pt x="9039" y="17328"/>
                      <a:pt x="8588" y="17171"/>
                    </a:cubicBezTo>
                    <a:cubicBezTo>
                      <a:pt x="8339" y="17084"/>
                      <a:pt x="8096" y="16984"/>
                      <a:pt x="7861" y="16870"/>
                    </a:cubicBezTo>
                    <a:cubicBezTo>
                      <a:pt x="7675" y="16779"/>
                      <a:pt x="7474" y="16734"/>
                      <a:pt x="7273" y="16734"/>
                    </a:cubicBezTo>
                    <a:cubicBezTo>
                      <a:pt x="7011" y="16734"/>
                      <a:pt x="6750" y="16811"/>
                      <a:pt x="6525" y="16961"/>
                    </a:cubicBezTo>
                    <a:lnTo>
                      <a:pt x="4767" y="18133"/>
                    </a:lnTo>
                    <a:lnTo>
                      <a:pt x="3468" y="16834"/>
                    </a:lnTo>
                    <a:lnTo>
                      <a:pt x="4639" y="15076"/>
                    </a:lnTo>
                    <a:cubicBezTo>
                      <a:pt x="4904" y="14678"/>
                      <a:pt x="4939" y="14170"/>
                      <a:pt x="4732" y="13739"/>
                    </a:cubicBezTo>
                    <a:cubicBezTo>
                      <a:pt x="4618" y="13505"/>
                      <a:pt x="4516" y="13264"/>
                      <a:pt x="4429" y="13014"/>
                    </a:cubicBezTo>
                    <a:cubicBezTo>
                      <a:pt x="4273" y="12562"/>
                      <a:pt x="3888" y="12228"/>
                      <a:pt x="3419" y="12134"/>
                    </a:cubicBezTo>
                    <a:lnTo>
                      <a:pt x="1350" y="11719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8" y="1350"/>
                    </a:lnTo>
                    <a:lnTo>
                      <a:pt x="12132" y="3420"/>
                    </a:lnTo>
                    <a:cubicBezTo>
                      <a:pt x="12226" y="3888"/>
                      <a:pt x="12561" y="4272"/>
                      <a:pt x="13013" y="4430"/>
                    </a:cubicBezTo>
                    <a:cubicBezTo>
                      <a:pt x="13262" y="4517"/>
                      <a:pt x="13503" y="4617"/>
                      <a:pt x="13738" y="4731"/>
                    </a:cubicBezTo>
                    <a:cubicBezTo>
                      <a:pt x="13925" y="4822"/>
                      <a:pt x="14126" y="4866"/>
                      <a:pt x="14327" y="4866"/>
                    </a:cubicBezTo>
                    <a:cubicBezTo>
                      <a:pt x="14590" y="4866"/>
                      <a:pt x="14851" y="4790"/>
                      <a:pt x="15076" y="4639"/>
                    </a:cubicBezTo>
                    <a:lnTo>
                      <a:pt x="16833" y="3468"/>
                    </a:lnTo>
                    <a:lnTo>
                      <a:pt x="18132" y="4767"/>
                    </a:lnTo>
                    <a:lnTo>
                      <a:pt x="16960" y="6524"/>
                    </a:lnTo>
                    <a:cubicBezTo>
                      <a:pt x="16695" y="6923"/>
                      <a:pt x="16661" y="7431"/>
                      <a:pt x="16868" y="7861"/>
                    </a:cubicBezTo>
                    <a:cubicBezTo>
                      <a:pt x="16981" y="8096"/>
                      <a:pt x="17084" y="8337"/>
                      <a:pt x="17171" y="8587"/>
                    </a:cubicBezTo>
                    <a:cubicBezTo>
                      <a:pt x="17328" y="9039"/>
                      <a:pt x="17711" y="9373"/>
                      <a:pt x="18181" y="9467"/>
                    </a:cubicBezTo>
                    <a:lnTo>
                      <a:pt x="20249" y="9882"/>
                    </a:lnTo>
                    <a:lnTo>
                      <a:pt x="20251" y="11719"/>
                    </a:lnTo>
                    <a:cubicBezTo>
                      <a:pt x="20251" y="11719"/>
                      <a:pt x="18181" y="12133"/>
                      <a:pt x="18181" y="12133"/>
                    </a:cubicBezTo>
                    <a:close/>
                    <a:moveTo>
                      <a:pt x="20514" y="8558"/>
                    </a:moveTo>
                    <a:lnTo>
                      <a:pt x="18446" y="8143"/>
                    </a:lnTo>
                    <a:cubicBezTo>
                      <a:pt x="18342" y="7844"/>
                      <a:pt x="18219" y="7554"/>
                      <a:pt x="18083" y="7273"/>
                    </a:cubicBezTo>
                    <a:lnTo>
                      <a:pt x="19255" y="5516"/>
                    </a:lnTo>
                    <a:cubicBezTo>
                      <a:pt x="19612" y="4980"/>
                      <a:pt x="19541" y="4268"/>
                      <a:pt x="19086" y="3813"/>
                    </a:cubicBezTo>
                    <a:lnTo>
                      <a:pt x="17788" y="2514"/>
                    </a:lnTo>
                    <a:cubicBezTo>
                      <a:pt x="17527" y="2253"/>
                      <a:pt x="17182" y="2118"/>
                      <a:pt x="16832" y="2118"/>
                    </a:cubicBezTo>
                    <a:cubicBezTo>
                      <a:pt x="16574" y="2118"/>
                      <a:pt x="16313" y="2193"/>
                      <a:pt x="16085" y="2345"/>
                    </a:cubicBezTo>
                    <a:lnTo>
                      <a:pt x="14327" y="3516"/>
                    </a:lnTo>
                    <a:cubicBezTo>
                      <a:pt x="14045" y="3380"/>
                      <a:pt x="13755" y="3258"/>
                      <a:pt x="13456" y="3155"/>
                    </a:cubicBezTo>
                    <a:lnTo>
                      <a:pt x="13042" y="1085"/>
                    </a:lnTo>
                    <a:cubicBezTo>
                      <a:pt x="12917" y="454"/>
                      <a:pt x="12362" y="0"/>
                      <a:pt x="11718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9"/>
                    </a:lnTo>
                    <a:cubicBezTo>
                      <a:pt x="0" y="12362"/>
                      <a:pt x="454" y="12917"/>
                      <a:pt x="1085" y="13043"/>
                    </a:cubicBezTo>
                    <a:lnTo>
                      <a:pt x="3154" y="13457"/>
                    </a:lnTo>
                    <a:cubicBezTo>
                      <a:pt x="3258" y="13756"/>
                      <a:pt x="3380" y="14047"/>
                      <a:pt x="3516" y="14327"/>
                    </a:cubicBezTo>
                    <a:lnTo>
                      <a:pt x="2345" y="16084"/>
                    </a:lnTo>
                    <a:cubicBezTo>
                      <a:pt x="1988" y="16620"/>
                      <a:pt x="2059" y="17333"/>
                      <a:pt x="2514" y="17788"/>
                    </a:cubicBezTo>
                    <a:lnTo>
                      <a:pt x="3812" y="19087"/>
                    </a:lnTo>
                    <a:cubicBezTo>
                      <a:pt x="4073" y="19347"/>
                      <a:pt x="4419" y="19483"/>
                      <a:pt x="4767" y="19483"/>
                    </a:cubicBezTo>
                    <a:cubicBezTo>
                      <a:pt x="5026" y="19483"/>
                      <a:pt x="5287" y="19407"/>
                      <a:pt x="5516" y="19255"/>
                    </a:cubicBezTo>
                    <a:lnTo>
                      <a:pt x="7273" y="18084"/>
                    </a:lnTo>
                    <a:cubicBezTo>
                      <a:pt x="7554" y="18221"/>
                      <a:pt x="7843" y="18342"/>
                      <a:pt x="8143" y="18446"/>
                    </a:cubicBezTo>
                    <a:lnTo>
                      <a:pt x="8557" y="20515"/>
                    </a:lnTo>
                    <a:cubicBezTo>
                      <a:pt x="8684" y="21147"/>
                      <a:pt x="9238" y="21600"/>
                      <a:pt x="9881" y="21600"/>
                    </a:cubicBezTo>
                    <a:lnTo>
                      <a:pt x="11718" y="21600"/>
                    </a:lnTo>
                    <a:cubicBezTo>
                      <a:pt x="12362" y="21600"/>
                      <a:pt x="12917" y="21147"/>
                      <a:pt x="13042" y="20515"/>
                    </a:cubicBezTo>
                    <a:lnTo>
                      <a:pt x="13457" y="18446"/>
                    </a:lnTo>
                    <a:cubicBezTo>
                      <a:pt x="13756" y="18342"/>
                      <a:pt x="14047" y="18220"/>
                      <a:pt x="14327" y="18084"/>
                    </a:cubicBezTo>
                    <a:lnTo>
                      <a:pt x="16085" y="19255"/>
                    </a:lnTo>
                    <a:cubicBezTo>
                      <a:pt x="16313" y="19407"/>
                      <a:pt x="16574" y="19483"/>
                      <a:pt x="16832" y="19483"/>
                    </a:cubicBezTo>
                    <a:cubicBezTo>
                      <a:pt x="17182" y="19483"/>
                      <a:pt x="17527" y="19347"/>
                      <a:pt x="17788" y="19087"/>
                    </a:cubicBezTo>
                    <a:lnTo>
                      <a:pt x="19086" y="17788"/>
                    </a:lnTo>
                    <a:cubicBezTo>
                      <a:pt x="19541" y="17333"/>
                      <a:pt x="19612" y="16620"/>
                      <a:pt x="19255" y="16084"/>
                    </a:cubicBezTo>
                    <a:lnTo>
                      <a:pt x="18083" y="14327"/>
                    </a:lnTo>
                    <a:cubicBezTo>
                      <a:pt x="18220" y="14046"/>
                      <a:pt x="18342" y="13756"/>
                      <a:pt x="18446" y="13457"/>
                    </a:cubicBezTo>
                    <a:lnTo>
                      <a:pt x="20514" y="13043"/>
                    </a:lnTo>
                    <a:cubicBezTo>
                      <a:pt x="21146" y="12917"/>
                      <a:pt x="21600" y="12362"/>
                      <a:pt x="21600" y="11719"/>
                    </a:cubicBezTo>
                    <a:lnTo>
                      <a:pt x="21600" y="9882"/>
                    </a:lnTo>
                    <a:cubicBezTo>
                      <a:pt x="21600" y="9238"/>
                      <a:pt x="21146" y="8684"/>
                      <a:pt x="20514" y="8558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2" name="Shape 697"/>
              <p:cNvSpPr/>
              <p:nvPr/>
            </p:nvSpPr>
            <p:spPr>
              <a:xfrm>
                <a:off x="143670" y="142800"/>
                <a:ext cx="222899" cy="2229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7" y="1349"/>
                      <a:pt x="20251" y="5582"/>
                      <a:pt x="20251" y="10800"/>
                    </a:cubicBezTo>
                    <a:cubicBezTo>
                      <a:pt x="20251" y="16017"/>
                      <a:pt x="16017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4" y="21600"/>
                      <a:pt x="21600" y="16763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3" name="Shape 698"/>
              <p:cNvSpPr/>
              <p:nvPr/>
            </p:nvSpPr>
            <p:spPr>
              <a:xfrm>
                <a:off x="190690" y="190690"/>
                <a:ext cx="127999" cy="12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8901"/>
                    </a:moveTo>
                    <a:cubicBezTo>
                      <a:pt x="6328" y="18901"/>
                      <a:pt x="2699" y="15272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2"/>
                      <a:pt x="15271" y="18901"/>
                      <a:pt x="10800" y="18901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7"/>
                      <a:pt x="4830" y="21600"/>
                      <a:pt x="10800" y="21600"/>
                    </a:cubicBezTo>
                    <a:cubicBezTo>
                      <a:pt x="16764" y="21600"/>
                      <a:pt x="21600" y="16767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94" name="Group 707"/>
          <p:cNvGrpSpPr/>
          <p:nvPr/>
        </p:nvGrpSpPr>
        <p:grpSpPr>
          <a:xfrm>
            <a:off x="4317759" y="1540061"/>
            <a:ext cx="815472" cy="882255"/>
            <a:chOff x="0" y="0"/>
            <a:chExt cx="1087437" cy="1176338"/>
          </a:xfrm>
        </p:grpSpPr>
        <p:sp>
          <p:nvSpPr>
            <p:cNvPr id="95" name="Shape 701"/>
            <p:cNvSpPr/>
            <p:nvPr/>
          </p:nvSpPr>
          <p:spPr>
            <a:xfrm>
              <a:off x="103187" y="25400"/>
              <a:ext cx="984251" cy="1150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20" y="0"/>
                    <a:pt x="0" y="4146"/>
                    <a:pt x="0" y="9223"/>
                  </a:cubicBezTo>
                  <a:cubicBezTo>
                    <a:pt x="0" y="14330"/>
                    <a:pt x="4820" y="18476"/>
                    <a:pt x="10800" y="18476"/>
                  </a:cubicBezTo>
                  <a:cubicBezTo>
                    <a:pt x="10976" y="18476"/>
                    <a:pt x="11117" y="18476"/>
                    <a:pt x="11293" y="18446"/>
                  </a:cubicBezTo>
                  <a:cubicBezTo>
                    <a:pt x="15655" y="21600"/>
                    <a:pt x="15655" y="21600"/>
                    <a:pt x="15655" y="21600"/>
                  </a:cubicBezTo>
                  <a:cubicBezTo>
                    <a:pt x="16112" y="17274"/>
                    <a:pt x="16112" y="17274"/>
                    <a:pt x="16112" y="17274"/>
                  </a:cubicBezTo>
                  <a:cubicBezTo>
                    <a:pt x="19384" y="15682"/>
                    <a:pt x="21600" y="12678"/>
                    <a:pt x="21600" y="9223"/>
                  </a:cubicBezTo>
                  <a:cubicBezTo>
                    <a:pt x="21600" y="4146"/>
                    <a:pt x="16780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6" name="Shape 702"/>
            <p:cNvSpPr/>
            <p:nvPr/>
          </p:nvSpPr>
          <p:spPr>
            <a:xfrm>
              <a:off x="0" y="0"/>
              <a:ext cx="982663" cy="1150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23"/>
                  </a:moveTo>
                  <a:cubicBezTo>
                    <a:pt x="21600" y="4146"/>
                    <a:pt x="16780" y="0"/>
                    <a:pt x="10800" y="0"/>
                  </a:cubicBezTo>
                  <a:cubicBezTo>
                    <a:pt x="4820" y="0"/>
                    <a:pt x="0" y="4146"/>
                    <a:pt x="0" y="9223"/>
                  </a:cubicBezTo>
                  <a:cubicBezTo>
                    <a:pt x="0" y="14330"/>
                    <a:pt x="4820" y="18446"/>
                    <a:pt x="10800" y="18446"/>
                  </a:cubicBezTo>
                  <a:cubicBezTo>
                    <a:pt x="10976" y="18446"/>
                    <a:pt x="11117" y="18446"/>
                    <a:pt x="11293" y="18446"/>
                  </a:cubicBezTo>
                  <a:cubicBezTo>
                    <a:pt x="15655" y="21600"/>
                    <a:pt x="15655" y="21600"/>
                    <a:pt x="15655" y="21600"/>
                  </a:cubicBezTo>
                  <a:cubicBezTo>
                    <a:pt x="16112" y="17274"/>
                    <a:pt x="16112" y="17274"/>
                    <a:pt x="16112" y="17274"/>
                  </a:cubicBezTo>
                  <a:cubicBezTo>
                    <a:pt x="19384" y="15682"/>
                    <a:pt x="21600" y="12678"/>
                    <a:pt x="21600" y="9223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68577" tIns="34288" rIns="68577" bIns="34288" rtlCol="0" anchor="ctr"/>
            <a:lstStyle/>
            <a:p>
              <a:pPr algn="ctr" rtl="0"/>
              <a:endPara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grpSp>
          <p:nvGrpSpPr>
            <p:cNvPr id="97" name="Group 706"/>
            <p:cNvGrpSpPr/>
            <p:nvPr/>
          </p:nvGrpSpPr>
          <p:grpSpPr>
            <a:xfrm>
              <a:off x="268274" y="258970"/>
              <a:ext cx="509384" cy="509358"/>
              <a:chOff x="-12" y="0"/>
              <a:chExt cx="509383" cy="509356"/>
            </a:xfrm>
          </p:grpSpPr>
          <p:sp>
            <p:nvSpPr>
              <p:cNvPr id="98" name="Shape 703"/>
              <p:cNvSpPr/>
              <p:nvPr/>
            </p:nvSpPr>
            <p:spPr>
              <a:xfrm>
                <a:off x="270797" y="63563"/>
                <a:ext cx="167175" cy="1671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39" y="20579"/>
                    </a:moveTo>
                    <a:lnTo>
                      <a:pt x="19543" y="20579"/>
                    </a:lnTo>
                    <a:cubicBezTo>
                      <a:pt x="19547" y="21142"/>
                      <a:pt x="20005" y="21600"/>
                      <a:pt x="20572" y="21600"/>
                    </a:cubicBezTo>
                    <a:cubicBezTo>
                      <a:pt x="21138" y="21600"/>
                      <a:pt x="21600" y="21138"/>
                      <a:pt x="21600" y="20571"/>
                    </a:cubicBezTo>
                    <a:cubicBezTo>
                      <a:pt x="21600" y="20565"/>
                      <a:pt x="21596" y="20561"/>
                      <a:pt x="21596" y="20555"/>
                    </a:cubicBezTo>
                    <a:cubicBezTo>
                      <a:pt x="21584" y="9221"/>
                      <a:pt x="12412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4" y="2065"/>
                      <a:pt x="19539" y="10370"/>
                      <a:pt x="19539" y="20579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9" name="Shape 704"/>
              <p:cNvSpPr/>
              <p:nvPr/>
            </p:nvSpPr>
            <p:spPr>
              <a:xfrm>
                <a:off x="-12" y="-1"/>
                <a:ext cx="509384" cy="5093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8" h="21600" extrusionOk="0">
                    <a:moveTo>
                      <a:pt x="19869" y="17134"/>
                    </a:moveTo>
                    <a:cubicBezTo>
                      <a:pt x="19767" y="17387"/>
                      <a:pt x="19526" y="17550"/>
                      <a:pt x="19256" y="17550"/>
                    </a:cubicBezTo>
                    <a:lnTo>
                      <a:pt x="19059" y="17550"/>
                    </a:lnTo>
                    <a:lnTo>
                      <a:pt x="3984" y="2226"/>
                    </a:lnTo>
                    <a:lnTo>
                      <a:pt x="3984" y="2025"/>
                    </a:lnTo>
                    <a:cubicBezTo>
                      <a:pt x="3984" y="1750"/>
                      <a:pt x="4145" y="1506"/>
                      <a:pt x="4394" y="1401"/>
                    </a:cubicBezTo>
                    <a:cubicBezTo>
                      <a:pt x="4476" y="1367"/>
                      <a:pt x="4561" y="1350"/>
                      <a:pt x="4648" y="1350"/>
                    </a:cubicBezTo>
                    <a:cubicBezTo>
                      <a:pt x="4825" y="1350"/>
                      <a:pt x="4992" y="1420"/>
                      <a:pt x="5117" y="1547"/>
                    </a:cubicBezTo>
                    <a:lnTo>
                      <a:pt x="19725" y="16398"/>
                    </a:lnTo>
                    <a:cubicBezTo>
                      <a:pt x="19916" y="16592"/>
                      <a:pt x="19973" y="16881"/>
                      <a:pt x="19869" y="17134"/>
                    </a:cubicBezTo>
                    <a:moveTo>
                      <a:pt x="10122" y="17550"/>
                    </a:moveTo>
                    <a:cubicBezTo>
                      <a:pt x="10018" y="17550"/>
                      <a:pt x="9923" y="17587"/>
                      <a:pt x="9825" y="17610"/>
                    </a:cubicBezTo>
                    <a:lnTo>
                      <a:pt x="3924" y="11613"/>
                    </a:lnTo>
                    <a:cubicBezTo>
                      <a:pt x="3947" y="11513"/>
                      <a:pt x="3983" y="11416"/>
                      <a:pt x="3983" y="11312"/>
                    </a:cubicBezTo>
                    <a:lnTo>
                      <a:pt x="3984" y="3180"/>
                    </a:lnTo>
                    <a:lnTo>
                      <a:pt x="18120" y="17550"/>
                    </a:lnTo>
                    <a:cubicBezTo>
                      <a:pt x="18120" y="17550"/>
                      <a:pt x="10122" y="17550"/>
                      <a:pt x="10122" y="17550"/>
                    </a:cubicBezTo>
                    <a:close/>
                    <a:moveTo>
                      <a:pt x="9183" y="17946"/>
                    </a:moveTo>
                    <a:lnTo>
                      <a:pt x="7110" y="20053"/>
                    </a:lnTo>
                    <a:cubicBezTo>
                      <a:pt x="6940" y="20225"/>
                      <a:pt x="6743" y="20250"/>
                      <a:pt x="6641" y="20250"/>
                    </a:cubicBezTo>
                    <a:cubicBezTo>
                      <a:pt x="6538" y="20250"/>
                      <a:pt x="6340" y="20225"/>
                      <a:pt x="6171" y="20053"/>
                    </a:cubicBezTo>
                    <a:lnTo>
                      <a:pt x="1523" y="15328"/>
                    </a:lnTo>
                    <a:cubicBezTo>
                      <a:pt x="1353" y="15155"/>
                      <a:pt x="1328" y="14954"/>
                      <a:pt x="1328" y="14851"/>
                    </a:cubicBezTo>
                    <a:cubicBezTo>
                      <a:pt x="1328" y="14746"/>
                      <a:pt x="1353" y="14545"/>
                      <a:pt x="1523" y="14374"/>
                    </a:cubicBezTo>
                    <a:lnTo>
                      <a:pt x="3594" y="12267"/>
                    </a:lnTo>
                    <a:cubicBezTo>
                      <a:pt x="3600" y="12261"/>
                      <a:pt x="3602" y="12252"/>
                      <a:pt x="3608" y="12246"/>
                    </a:cubicBezTo>
                    <a:lnTo>
                      <a:pt x="9203" y="17933"/>
                    </a:lnTo>
                    <a:cubicBezTo>
                      <a:pt x="9197" y="17938"/>
                      <a:pt x="9188" y="17940"/>
                      <a:pt x="9183" y="17946"/>
                    </a:cubicBezTo>
                    <a:moveTo>
                      <a:pt x="6057" y="593"/>
                    </a:moveTo>
                    <a:cubicBezTo>
                      <a:pt x="5676" y="205"/>
                      <a:pt x="5166" y="0"/>
                      <a:pt x="4648" y="0"/>
                    </a:cubicBezTo>
                    <a:cubicBezTo>
                      <a:pt x="4391" y="0"/>
                      <a:pt x="4133" y="49"/>
                      <a:pt x="3886" y="154"/>
                    </a:cubicBezTo>
                    <a:cubicBezTo>
                      <a:pt x="3142" y="467"/>
                      <a:pt x="2656" y="1205"/>
                      <a:pt x="2656" y="2025"/>
                    </a:cubicBezTo>
                    <a:lnTo>
                      <a:pt x="2655" y="11312"/>
                    </a:lnTo>
                    <a:lnTo>
                      <a:pt x="584" y="13419"/>
                    </a:lnTo>
                    <a:cubicBezTo>
                      <a:pt x="-194" y="14209"/>
                      <a:pt x="-194" y="15492"/>
                      <a:pt x="584" y="16282"/>
                    </a:cubicBezTo>
                    <a:lnTo>
                      <a:pt x="5232" y="21007"/>
                    </a:lnTo>
                    <a:cubicBezTo>
                      <a:pt x="5621" y="21403"/>
                      <a:pt x="6132" y="21600"/>
                      <a:pt x="6641" y="21600"/>
                    </a:cubicBezTo>
                    <a:cubicBezTo>
                      <a:pt x="7151" y="21600"/>
                      <a:pt x="7660" y="21403"/>
                      <a:pt x="8049" y="21007"/>
                    </a:cubicBezTo>
                    <a:lnTo>
                      <a:pt x="10122" y="18901"/>
                    </a:lnTo>
                    <a:lnTo>
                      <a:pt x="19256" y="18901"/>
                    </a:lnTo>
                    <a:cubicBezTo>
                      <a:pt x="20063" y="18901"/>
                      <a:pt x="20789" y="18408"/>
                      <a:pt x="21096" y="17651"/>
                    </a:cubicBezTo>
                    <a:cubicBezTo>
                      <a:pt x="21406" y="16894"/>
                      <a:pt x="21235" y="16023"/>
                      <a:pt x="20664" y="15444"/>
                    </a:cubicBezTo>
                    <a:cubicBezTo>
                      <a:pt x="20664" y="15444"/>
                      <a:pt x="6057" y="593"/>
                      <a:pt x="6057" y="5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0" name="Shape 705"/>
              <p:cNvSpPr/>
              <p:nvPr/>
            </p:nvSpPr>
            <p:spPr>
              <a:xfrm>
                <a:off x="270797" y="0"/>
                <a:ext cx="238571" cy="2385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6" y="2885"/>
                      <a:pt x="18718" y="10637"/>
                      <a:pt x="18718" y="20165"/>
                    </a:cubicBezTo>
                    <a:lnTo>
                      <a:pt x="18721" y="20165"/>
                    </a:lnTo>
                    <a:cubicBezTo>
                      <a:pt x="18723" y="20959"/>
                      <a:pt x="19367" y="21600"/>
                      <a:pt x="20161" y="21600"/>
                    </a:cubicBezTo>
                    <a:cubicBezTo>
                      <a:pt x="20956" y="21600"/>
                      <a:pt x="21600" y="20956"/>
                      <a:pt x="21600" y="20160"/>
                    </a:cubicBezTo>
                    <a:cubicBezTo>
                      <a:pt x="21600" y="20155"/>
                      <a:pt x="21598" y="20152"/>
                      <a:pt x="21598" y="20148"/>
                    </a:cubicBezTo>
                    <a:cubicBezTo>
                      <a:pt x="21589" y="9034"/>
                      <a:pt x="12589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22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4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整体活动预期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077"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indefinite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dvAuto="0"/>
      <p:bldP spid="14" grpId="0" bldLvl="0" animBg="1" advAuto="0"/>
      <p:bldP spid="24" grpId="0" bldLvl="0" animBg="1" advAuto="0"/>
      <p:bldP spid="35" grpId="0" bldLvl="0" animBg="1" advAuto="0"/>
      <p:bldP spid="45" grpId="0" bldLvl="0" animBg="1" advAuto="0"/>
      <p:bldP spid="55" grpId="0" bldLvl="0" animBg="1" advAuto="0"/>
      <p:bldP spid="58" grpId="0" animBg="1" advAuto="0"/>
      <p:bldP spid="59" grpId="0" animBg="1" advAuto="0"/>
      <p:bldP spid="60" grpId="0" animBg="1" advAuto="0"/>
      <p:bldP spid="61" grpId="0" animBg="1" advAuto="0"/>
      <p:bldP spid="668" grpId="0" animBg="1" advAuto="0"/>
      <p:bldP spid="62" grpId="0" animBg="1" advAuto="0"/>
      <p:bldP spid="63" grpId="0" bldLvl="0" animBg="1" advAuto="0"/>
      <p:bldP spid="67" grpId="0" bldLvl="0" animBg="1" advAuto="0"/>
      <p:bldP spid="71" grpId="0" bldLvl="0" animBg="1" advAuto="0"/>
      <p:bldP spid="75" grpId="0" bldLvl="0" animBg="1" advAuto="0"/>
      <p:bldP spid="81" grpId="0" bldLvl="0" animBg="1" advAuto="0"/>
      <p:bldP spid="87" grpId="0" bldLvl="0" animBg="1" advAuto="0"/>
      <p:bldP spid="94" grpId="0" bldLvl="0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" name="Group 931"/>
          <p:cNvGrpSpPr/>
          <p:nvPr/>
        </p:nvGrpSpPr>
        <p:grpSpPr>
          <a:xfrm>
            <a:off x="5720815" y="1431166"/>
            <a:ext cx="2084010" cy="394944"/>
            <a:chOff x="-1" y="0"/>
            <a:chExt cx="2779041" cy="526591"/>
          </a:xfrm>
        </p:grpSpPr>
        <p:grpSp>
          <p:nvGrpSpPr>
            <p:cNvPr id="929" name="Group 929"/>
            <p:cNvGrpSpPr/>
            <p:nvPr/>
          </p:nvGrpSpPr>
          <p:grpSpPr>
            <a:xfrm>
              <a:off x="-1" y="19462"/>
              <a:ext cx="507129" cy="507129"/>
              <a:chOff x="0" y="0"/>
              <a:chExt cx="507127" cy="507127"/>
            </a:xfrm>
          </p:grpSpPr>
          <p:sp>
            <p:nvSpPr>
              <p:cNvPr id="927" name="Shape 927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28" name="Shape 928"/>
              <p:cNvSpPr/>
              <p:nvPr/>
            </p:nvSpPr>
            <p:spPr>
              <a:xfrm>
                <a:off x="0" y="70261"/>
                <a:ext cx="507127" cy="3666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 sz="135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02</a:t>
                </a: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930" name="Shape 930"/>
            <p:cNvSpPr/>
            <p:nvPr/>
          </p:nvSpPr>
          <p:spPr>
            <a:xfrm>
              <a:off x="600309" y="0"/>
              <a:ext cx="2178731" cy="5198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您的内容打在这里，或复制文本在此框中粘贴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.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936" name="Group 936"/>
          <p:cNvGrpSpPr/>
          <p:nvPr/>
        </p:nvGrpSpPr>
        <p:grpSpPr>
          <a:xfrm>
            <a:off x="5720817" y="2733386"/>
            <a:ext cx="1620401" cy="849203"/>
            <a:chOff x="1" y="0"/>
            <a:chExt cx="2160815" cy="1132270"/>
          </a:xfrm>
        </p:grpSpPr>
        <p:grpSp>
          <p:nvGrpSpPr>
            <p:cNvPr id="934" name="Group 934"/>
            <p:cNvGrpSpPr/>
            <p:nvPr/>
          </p:nvGrpSpPr>
          <p:grpSpPr>
            <a:xfrm>
              <a:off x="64488" y="0"/>
              <a:ext cx="507129" cy="507128"/>
              <a:chOff x="0" y="0"/>
              <a:chExt cx="507127" cy="507127"/>
            </a:xfrm>
          </p:grpSpPr>
          <p:sp>
            <p:nvSpPr>
              <p:cNvPr id="932" name="Shape 932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33" name="Shape 933"/>
              <p:cNvSpPr/>
              <p:nvPr/>
            </p:nvSpPr>
            <p:spPr>
              <a:xfrm>
                <a:off x="0" y="70261"/>
                <a:ext cx="507127" cy="36660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 sz="135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03</a:t>
                </a: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935" name="Shape 935"/>
            <p:cNvSpPr/>
            <p:nvPr/>
          </p:nvSpPr>
          <p:spPr>
            <a:xfrm>
              <a:off x="1" y="612417"/>
              <a:ext cx="2160815" cy="5198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您的内容打在这里，或复制文本在此框中粘贴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.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941" name="Group 941"/>
          <p:cNvGrpSpPr/>
          <p:nvPr/>
        </p:nvGrpSpPr>
        <p:grpSpPr>
          <a:xfrm>
            <a:off x="1407182" y="1621045"/>
            <a:ext cx="1617466" cy="813083"/>
            <a:chOff x="838066" y="0"/>
            <a:chExt cx="2156901" cy="1084110"/>
          </a:xfrm>
        </p:grpSpPr>
        <p:grpSp>
          <p:nvGrpSpPr>
            <p:cNvPr id="939" name="Group 939"/>
            <p:cNvGrpSpPr/>
            <p:nvPr/>
          </p:nvGrpSpPr>
          <p:grpSpPr>
            <a:xfrm>
              <a:off x="2405945" y="0"/>
              <a:ext cx="507129" cy="507128"/>
              <a:chOff x="0" y="0"/>
              <a:chExt cx="507127" cy="507127"/>
            </a:xfrm>
          </p:grpSpPr>
          <p:sp>
            <p:nvSpPr>
              <p:cNvPr id="937" name="Shape 937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38" name="Shape 938"/>
              <p:cNvSpPr/>
              <p:nvPr/>
            </p:nvSpPr>
            <p:spPr>
              <a:xfrm>
                <a:off x="0" y="70261"/>
                <a:ext cx="507127" cy="36660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 sz="135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01</a:t>
                </a: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940" name="Shape 940"/>
            <p:cNvSpPr/>
            <p:nvPr/>
          </p:nvSpPr>
          <p:spPr>
            <a:xfrm>
              <a:off x="838066" y="564257"/>
              <a:ext cx="2156901" cy="5198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spAutoFit/>
            </a:bodyPr>
            <a:lstStyle/>
            <a:p>
              <a:pPr lvl="0" algn="r">
                <a:defRPr>
                  <a:solidFill>
                    <a:srgbClr val="000000"/>
                  </a:solidFill>
                </a:defRPr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您的内容打在这里，或复制文本在此框中粘贴</a:t>
              </a:r>
              <a:r>
                <a: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.</a:t>
              </a:r>
              <a:endParaRPr lang="en-US" altLang="zh-CN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946" name="Group 946"/>
          <p:cNvGrpSpPr/>
          <p:nvPr/>
        </p:nvGrpSpPr>
        <p:grpSpPr>
          <a:xfrm>
            <a:off x="1846739" y="3259352"/>
            <a:ext cx="1769326" cy="964213"/>
            <a:chOff x="1122443" y="0"/>
            <a:chExt cx="2359407" cy="1285616"/>
          </a:xfrm>
        </p:grpSpPr>
        <p:grpSp>
          <p:nvGrpSpPr>
            <p:cNvPr id="944" name="Group 944"/>
            <p:cNvGrpSpPr/>
            <p:nvPr/>
          </p:nvGrpSpPr>
          <p:grpSpPr>
            <a:xfrm>
              <a:off x="2892827" y="0"/>
              <a:ext cx="507129" cy="507128"/>
              <a:chOff x="-1" y="0"/>
              <a:chExt cx="507128" cy="507127"/>
            </a:xfrm>
          </p:grpSpPr>
          <p:sp>
            <p:nvSpPr>
              <p:cNvPr id="942" name="Shape 942"/>
              <p:cNvSpPr/>
              <p:nvPr/>
            </p:nvSpPr>
            <p:spPr>
              <a:xfrm>
                <a:off x="-1" y="0"/>
                <a:ext cx="507128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43" name="Shape 943"/>
              <p:cNvSpPr/>
              <p:nvPr/>
            </p:nvSpPr>
            <p:spPr>
              <a:xfrm>
                <a:off x="0" y="70261"/>
                <a:ext cx="507127" cy="3666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 sz="135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04</a:t>
                </a: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945" name="Shape 945"/>
            <p:cNvSpPr/>
            <p:nvPr/>
          </p:nvSpPr>
          <p:spPr>
            <a:xfrm>
              <a:off x="1122443" y="564257"/>
              <a:ext cx="2359407" cy="7213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spAutoFit/>
            </a:bodyPr>
            <a:lstStyle/>
            <a:p>
              <a:pPr lvl="0" algn="r">
                <a:defRPr>
                  <a:solidFill>
                    <a:srgbClr val="000000"/>
                  </a:solidFill>
                </a:defRPr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您的内容打在这里，或复制文本在此框中粘贴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.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lvl="0" algn="r">
                <a:defRPr>
                  <a:solidFill>
                    <a:srgbClr val="000000"/>
                  </a:solidFill>
                </a:defRPr>
              </a:pP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160" name="Group 1160"/>
          <p:cNvGrpSpPr/>
          <p:nvPr/>
        </p:nvGrpSpPr>
        <p:grpSpPr>
          <a:xfrm>
            <a:off x="3462495" y="1211803"/>
            <a:ext cx="2105944" cy="3321167"/>
            <a:chOff x="0" y="0"/>
            <a:chExt cx="2808290" cy="4428220"/>
          </a:xfrm>
        </p:grpSpPr>
        <p:grpSp>
          <p:nvGrpSpPr>
            <p:cNvPr id="1062" name="Group 1062"/>
            <p:cNvGrpSpPr/>
            <p:nvPr/>
          </p:nvGrpSpPr>
          <p:grpSpPr>
            <a:xfrm>
              <a:off x="0" y="0"/>
              <a:ext cx="2808291" cy="3398837"/>
              <a:chOff x="0" y="0"/>
              <a:chExt cx="2808290" cy="3398836"/>
            </a:xfrm>
          </p:grpSpPr>
          <p:sp>
            <p:nvSpPr>
              <p:cNvPr id="947" name="Shape 947"/>
              <p:cNvSpPr/>
              <p:nvPr/>
            </p:nvSpPr>
            <p:spPr>
              <a:xfrm>
                <a:off x="1393825" y="2417762"/>
                <a:ext cx="26989" cy="857250"/>
              </a:xfrm>
              <a:prstGeom prst="rect">
                <a:avLst/>
              </a:pr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48" name="Shape 948"/>
              <p:cNvSpPr/>
              <p:nvPr/>
            </p:nvSpPr>
            <p:spPr>
              <a:xfrm>
                <a:off x="1403350" y="3259137"/>
                <a:ext cx="398464" cy="428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3600"/>
                    </a:lnTo>
                    <a:lnTo>
                      <a:pt x="0" y="0"/>
                    </a:lnTo>
                    <a:lnTo>
                      <a:pt x="21600" y="9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49" name="Shape 949"/>
              <p:cNvSpPr/>
              <p:nvPr/>
            </p:nvSpPr>
            <p:spPr>
              <a:xfrm>
                <a:off x="1108075" y="2887662"/>
                <a:ext cx="301626" cy="396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36" y="21600"/>
                    </a:moveTo>
                    <a:lnTo>
                      <a:pt x="0" y="864"/>
                    </a:lnTo>
                    <a:lnTo>
                      <a:pt x="1592" y="0"/>
                    </a:lnTo>
                    <a:lnTo>
                      <a:pt x="21600" y="20736"/>
                    </a:lnTo>
                    <a:lnTo>
                      <a:pt x="2023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50" name="Shape 950"/>
              <p:cNvSpPr/>
              <p:nvPr/>
            </p:nvSpPr>
            <p:spPr>
              <a:xfrm>
                <a:off x="1387475" y="2932112"/>
                <a:ext cx="446088" cy="352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6" y="21600"/>
                    </a:moveTo>
                    <a:lnTo>
                      <a:pt x="0" y="20238"/>
                    </a:lnTo>
                    <a:lnTo>
                      <a:pt x="20831" y="0"/>
                    </a:lnTo>
                    <a:lnTo>
                      <a:pt x="21600" y="1168"/>
                    </a:lnTo>
                    <a:lnTo>
                      <a:pt x="84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51" name="Shape 951"/>
              <p:cNvSpPr/>
              <p:nvPr/>
            </p:nvSpPr>
            <p:spPr>
              <a:xfrm>
                <a:off x="781050" y="3267074"/>
                <a:ext cx="620714" cy="412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9138"/>
                    </a:lnTo>
                    <a:lnTo>
                      <a:pt x="21490" y="0"/>
                    </a:lnTo>
                    <a:lnTo>
                      <a:pt x="21600" y="13292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52" name="Shape 952"/>
              <p:cNvSpPr/>
              <p:nvPr/>
            </p:nvSpPr>
            <p:spPr>
              <a:xfrm>
                <a:off x="641350" y="2830512"/>
                <a:ext cx="152401" cy="4699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775" y="21600"/>
                    </a:moveTo>
                    <a:lnTo>
                      <a:pt x="0" y="365"/>
                    </a:lnTo>
                    <a:lnTo>
                      <a:pt x="3600" y="0"/>
                    </a:lnTo>
                    <a:lnTo>
                      <a:pt x="21600" y="21235"/>
                    </a:lnTo>
                    <a:lnTo>
                      <a:pt x="1777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53" name="Shape 953"/>
              <p:cNvSpPr/>
              <p:nvPr/>
            </p:nvSpPr>
            <p:spPr>
              <a:xfrm>
                <a:off x="766763" y="2892424"/>
                <a:ext cx="358776" cy="404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42" y="21600"/>
                    </a:moveTo>
                    <a:lnTo>
                      <a:pt x="0" y="20753"/>
                    </a:lnTo>
                    <a:lnTo>
                      <a:pt x="20453" y="0"/>
                    </a:lnTo>
                    <a:lnTo>
                      <a:pt x="21600" y="932"/>
                    </a:lnTo>
                    <a:lnTo>
                      <a:pt x="124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54" name="Shape 954"/>
              <p:cNvSpPr/>
              <p:nvPr/>
            </p:nvSpPr>
            <p:spPr>
              <a:xfrm>
                <a:off x="644525" y="2819399"/>
                <a:ext cx="477838" cy="84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85" y="21600"/>
                    </a:moveTo>
                    <a:lnTo>
                      <a:pt x="0" y="6113"/>
                    </a:lnTo>
                    <a:lnTo>
                      <a:pt x="215" y="0"/>
                    </a:lnTo>
                    <a:lnTo>
                      <a:pt x="21600" y="15079"/>
                    </a:lnTo>
                    <a:lnTo>
                      <a:pt x="2138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55" name="Shape 955"/>
              <p:cNvSpPr/>
              <p:nvPr/>
            </p:nvSpPr>
            <p:spPr>
              <a:xfrm>
                <a:off x="1106488" y="2417762"/>
                <a:ext cx="312739" cy="4762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5" y="21600"/>
                    </a:moveTo>
                    <a:lnTo>
                      <a:pt x="0" y="21024"/>
                    </a:lnTo>
                    <a:lnTo>
                      <a:pt x="20065" y="0"/>
                    </a:lnTo>
                    <a:lnTo>
                      <a:pt x="21600" y="720"/>
                    </a:lnTo>
                    <a:lnTo>
                      <a:pt x="153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56" name="Shape 956"/>
              <p:cNvSpPr/>
              <p:nvPr/>
            </p:nvSpPr>
            <p:spPr>
              <a:xfrm>
                <a:off x="1816101" y="2674937"/>
                <a:ext cx="358776" cy="2762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6" y="21600"/>
                    </a:moveTo>
                    <a:lnTo>
                      <a:pt x="0" y="20110"/>
                    </a:lnTo>
                    <a:lnTo>
                      <a:pt x="20644" y="0"/>
                    </a:lnTo>
                    <a:lnTo>
                      <a:pt x="21600" y="1490"/>
                    </a:lnTo>
                    <a:lnTo>
                      <a:pt x="95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57" name="Shape 957"/>
              <p:cNvSpPr/>
              <p:nvPr/>
            </p:nvSpPr>
            <p:spPr>
              <a:xfrm>
                <a:off x="1793876" y="2944812"/>
                <a:ext cx="41276" cy="339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462" y="21600"/>
                    </a:moveTo>
                    <a:lnTo>
                      <a:pt x="0" y="21398"/>
                    </a:lnTo>
                    <a:lnTo>
                      <a:pt x="8308" y="0"/>
                    </a:lnTo>
                    <a:lnTo>
                      <a:pt x="21600" y="0"/>
                    </a:lnTo>
                    <a:lnTo>
                      <a:pt x="1246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58" name="Shape 958"/>
              <p:cNvSpPr/>
              <p:nvPr/>
            </p:nvSpPr>
            <p:spPr>
              <a:xfrm>
                <a:off x="1122363" y="2867024"/>
                <a:ext cx="698501" cy="936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02" y="21600"/>
                    </a:moveTo>
                    <a:lnTo>
                      <a:pt x="0" y="6224"/>
                    </a:lnTo>
                    <a:lnTo>
                      <a:pt x="49" y="0"/>
                    </a:lnTo>
                    <a:lnTo>
                      <a:pt x="21600" y="16108"/>
                    </a:lnTo>
                    <a:lnTo>
                      <a:pt x="2150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59" name="Shape 959"/>
              <p:cNvSpPr/>
              <p:nvPr/>
            </p:nvSpPr>
            <p:spPr>
              <a:xfrm>
                <a:off x="1801813" y="2474912"/>
                <a:ext cx="33339" cy="4683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143" y="21600"/>
                    </a:moveTo>
                    <a:lnTo>
                      <a:pt x="0" y="0"/>
                    </a:lnTo>
                    <a:lnTo>
                      <a:pt x="17486" y="0"/>
                    </a:lnTo>
                    <a:lnTo>
                      <a:pt x="21600" y="21454"/>
                    </a:lnTo>
                    <a:lnTo>
                      <a:pt x="514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60" name="Shape 960"/>
              <p:cNvSpPr/>
              <p:nvPr/>
            </p:nvSpPr>
            <p:spPr>
              <a:xfrm>
                <a:off x="1812926" y="2917824"/>
                <a:ext cx="288926" cy="312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71" y="21600"/>
                    </a:moveTo>
                    <a:cubicBezTo>
                      <a:pt x="332" y="1532"/>
                      <a:pt x="0" y="919"/>
                      <a:pt x="0" y="766"/>
                    </a:cubicBezTo>
                    <a:cubicBezTo>
                      <a:pt x="1828" y="153"/>
                      <a:pt x="1828" y="153"/>
                      <a:pt x="1828" y="153"/>
                    </a:cubicBezTo>
                    <a:cubicBezTo>
                      <a:pt x="997" y="460"/>
                      <a:pt x="997" y="460"/>
                      <a:pt x="997" y="460"/>
                    </a:cubicBezTo>
                    <a:cubicBezTo>
                      <a:pt x="1828" y="0"/>
                      <a:pt x="1828" y="0"/>
                      <a:pt x="1828" y="0"/>
                    </a:cubicBezTo>
                    <a:cubicBezTo>
                      <a:pt x="2492" y="919"/>
                      <a:pt x="13957" y="12715"/>
                      <a:pt x="21600" y="20374"/>
                    </a:cubicBezTo>
                    <a:lnTo>
                      <a:pt x="2027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61" name="Shape 961"/>
              <p:cNvSpPr/>
              <p:nvPr/>
            </p:nvSpPr>
            <p:spPr>
              <a:xfrm>
                <a:off x="1806576" y="3211512"/>
                <a:ext cx="288926" cy="952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6" y="21600"/>
                    </a:moveTo>
                    <a:lnTo>
                      <a:pt x="0" y="15480"/>
                    </a:lnTo>
                    <a:lnTo>
                      <a:pt x="21244" y="0"/>
                    </a:lnTo>
                    <a:lnTo>
                      <a:pt x="21600" y="5760"/>
                    </a:lnTo>
                    <a:lnTo>
                      <a:pt x="35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62" name="Shape 962"/>
              <p:cNvSpPr/>
              <p:nvPr/>
            </p:nvSpPr>
            <p:spPr>
              <a:xfrm>
                <a:off x="2085976" y="2687637"/>
                <a:ext cx="90489" cy="5413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42" y="21600"/>
                    </a:moveTo>
                    <a:lnTo>
                      <a:pt x="0" y="21473"/>
                    </a:lnTo>
                    <a:lnTo>
                      <a:pt x="15537" y="0"/>
                    </a:lnTo>
                    <a:lnTo>
                      <a:pt x="21600" y="127"/>
                    </a:lnTo>
                    <a:lnTo>
                      <a:pt x="644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63" name="Shape 963"/>
              <p:cNvSpPr/>
              <p:nvPr/>
            </p:nvSpPr>
            <p:spPr>
              <a:xfrm>
                <a:off x="2154238" y="2200274"/>
                <a:ext cx="260351" cy="496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7" y="21600"/>
                    </a:moveTo>
                    <a:lnTo>
                      <a:pt x="0" y="21117"/>
                    </a:lnTo>
                    <a:lnTo>
                      <a:pt x="19756" y="0"/>
                    </a:lnTo>
                    <a:lnTo>
                      <a:pt x="21600" y="483"/>
                    </a:lnTo>
                    <a:lnTo>
                      <a:pt x="210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64" name="Shape 964"/>
              <p:cNvSpPr/>
              <p:nvPr/>
            </p:nvSpPr>
            <p:spPr>
              <a:xfrm>
                <a:off x="2387601" y="1600199"/>
                <a:ext cx="306389" cy="611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9" y="21600"/>
                    </a:moveTo>
                    <a:lnTo>
                      <a:pt x="0" y="21207"/>
                    </a:lnTo>
                    <a:lnTo>
                      <a:pt x="20033" y="0"/>
                    </a:lnTo>
                    <a:lnTo>
                      <a:pt x="21600" y="393"/>
                    </a:lnTo>
                    <a:lnTo>
                      <a:pt x="1679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65" name="Shape 965"/>
              <p:cNvSpPr/>
              <p:nvPr/>
            </p:nvSpPr>
            <p:spPr>
              <a:xfrm>
                <a:off x="2085976" y="1870074"/>
                <a:ext cx="325439" cy="344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41" y="21600"/>
                    </a:moveTo>
                    <a:lnTo>
                      <a:pt x="0" y="1095"/>
                    </a:lnTo>
                    <a:lnTo>
                      <a:pt x="1370" y="0"/>
                    </a:lnTo>
                    <a:lnTo>
                      <a:pt x="21600" y="20406"/>
                    </a:lnTo>
                    <a:lnTo>
                      <a:pt x="2044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66" name="Shape 966"/>
              <p:cNvSpPr/>
              <p:nvPr/>
            </p:nvSpPr>
            <p:spPr>
              <a:xfrm>
                <a:off x="1806576" y="1870074"/>
                <a:ext cx="301626" cy="619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9" y="21600"/>
                    </a:moveTo>
                    <a:lnTo>
                      <a:pt x="0" y="21212"/>
                    </a:lnTo>
                    <a:lnTo>
                      <a:pt x="19895" y="0"/>
                    </a:lnTo>
                    <a:lnTo>
                      <a:pt x="21600" y="332"/>
                    </a:lnTo>
                    <a:lnTo>
                      <a:pt x="1819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67" name="Shape 967"/>
              <p:cNvSpPr/>
              <p:nvPr/>
            </p:nvSpPr>
            <p:spPr>
              <a:xfrm>
                <a:off x="1404938" y="2408237"/>
                <a:ext cx="407988" cy="873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16" y="21600"/>
                    </a:moveTo>
                    <a:lnTo>
                      <a:pt x="0" y="6676"/>
                    </a:lnTo>
                    <a:lnTo>
                      <a:pt x="252" y="0"/>
                    </a:lnTo>
                    <a:lnTo>
                      <a:pt x="21600" y="15316"/>
                    </a:lnTo>
                    <a:lnTo>
                      <a:pt x="21516" y="21600"/>
                    </a:lnTo>
                    <a:close/>
                  </a:path>
                </a:pathLst>
              </a:custGeom>
              <a:solidFill>
                <a:srgbClr val="EBAE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68" name="Shape 968"/>
              <p:cNvSpPr/>
              <p:nvPr/>
            </p:nvSpPr>
            <p:spPr>
              <a:xfrm>
                <a:off x="1816101" y="2463799"/>
                <a:ext cx="354014" cy="228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25" y="21600"/>
                    </a:moveTo>
                    <a:lnTo>
                      <a:pt x="0" y="2100"/>
                    </a:lnTo>
                    <a:lnTo>
                      <a:pt x="775" y="0"/>
                    </a:lnTo>
                    <a:lnTo>
                      <a:pt x="21600" y="19500"/>
                    </a:lnTo>
                    <a:lnTo>
                      <a:pt x="2082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69" name="Shape 969"/>
              <p:cNvSpPr/>
              <p:nvPr/>
            </p:nvSpPr>
            <p:spPr>
              <a:xfrm>
                <a:off x="1820863" y="2193924"/>
                <a:ext cx="582614" cy="290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2" y="21600"/>
                    </a:moveTo>
                    <a:lnTo>
                      <a:pt x="0" y="19711"/>
                    </a:lnTo>
                    <a:lnTo>
                      <a:pt x="21188" y="0"/>
                    </a:lnTo>
                    <a:lnTo>
                      <a:pt x="21600" y="1770"/>
                    </a:lnTo>
                    <a:lnTo>
                      <a:pt x="41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70" name="Shape 970"/>
              <p:cNvSpPr/>
              <p:nvPr/>
            </p:nvSpPr>
            <p:spPr>
              <a:xfrm>
                <a:off x="1725613" y="1974849"/>
                <a:ext cx="106364" cy="495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42" y="21600"/>
                    </a:moveTo>
                    <a:lnTo>
                      <a:pt x="0" y="208"/>
                    </a:lnTo>
                    <a:lnTo>
                      <a:pt x="5158" y="0"/>
                    </a:lnTo>
                    <a:lnTo>
                      <a:pt x="21600" y="21462"/>
                    </a:lnTo>
                    <a:lnTo>
                      <a:pt x="1644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71" name="Shape 971"/>
              <p:cNvSpPr/>
              <p:nvPr/>
            </p:nvSpPr>
            <p:spPr>
              <a:xfrm>
                <a:off x="1390650" y="1982787"/>
                <a:ext cx="30164" cy="434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lnTo>
                      <a:pt x="0" y="0"/>
                    </a:lnTo>
                    <a:lnTo>
                      <a:pt x="18189" y="0"/>
                    </a:lnTo>
                    <a:lnTo>
                      <a:pt x="21600" y="21600"/>
                    </a:lnTo>
                    <a:lnTo>
                      <a:pt x="227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72" name="Shape 972"/>
              <p:cNvSpPr/>
              <p:nvPr/>
            </p:nvSpPr>
            <p:spPr>
              <a:xfrm>
                <a:off x="1363663" y="1308099"/>
                <a:ext cx="52389" cy="6826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127" y="21600"/>
                    </a:moveTo>
                    <a:lnTo>
                      <a:pt x="0" y="0"/>
                    </a:lnTo>
                    <a:lnTo>
                      <a:pt x="11127" y="0"/>
                    </a:lnTo>
                    <a:lnTo>
                      <a:pt x="21600" y="21600"/>
                    </a:lnTo>
                    <a:lnTo>
                      <a:pt x="1112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73" name="Shape 973"/>
              <p:cNvSpPr/>
              <p:nvPr/>
            </p:nvSpPr>
            <p:spPr>
              <a:xfrm>
                <a:off x="1409701" y="1958974"/>
                <a:ext cx="333376" cy="50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" y="21600"/>
                    </a:moveTo>
                    <a:lnTo>
                      <a:pt x="0" y="10125"/>
                    </a:lnTo>
                    <a:lnTo>
                      <a:pt x="21394" y="0"/>
                    </a:lnTo>
                    <a:lnTo>
                      <a:pt x="21600" y="11475"/>
                    </a:lnTo>
                    <a:lnTo>
                      <a:pt x="206" y="21600"/>
                    </a:lnTo>
                    <a:close/>
                  </a:path>
                </a:pathLst>
              </a:custGeom>
              <a:solidFill>
                <a:srgbClr val="EBAE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74" name="Shape 974"/>
              <p:cNvSpPr/>
              <p:nvPr/>
            </p:nvSpPr>
            <p:spPr>
              <a:xfrm>
                <a:off x="933450" y="1990724"/>
                <a:ext cx="476251" cy="320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" y="21600"/>
                    </a:moveTo>
                    <a:lnTo>
                      <a:pt x="0" y="20103"/>
                    </a:lnTo>
                    <a:lnTo>
                      <a:pt x="21024" y="0"/>
                    </a:lnTo>
                    <a:lnTo>
                      <a:pt x="21600" y="1283"/>
                    </a:lnTo>
                    <a:lnTo>
                      <a:pt x="72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75" name="Shape 975"/>
              <p:cNvSpPr/>
              <p:nvPr/>
            </p:nvSpPr>
            <p:spPr>
              <a:xfrm>
                <a:off x="638175" y="2293937"/>
                <a:ext cx="315914" cy="5397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7" y="21600"/>
                    </a:moveTo>
                    <a:lnTo>
                      <a:pt x="0" y="21092"/>
                    </a:lnTo>
                    <a:lnTo>
                      <a:pt x="19863" y="0"/>
                    </a:lnTo>
                    <a:lnTo>
                      <a:pt x="21600" y="508"/>
                    </a:lnTo>
                    <a:lnTo>
                      <a:pt x="173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76" name="Shape 976"/>
              <p:cNvSpPr/>
              <p:nvPr/>
            </p:nvSpPr>
            <p:spPr>
              <a:xfrm>
                <a:off x="644525" y="2412999"/>
                <a:ext cx="765176" cy="4127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4" y="21600"/>
                    </a:moveTo>
                    <a:lnTo>
                      <a:pt x="0" y="20437"/>
                    </a:lnTo>
                    <a:lnTo>
                      <a:pt x="21241" y="0"/>
                    </a:lnTo>
                    <a:lnTo>
                      <a:pt x="21600" y="1329"/>
                    </a:lnTo>
                    <a:lnTo>
                      <a:pt x="31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77" name="Shape 977"/>
              <p:cNvSpPr/>
              <p:nvPr/>
            </p:nvSpPr>
            <p:spPr>
              <a:xfrm>
                <a:off x="931863" y="2293937"/>
                <a:ext cx="193676" cy="5905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767" y="21600"/>
                    </a:moveTo>
                    <a:lnTo>
                      <a:pt x="0" y="232"/>
                    </a:lnTo>
                    <a:lnTo>
                      <a:pt x="2833" y="0"/>
                    </a:lnTo>
                    <a:lnTo>
                      <a:pt x="21600" y="21310"/>
                    </a:lnTo>
                    <a:lnTo>
                      <a:pt x="1876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78" name="Shape 978"/>
              <p:cNvSpPr/>
              <p:nvPr/>
            </p:nvSpPr>
            <p:spPr>
              <a:xfrm>
                <a:off x="250825" y="2003424"/>
                <a:ext cx="407988" cy="815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23" y="21600"/>
                    </a:moveTo>
                    <a:lnTo>
                      <a:pt x="0" y="294"/>
                    </a:lnTo>
                    <a:lnTo>
                      <a:pt x="1261" y="0"/>
                    </a:lnTo>
                    <a:lnTo>
                      <a:pt x="21600" y="21306"/>
                    </a:lnTo>
                    <a:lnTo>
                      <a:pt x="2042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79" name="Shape 979"/>
              <p:cNvSpPr/>
              <p:nvPr/>
            </p:nvSpPr>
            <p:spPr>
              <a:xfrm>
                <a:off x="77788" y="1160463"/>
                <a:ext cx="196851" cy="858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87" y="21600"/>
                    </a:moveTo>
                    <a:lnTo>
                      <a:pt x="0" y="120"/>
                    </a:lnTo>
                    <a:lnTo>
                      <a:pt x="2613" y="0"/>
                    </a:lnTo>
                    <a:lnTo>
                      <a:pt x="21600" y="21400"/>
                    </a:lnTo>
                    <a:lnTo>
                      <a:pt x="1898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80" name="Shape 980"/>
              <p:cNvSpPr/>
              <p:nvPr/>
            </p:nvSpPr>
            <p:spPr>
              <a:xfrm>
                <a:off x="84138" y="1158875"/>
                <a:ext cx="388939" cy="328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18" y="21600"/>
                    </a:moveTo>
                    <a:lnTo>
                      <a:pt x="0" y="1357"/>
                    </a:lnTo>
                    <a:lnTo>
                      <a:pt x="970" y="0"/>
                    </a:lnTo>
                    <a:lnTo>
                      <a:pt x="21600" y="20243"/>
                    </a:lnTo>
                    <a:lnTo>
                      <a:pt x="20718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81" name="Shape 981"/>
              <p:cNvSpPr/>
              <p:nvPr/>
            </p:nvSpPr>
            <p:spPr>
              <a:xfrm>
                <a:off x="247650" y="1476374"/>
                <a:ext cx="233364" cy="52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51" y="21600"/>
                    </a:moveTo>
                    <a:lnTo>
                      <a:pt x="0" y="21210"/>
                    </a:lnTo>
                    <a:lnTo>
                      <a:pt x="19396" y="0"/>
                    </a:lnTo>
                    <a:lnTo>
                      <a:pt x="21600" y="325"/>
                    </a:lnTo>
                    <a:lnTo>
                      <a:pt x="235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82" name="Shape 982"/>
              <p:cNvSpPr/>
              <p:nvPr/>
            </p:nvSpPr>
            <p:spPr>
              <a:xfrm>
                <a:off x="458788" y="1465262"/>
                <a:ext cx="417513" cy="247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5" y="21600"/>
                    </a:moveTo>
                    <a:lnTo>
                      <a:pt x="0" y="1938"/>
                    </a:lnTo>
                    <a:lnTo>
                      <a:pt x="575" y="0"/>
                    </a:lnTo>
                    <a:lnTo>
                      <a:pt x="21600" y="19662"/>
                    </a:lnTo>
                    <a:lnTo>
                      <a:pt x="2102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83" name="Shape 983"/>
              <p:cNvSpPr/>
              <p:nvPr/>
            </p:nvSpPr>
            <p:spPr>
              <a:xfrm>
                <a:off x="850900" y="1697037"/>
                <a:ext cx="100014" cy="608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771" y="21600"/>
                    </a:moveTo>
                    <a:lnTo>
                      <a:pt x="0" y="169"/>
                    </a:lnTo>
                    <a:lnTo>
                      <a:pt x="5486" y="0"/>
                    </a:lnTo>
                    <a:lnTo>
                      <a:pt x="21600" y="21487"/>
                    </a:lnTo>
                    <a:lnTo>
                      <a:pt x="1577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84" name="Shape 984"/>
              <p:cNvSpPr/>
              <p:nvPr/>
            </p:nvSpPr>
            <p:spPr>
              <a:xfrm>
                <a:off x="865188" y="1689099"/>
                <a:ext cx="539751" cy="315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5" y="21600"/>
                    </a:moveTo>
                    <a:lnTo>
                      <a:pt x="0" y="1520"/>
                    </a:lnTo>
                    <a:lnTo>
                      <a:pt x="445" y="0"/>
                    </a:lnTo>
                    <a:lnTo>
                      <a:pt x="21600" y="19972"/>
                    </a:lnTo>
                    <a:lnTo>
                      <a:pt x="2115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85" name="Shape 985"/>
              <p:cNvSpPr/>
              <p:nvPr/>
            </p:nvSpPr>
            <p:spPr>
              <a:xfrm>
                <a:off x="803275" y="1381124"/>
                <a:ext cx="76201" cy="3222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21600"/>
                    </a:moveTo>
                    <a:lnTo>
                      <a:pt x="0" y="213"/>
                    </a:lnTo>
                    <a:lnTo>
                      <a:pt x="7200" y="0"/>
                    </a:lnTo>
                    <a:lnTo>
                      <a:pt x="21600" y="21387"/>
                    </a:lnTo>
                    <a:lnTo>
                      <a:pt x="1440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86" name="Shape 986"/>
              <p:cNvSpPr/>
              <p:nvPr/>
            </p:nvSpPr>
            <p:spPr>
              <a:xfrm>
                <a:off x="257175" y="1684337"/>
                <a:ext cx="611189" cy="317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3" y="21600"/>
                    </a:moveTo>
                    <a:lnTo>
                      <a:pt x="0" y="19872"/>
                    </a:lnTo>
                    <a:lnTo>
                      <a:pt x="21207" y="0"/>
                    </a:lnTo>
                    <a:lnTo>
                      <a:pt x="21600" y="1620"/>
                    </a:lnTo>
                    <a:lnTo>
                      <a:pt x="39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87" name="Shape 987"/>
              <p:cNvSpPr/>
              <p:nvPr/>
            </p:nvSpPr>
            <p:spPr>
              <a:xfrm>
                <a:off x="261938" y="1981199"/>
                <a:ext cx="677864" cy="317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46" y="21600"/>
                    </a:moveTo>
                    <a:lnTo>
                      <a:pt x="0" y="1512"/>
                    </a:lnTo>
                    <a:lnTo>
                      <a:pt x="354" y="0"/>
                    </a:lnTo>
                    <a:lnTo>
                      <a:pt x="21600" y="20088"/>
                    </a:lnTo>
                    <a:lnTo>
                      <a:pt x="2124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88" name="Shape 988"/>
              <p:cNvSpPr/>
              <p:nvPr/>
            </p:nvSpPr>
            <p:spPr>
              <a:xfrm>
                <a:off x="946150" y="2193924"/>
                <a:ext cx="1447802" cy="1190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" y="21600"/>
                    </a:moveTo>
                    <a:lnTo>
                      <a:pt x="0" y="16992"/>
                    </a:lnTo>
                    <a:lnTo>
                      <a:pt x="21576" y="0"/>
                    </a:lnTo>
                    <a:lnTo>
                      <a:pt x="21600" y="4320"/>
                    </a:lnTo>
                    <a:lnTo>
                      <a:pt x="4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89" name="Shape 989"/>
              <p:cNvSpPr/>
              <p:nvPr/>
            </p:nvSpPr>
            <p:spPr>
              <a:xfrm>
                <a:off x="2090738" y="1597024"/>
                <a:ext cx="596901" cy="2873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02" y="21600"/>
                    </a:moveTo>
                    <a:lnTo>
                      <a:pt x="0" y="19691"/>
                    </a:lnTo>
                    <a:lnTo>
                      <a:pt x="21255" y="0"/>
                    </a:lnTo>
                    <a:lnTo>
                      <a:pt x="21600" y="1909"/>
                    </a:lnTo>
                    <a:lnTo>
                      <a:pt x="40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90" name="Shape 990"/>
              <p:cNvSpPr/>
              <p:nvPr/>
            </p:nvSpPr>
            <p:spPr>
              <a:xfrm>
                <a:off x="1733551" y="1858962"/>
                <a:ext cx="366714" cy="1222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74" y="21600"/>
                    </a:moveTo>
                    <a:lnTo>
                      <a:pt x="0" y="17392"/>
                    </a:lnTo>
                    <a:lnTo>
                      <a:pt x="21132" y="0"/>
                    </a:lnTo>
                    <a:lnTo>
                      <a:pt x="21600" y="4488"/>
                    </a:lnTo>
                    <a:lnTo>
                      <a:pt x="37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91" name="Shape 991"/>
              <p:cNvSpPr/>
              <p:nvPr/>
            </p:nvSpPr>
            <p:spPr>
              <a:xfrm>
                <a:off x="2635251" y="839787"/>
                <a:ext cx="60326" cy="771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37" y="21600"/>
                    </a:moveTo>
                    <a:lnTo>
                      <a:pt x="0" y="44"/>
                    </a:lnTo>
                    <a:lnTo>
                      <a:pt x="9095" y="0"/>
                    </a:lnTo>
                    <a:lnTo>
                      <a:pt x="21600" y="21511"/>
                    </a:lnTo>
                    <a:lnTo>
                      <a:pt x="1193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92" name="Shape 992"/>
              <p:cNvSpPr/>
              <p:nvPr/>
            </p:nvSpPr>
            <p:spPr>
              <a:xfrm>
                <a:off x="2220913" y="357188"/>
                <a:ext cx="436564" cy="495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57" y="21600"/>
                    </a:moveTo>
                    <a:lnTo>
                      <a:pt x="0" y="762"/>
                    </a:lnTo>
                    <a:lnTo>
                      <a:pt x="1021" y="0"/>
                    </a:lnTo>
                    <a:lnTo>
                      <a:pt x="21600" y="20838"/>
                    </a:lnTo>
                    <a:lnTo>
                      <a:pt x="2065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93" name="Shape 993"/>
              <p:cNvSpPr/>
              <p:nvPr/>
            </p:nvSpPr>
            <p:spPr>
              <a:xfrm>
                <a:off x="2303463" y="838200"/>
                <a:ext cx="347664" cy="2714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" y="21600"/>
                    </a:moveTo>
                    <a:lnTo>
                      <a:pt x="0" y="19832"/>
                    </a:lnTo>
                    <a:lnTo>
                      <a:pt x="20614" y="0"/>
                    </a:lnTo>
                    <a:lnTo>
                      <a:pt x="21600" y="1516"/>
                    </a:lnTo>
                    <a:lnTo>
                      <a:pt x="108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94" name="Shape 994"/>
              <p:cNvSpPr/>
              <p:nvPr/>
            </p:nvSpPr>
            <p:spPr>
              <a:xfrm>
                <a:off x="1952626" y="1090612"/>
                <a:ext cx="371476" cy="320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3" y="21600"/>
                    </a:moveTo>
                    <a:lnTo>
                      <a:pt x="0" y="20317"/>
                    </a:lnTo>
                    <a:lnTo>
                      <a:pt x="20677" y="0"/>
                    </a:lnTo>
                    <a:lnTo>
                      <a:pt x="21600" y="1283"/>
                    </a:lnTo>
                    <a:lnTo>
                      <a:pt x="92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95" name="Shape 995"/>
              <p:cNvSpPr/>
              <p:nvPr/>
            </p:nvSpPr>
            <p:spPr>
              <a:xfrm>
                <a:off x="1374775" y="1308099"/>
                <a:ext cx="592139" cy="103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26" y="21600"/>
                    </a:moveTo>
                    <a:lnTo>
                      <a:pt x="0" y="5317"/>
                    </a:lnTo>
                    <a:lnTo>
                      <a:pt x="174" y="0"/>
                    </a:lnTo>
                    <a:lnTo>
                      <a:pt x="21600" y="15951"/>
                    </a:lnTo>
                    <a:lnTo>
                      <a:pt x="2142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96" name="Shape 996"/>
              <p:cNvSpPr/>
              <p:nvPr/>
            </p:nvSpPr>
            <p:spPr>
              <a:xfrm>
                <a:off x="814388" y="1314449"/>
                <a:ext cx="560389" cy="79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" y="21600"/>
                    </a:moveTo>
                    <a:lnTo>
                      <a:pt x="0" y="15120"/>
                    </a:lnTo>
                    <a:lnTo>
                      <a:pt x="21478" y="0"/>
                    </a:lnTo>
                    <a:lnTo>
                      <a:pt x="21600" y="7344"/>
                    </a:lnTo>
                    <a:lnTo>
                      <a:pt x="12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97" name="Shape 997"/>
              <p:cNvSpPr/>
              <p:nvPr/>
            </p:nvSpPr>
            <p:spPr>
              <a:xfrm>
                <a:off x="88900" y="1154112"/>
                <a:ext cx="731838" cy="2460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19" y="21600"/>
                    </a:moveTo>
                    <a:lnTo>
                      <a:pt x="0" y="2230"/>
                    </a:lnTo>
                    <a:lnTo>
                      <a:pt x="234" y="0"/>
                    </a:lnTo>
                    <a:lnTo>
                      <a:pt x="21600" y="19510"/>
                    </a:lnTo>
                    <a:lnTo>
                      <a:pt x="21319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98" name="Shape 998"/>
              <p:cNvSpPr/>
              <p:nvPr/>
            </p:nvSpPr>
            <p:spPr>
              <a:xfrm>
                <a:off x="465138" y="1381124"/>
                <a:ext cx="346076" cy="112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5" y="21600"/>
                    </a:moveTo>
                    <a:lnTo>
                      <a:pt x="0" y="16428"/>
                    </a:lnTo>
                    <a:lnTo>
                      <a:pt x="21303" y="0"/>
                    </a:lnTo>
                    <a:lnTo>
                      <a:pt x="21600" y="4563"/>
                    </a:lnTo>
                    <a:lnTo>
                      <a:pt x="49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999" name="Shape 999"/>
              <p:cNvSpPr/>
              <p:nvPr/>
            </p:nvSpPr>
            <p:spPr>
              <a:xfrm>
                <a:off x="860425" y="1387474"/>
                <a:ext cx="1100139" cy="309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44" y="20829"/>
                      <a:pt x="44" y="20829"/>
                      <a:pt x="44" y="20829"/>
                    </a:cubicBezTo>
                    <a:cubicBezTo>
                      <a:pt x="44" y="19903"/>
                      <a:pt x="44" y="19903"/>
                      <a:pt x="44" y="19903"/>
                    </a:cubicBezTo>
                    <a:cubicBezTo>
                      <a:pt x="653" y="19594"/>
                      <a:pt x="15721" y="5400"/>
                      <a:pt x="21469" y="0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1916" y="20366"/>
                      <a:pt x="218" y="21600"/>
                      <a:pt x="0" y="216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00" name="Shape 1000"/>
              <p:cNvSpPr/>
              <p:nvPr/>
            </p:nvSpPr>
            <p:spPr>
              <a:xfrm>
                <a:off x="860425" y="1320799"/>
                <a:ext cx="522289" cy="379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25" y="21600"/>
                    </a:moveTo>
                    <a:lnTo>
                      <a:pt x="0" y="20335"/>
                    </a:lnTo>
                    <a:lnTo>
                      <a:pt x="21075" y="0"/>
                    </a:lnTo>
                    <a:lnTo>
                      <a:pt x="21600" y="1265"/>
                    </a:lnTo>
                    <a:lnTo>
                      <a:pt x="52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01" name="Shape 1001"/>
              <p:cNvSpPr/>
              <p:nvPr/>
            </p:nvSpPr>
            <p:spPr>
              <a:xfrm>
                <a:off x="1387475" y="1090612"/>
                <a:ext cx="925514" cy="230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1" y="21600"/>
                    </a:moveTo>
                    <a:lnTo>
                      <a:pt x="0" y="19068"/>
                    </a:lnTo>
                    <a:lnTo>
                      <a:pt x="21415" y="0"/>
                    </a:lnTo>
                    <a:lnTo>
                      <a:pt x="21600" y="2234"/>
                    </a:lnTo>
                    <a:lnTo>
                      <a:pt x="11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02" name="Shape 1002"/>
              <p:cNvSpPr/>
              <p:nvPr/>
            </p:nvSpPr>
            <p:spPr>
              <a:xfrm>
                <a:off x="1951038" y="1403349"/>
                <a:ext cx="161926" cy="465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0" y="21600"/>
                    </a:moveTo>
                    <a:lnTo>
                      <a:pt x="0" y="295"/>
                    </a:lnTo>
                    <a:lnTo>
                      <a:pt x="3600" y="0"/>
                    </a:lnTo>
                    <a:lnTo>
                      <a:pt x="21600" y="21305"/>
                    </a:lnTo>
                    <a:lnTo>
                      <a:pt x="1800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03" name="Shape 1003"/>
              <p:cNvSpPr/>
              <p:nvPr/>
            </p:nvSpPr>
            <p:spPr>
              <a:xfrm>
                <a:off x="1703388" y="731838"/>
                <a:ext cx="935039" cy="1238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27" y="21600"/>
                    </a:moveTo>
                    <a:lnTo>
                      <a:pt x="0" y="4431"/>
                    </a:lnTo>
                    <a:lnTo>
                      <a:pt x="37" y="0"/>
                    </a:lnTo>
                    <a:lnTo>
                      <a:pt x="21600" y="16892"/>
                    </a:lnTo>
                    <a:lnTo>
                      <a:pt x="2152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04" name="Shape 1004"/>
              <p:cNvSpPr/>
              <p:nvPr/>
            </p:nvSpPr>
            <p:spPr>
              <a:xfrm>
                <a:off x="1700213" y="358775"/>
                <a:ext cx="534989" cy="392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1" y="21600"/>
                    </a:moveTo>
                    <a:lnTo>
                      <a:pt x="0" y="20376"/>
                    </a:lnTo>
                    <a:lnTo>
                      <a:pt x="20959" y="0"/>
                    </a:lnTo>
                    <a:lnTo>
                      <a:pt x="21600" y="1137"/>
                    </a:lnTo>
                    <a:lnTo>
                      <a:pt x="64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05" name="Shape 1005"/>
              <p:cNvSpPr/>
              <p:nvPr/>
            </p:nvSpPr>
            <p:spPr>
              <a:xfrm>
                <a:off x="77788" y="581025"/>
                <a:ext cx="257176" cy="582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0" y="21600"/>
                    </a:moveTo>
                    <a:lnTo>
                      <a:pt x="0" y="21247"/>
                    </a:lnTo>
                    <a:lnTo>
                      <a:pt x="19600" y="0"/>
                    </a:lnTo>
                    <a:lnTo>
                      <a:pt x="21600" y="294"/>
                    </a:lnTo>
                    <a:lnTo>
                      <a:pt x="200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06" name="Shape 1006"/>
              <p:cNvSpPr/>
              <p:nvPr/>
            </p:nvSpPr>
            <p:spPr>
              <a:xfrm>
                <a:off x="323850" y="569913"/>
                <a:ext cx="404814" cy="558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99" y="21600"/>
                    </a:moveTo>
                    <a:lnTo>
                      <a:pt x="0" y="614"/>
                    </a:lnTo>
                    <a:lnTo>
                      <a:pt x="1101" y="0"/>
                    </a:lnTo>
                    <a:lnTo>
                      <a:pt x="21600" y="21048"/>
                    </a:lnTo>
                    <a:lnTo>
                      <a:pt x="20499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07" name="Shape 1007"/>
              <p:cNvSpPr/>
              <p:nvPr/>
            </p:nvSpPr>
            <p:spPr>
              <a:xfrm>
                <a:off x="727075" y="1098549"/>
                <a:ext cx="666751" cy="2317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43" y="21600"/>
                    </a:moveTo>
                    <a:lnTo>
                      <a:pt x="0" y="2367"/>
                    </a:lnTo>
                    <a:lnTo>
                      <a:pt x="309" y="0"/>
                    </a:lnTo>
                    <a:lnTo>
                      <a:pt x="21600" y="19233"/>
                    </a:lnTo>
                    <a:lnTo>
                      <a:pt x="2134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08" name="Shape 1008"/>
              <p:cNvSpPr/>
              <p:nvPr/>
            </p:nvSpPr>
            <p:spPr>
              <a:xfrm>
                <a:off x="711200" y="1108075"/>
                <a:ext cx="111126" cy="2809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54" y="21600"/>
                    </a:moveTo>
                    <a:lnTo>
                      <a:pt x="0" y="488"/>
                    </a:lnTo>
                    <a:lnTo>
                      <a:pt x="5246" y="0"/>
                    </a:lnTo>
                    <a:lnTo>
                      <a:pt x="21600" y="20990"/>
                    </a:lnTo>
                    <a:lnTo>
                      <a:pt x="1635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09" name="Shape 1009"/>
              <p:cNvSpPr/>
              <p:nvPr/>
            </p:nvSpPr>
            <p:spPr>
              <a:xfrm>
                <a:off x="454025" y="1101724"/>
                <a:ext cx="277814" cy="3825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05" y="21600"/>
                    </a:moveTo>
                    <a:lnTo>
                      <a:pt x="0" y="20704"/>
                    </a:lnTo>
                    <a:lnTo>
                      <a:pt x="19995" y="0"/>
                    </a:lnTo>
                    <a:lnTo>
                      <a:pt x="21600" y="896"/>
                    </a:lnTo>
                    <a:lnTo>
                      <a:pt x="160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10" name="Shape 1010"/>
              <p:cNvSpPr/>
              <p:nvPr/>
            </p:nvSpPr>
            <p:spPr>
              <a:xfrm>
                <a:off x="311150" y="217488"/>
                <a:ext cx="458788" cy="374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3" y="21600"/>
                    </a:moveTo>
                    <a:lnTo>
                      <a:pt x="0" y="20410"/>
                    </a:lnTo>
                    <a:lnTo>
                      <a:pt x="20853" y="0"/>
                    </a:lnTo>
                    <a:lnTo>
                      <a:pt x="21600" y="1098"/>
                    </a:lnTo>
                    <a:lnTo>
                      <a:pt x="67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11" name="Shape 1011"/>
              <p:cNvSpPr/>
              <p:nvPr/>
            </p:nvSpPr>
            <p:spPr>
              <a:xfrm>
                <a:off x="744538" y="222250"/>
                <a:ext cx="485776" cy="579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53" y="21600"/>
                    </a:moveTo>
                    <a:lnTo>
                      <a:pt x="0" y="651"/>
                    </a:lnTo>
                    <a:lnTo>
                      <a:pt x="918" y="0"/>
                    </a:lnTo>
                    <a:lnTo>
                      <a:pt x="21600" y="21067"/>
                    </a:lnTo>
                    <a:lnTo>
                      <a:pt x="2075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12" name="Shape 1012"/>
              <p:cNvSpPr/>
              <p:nvPr/>
            </p:nvSpPr>
            <p:spPr>
              <a:xfrm>
                <a:off x="711200" y="773113"/>
                <a:ext cx="512764" cy="3444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02" y="21600"/>
                    </a:moveTo>
                    <a:lnTo>
                      <a:pt x="0" y="20206"/>
                    </a:lnTo>
                    <a:lnTo>
                      <a:pt x="21065" y="0"/>
                    </a:lnTo>
                    <a:lnTo>
                      <a:pt x="21600" y="1394"/>
                    </a:lnTo>
                    <a:lnTo>
                      <a:pt x="60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13" name="Shape 1013"/>
              <p:cNvSpPr/>
              <p:nvPr/>
            </p:nvSpPr>
            <p:spPr>
              <a:xfrm>
                <a:off x="93663" y="1098549"/>
                <a:ext cx="628651" cy="66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12857"/>
                    </a:lnTo>
                    <a:lnTo>
                      <a:pt x="21545" y="0"/>
                    </a:lnTo>
                    <a:lnTo>
                      <a:pt x="21600" y="8743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14" name="Shape 1014"/>
              <p:cNvSpPr/>
              <p:nvPr/>
            </p:nvSpPr>
            <p:spPr>
              <a:xfrm>
                <a:off x="1219200" y="727075"/>
                <a:ext cx="490538" cy="71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" y="21600"/>
                    </a:moveTo>
                    <a:lnTo>
                      <a:pt x="0" y="13440"/>
                    </a:lnTo>
                    <a:lnTo>
                      <a:pt x="21460" y="0"/>
                    </a:lnTo>
                    <a:lnTo>
                      <a:pt x="21600" y="8160"/>
                    </a:lnTo>
                    <a:lnTo>
                      <a:pt x="14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15" name="Shape 1015"/>
              <p:cNvSpPr/>
              <p:nvPr/>
            </p:nvSpPr>
            <p:spPr>
              <a:xfrm>
                <a:off x="1514476" y="55563"/>
                <a:ext cx="717551" cy="320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61" y="21600"/>
                    </a:moveTo>
                    <a:lnTo>
                      <a:pt x="0" y="1497"/>
                    </a:lnTo>
                    <a:lnTo>
                      <a:pt x="335" y="0"/>
                    </a:lnTo>
                    <a:lnTo>
                      <a:pt x="21600" y="20103"/>
                    </a:lnTo>
                    <a:lnTo>
                      <a:pt x="2136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16" name="Shape 1016"/>
              <p:cNvSpPr/>
              <p:nvPr/>
            </p:nvSpPr>
            <p:spPr>
              <a:xfrm>
                <a:off x="749300" y="52388"/>
                <a:ext cx="773114" cy="184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3" y="21600"/>
                    </a:moveTo>
                    <a:lnTo>
                      <a:pt x="0" y="18621"/>
                    </a:lnTo>
                    <a:lnTo>
                      <a:pt x="21423" y="0"/>
                    </a:lnTo>
                    <a:lnTo>
                      <a:pt x="21600" y="3166"/>
                    </a:lnTo>
                    <a:lnTo>
                      <a:pt x="13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17" name="Shape 1017"/>
              <p:cNvSpPr/>
              <p:nvPr/>
            </p:nvSpPr>
            <p:spPr>
              <a:xfrm>
                <a:off x="1508126" y="61913"/>
                <a:ext cx="214314" cy="6826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21600"/>
                    </a:moveTo>
                    <a:lnTo>
                      <a:pt x="0" y="301"/>
                    </a:lnTo>
                    <a:lnTo>
                      <a:pt x="2400" y="0"/>
                    </a:lnTo>
                    <a:lnTo>
                      <a:pt x="21600" y="21399"/>
                    </a:lnTo>
                    <a:lnTo>
                      <a:pt x="1920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18" name="Shape 1018"/>
              <p:cNvSpPr/>
              <p:nvPr/>
            </p:nvSpPr>
            <p:spPr>
              <a:xfrm>
                <a:off x="1195388" y="74613"/>
                <a:ext cx="330201" cy="712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58" y="21600"/>
                    </a:moveTo>
                    <a:lnTo>
                      <a:pt x="0" y="21263"/>
                    </a:lnTo>
                    <a:lnTo>
                      <a:pt x="19938" y="0"/>
                    </a:lnTo>
                    <a:lnTo>
                      <a:pt x="21600" y="289"/>
                    </a:lnTo>
                    <a:lnTo>
                      <a:pt x="1558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19" name="Shape 1019"/>
              <p:cNvSpPr/>
              <p:nvPr/>
            </p:nvSpPr>
            <p:spPr>
              <a:xfrm>
                <a:off x="700088" y="225425"/>
                <a:ext cx="65089" cy="869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956" y="21600"/>
                    </a:moveTo>
                    <a:lnTo>
                      <a:pt x="0" y="21600"/>
                    </a:lnTo>
                    <a:lnTo>
                      <a:pt x="12644" y="0"/>
                    </a:lnTo>
                    <a:lnTo>
                      <a:pt x="21600" y="79"/>
                    </a:lnTo>
                    <a:lnTo>
                      <a:pt x="895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20" name="Shape 1020"/>
              <p:cNvSpPr/>
              <p:nvPr/>
            </p:nvSpPr>
            <p:spPr>
              <a:xfrm>
                <a:off x="1698626" y="735013"/>
                <a:ext cx="276226" cy="658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62" y="21600"/>
                    </a:moveTo>
                    <a:lnTo>
                      <a:pt x="0" y="312"/>
                    </a:lnTo>
                    <a:lnTo>
                      <a:pt x="1862" y="0"/>
                    </a:lnTo>
                    <a:lnTo>
                      <a:pt x="21600" y="21288"/>
                    </a:lnTo>
                    <a:lnTo>
                      <a:pt x="1986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21" name="Shape 1021"/>
              <p:cNvSpPr/>
              <p:nvPr/>
            </p:nvSpPr>
            <p:spPr>
              <a:xfrm>
                <a:off x="1214438" y="782638"/>
                <a:ext cx="168276" cy="522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340" y="21600"/>
                    </a:moveTo>
                    <a:lnTo>
                      <a:pt x="0" y="328"/>
                    </a:lnTo>
                    <a:lnTo>
                      <a:pt x="3260" y="0"/>
                    </a:lnTo>
                    <a:lnTo>
                      <a:pt x="21600" y="21337"/>
                    </a:lnTo>
                    <a:lnTo>
                      <a:pt x="1834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22" name="Shape 1022"/>
              <p:cNvSpPr/>
              <p:nvPr/>
            </p:nvSpPr>
            <p:spPr>
              <a:xfrm>
                <a:off x="1365250" y="744538"/>
                <a:ext cx="350839" cy="576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68" y="21600"/>
                    </a:moveTo>
                    <a:lnTo>
                      <a:pt x="0" y="21124"/>
                    </a:lnTo>
                    <a:lnTo>
                      <a:pt x="20232" y="0"/>
                    </a:lnTo>
                    <a:lnTo>
                      <a:pt x="21600" y="476"/>
                    </a:lnTo>
                    <a:lnTo>
                      <a:pt x="1368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23" name="Shape 1023"/>
              <p:cNvSpPr/>
              <p:nvPr/>
            </p:nvSpPr>
            <p:spPr>
              <a:xfrm>
                <a:off x="1717676" y="733425"/>
                <a:ext cx="598489" cy="374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84" y="21600"/>
                    </a:moveTo>
                    <a:lnTo>
                      <a:pt x="0" y="1281"/>
                    </a:lnTo>
                    <a:lnTo>
                      <a:pt x="516" y="0"/>
                    </a:lnTo>
                    <a:lnTo>
                      <a:pt x="21600" y="20319"/>
                    </a:lnTo>
                    <a:lnTo>
                      <a:pt x="2108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24" name="Shape 1024"/>
              <p:cNvSpPr/>
              <p:nvPr/>
            </p:nvSpPr>
            <p:spPr>
              <a:xfrm>
                <a:off x="2298701" y="1101724"/>
                <a:ext cx="384176" cy="5095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40" y="21600"/>
                    </a:moveTo>
                    <a:lnTo>
                      <a:pt x="0" y="673"/>
                    </a:lnTo>
                    <a:lnTo>
                      <a:pt x="1160" y="0"/>
                    </a:lnTo>
                    <a:lnTo>
                      <a:pt x="21600" y="20927"/>
                    </a:lnTo>
                    <a:lnTo>
                      <a:pt x="2044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25" name="Shape 1025"/>
              <p:cNvSpPr/>
              <p:nvPr/>
            </p:nvSpPr>
            <p:spPr>
              <a:xfrm>
                <a:off x="2097088" y="1119187"/>
                <a:ext cx="222251" cy="746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14" y="21600"/>
                    </a:moveTo>
                    <a:lnTo>
                      <a:pt x="0" y="21416"/>
                    </a:lnTo>
                    <a:lnTo>
                      <a:pt x="19131" y="0"/>
                    </a:lnTo>
                    <a:lnTo>
                      <a:pt x="21600" y="184"/>
                    </a:lnTo>
                    <a:lnTo>
                      <a:pt x="231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26" name="Shape 1026"/>
              <p:cNvSpPr/>
              <p:nvPr/>
            </p:nvSpPr>
            <p:spPr>
              <a:xfrm>
                <a:off x="1371600" y="1320799"/>
                <a:ext cx="368301" cy="660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97" y="21600"/>
                    </a:moveTo>
                    <a:lnTo>
                      <a:pt x="0" y="363"/>
                    </a:lnTo>
                    <a:lnTo>
                      <a:pt x="1303" y="0"/>
                    </a:lnTo>
                    <a:lnTo>
                      <a:pt x="21600" y="21185"/>
                    </a:lnTo>
                    <a:lnTo>
                      <a:pt x="2029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27" name="Shape 1027"/>
              <p:cNvSpPr/>
              <p:nvPr/>
            </p:nvSpPr>
            <p:spPr>
              <a:xfrm>
                <a:off x="1717676" y="1398587"/>
                <a:ext cx="257176" cy="573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7" y="21600"/>
                    </a:moveTo>
                    <a:lnTo>
                      <a:pt x="0" y="21181"/>
                    </a:lnTo>
                    <a:lnTo>
                      <a:pt x="19600" y="0"/>
                    </a:lnTo>
                    <a:lnTo>
                      <a:pt x="21600" y="419"/>
                    </a:lnTo>
                    <a:lnTo>
                      <a:pt x="186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28" name="Shape 1028"/>
              <p:cNvSpPr/>
              <p:nvPr/>
            </p:nvSpPr>
            <p:spPr>
              <a:xfrm>
                <a:off x="1398588" y="1968499"/>
                <a:ext cx="333376" cy="455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37" y="21600"/>
                    </a:moveTo>
                    <a:lnTo>
                      <a:pt x="0" y="20847"/>
                    </a:lnTo>
                    <a:lnTo>
                      <a:pt x="20160" y="0"/>
                    </a:lnTo>
                    <a:lnTo>
                      <a:pt x="21600" y="677"/>
                    </a:lnTo>
                    <a:lnTo>
                      <a:pt x="133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29" name="Shape 1029"/>
              <p:cNvSpPr/>
              <p:nvPr/>
            </p:nvSpPr>
            <p:spPr>
              <a:xfrm>
                <a:off x="1398588" y="2441574"/>
                <a:ext cx="411163" cy="4762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16" y="21600"/>
                    </a:moveTo>
                    <a:lnTo>
                      <a:pt x="0" y="792"/>
                    </a:lnTo>
                    <a:lnTo>
                      <a:pt x="1084" y="0"/>
                    </a:lnTo>
                    <a:lnTo>
                      <a:pt x="21600" y="20808"/>
                    </a:lnTo>
                    <a:lnTo>
                      <a:pt x="2051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30" name="Shape 1030"/>
              <p:cNvSpPr/>
              <p:nvPr/>
            </p:nvSpPr>
            <p:spPr>
              <a:xfrm>
                <a:off x="854075" y="1708149"/>
                <a:ext cx="565151" cy="749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11" y="21600"/>
                    </a:moveTo>
                    <a:lnTo>
                      <a:pt x="0" y="458"/>
                    </a:lnTo>
                    <a:lnTo>
                      <a:pt x="728" y="0"/>
                    </a:lnTo>
                    <a:lnTo>
                      <a:pt x="21600" y="21142"/>
                    </a:lnTo>
                    <a:lnTo>
                      <a:pt x="2081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31" name="Shape 1031"/>
              <p:cNvSpPr/>
              <p:nvPr/>
            </p:nvSpPr>
            <p:spPr>
              <a:xfrm>
                <a:off x="1252538" y="1168399"/>
                <a:ext cx="258765" cy="258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32" name="Shape 1032"/>
              <p:cNvSpPr/>
              <p:nvPr/>
            </p:nvSpPr>
            <p:spPr>
              <a:xfrm>
                <a:off x="133350" y="1870074"/>
                <a:ext cx="258765" cy="258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33" name="Shape 1033"/>
              <p:cNvSpPr/>
              <p:nvPr/>
            </p:nvSpPr>
            <p:spPr>
              <a:xfrm>
                <a:off x="1279525" y="3140074"/>
                <a:ext cx="258765" cy="258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34" name="Shape 1034"/>
              <p:cNvSpPr/>
              <p:nvPr/>
            </p:nvSpPr>
            <p:spPr>
              <a:xfrm>
                <a:off x="1279525" y="1839912"/>
                <a:ext cx="258765" cy="258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35" name="Shape 1035"/>
              <p:cNvSpPr/>
              <p:nvPr/>
            </p:nvSpPr>
            <p:spPr>
              <a:xfrm>
                <a:off x="2549526" y="1471612"/>
                <a:ext cx="258765" cy="258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36" name="Shape 1036"/>
              <p:cNvSpPr/>
              <p:nvPr/>
            </p:nvSpPr>
            <p:spPr>
              <a:xfrm>
                <a:off x="638175" y="104775"/>
                <a:ext cx="260351" cy="258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37" name="Shape 1037"/>
              <p:cNvSpPr/>
              <p:nvPr/>
            </p:nvSpPr>
            <p:spPr>
              <a:xfrm>
                <a:off x="636588" y="1022349"/>
                <a:ext cx="185739" cy="1857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38" name="Shape 1038"/>
              <p:cNvSpPr/>
              <p:nvPr/>
            </p:nvSpPr>
            <p:spPr>
              <a:xfrm>
                <a:off x="0" y="1069974"/>
                <a:ext cx="185738" cy="185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39" name="Shape 1039"/>
              <p:cNvSpPr/>
              <p:nvPr/>
            </p:nvSpPr>
            <p:spPr>
              <a:xfrm>
                <a:off x="234950" y="488950"/>
                <a:ext cx="188915" cy="187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40" name="Shape 1040"/>
              <p:cNvSpPr/>
              <p:nvPr/>
            </p:nvSpPr>
            <p:spPr>
              <a:xfrm>
                <a:off x="1614488" y="649288"/>
                <a:ext cx="185739" cy="185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41" name="Shape 1041"/>
              <p:cNvSpPr/>
              <p:nvPr/>
            </p:nvSpPr>
            <p:spPr>
              <a:xfrm>
                <a:off x="2559051" y="742950"/>
                <a:ext cx="185739" cy="185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42" name="Shape 1042"/>
              <p:cNvSpPr/>
              <p:nvPr/>
            </p:nvSpPr>
            <p:spPr>
              <a:xfrm>
                <a:off x="2008188" y="1789112"/>
                <a:ext cx="187327" cy="185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43" name="Shape 1043"/>
              <p:cNvSpPr/>
              <p:nvPr/>
            </p:nvSpPr>
            <p:spPr>
              <a:xfrm>
                <a:off x="2224088" y="1011237"/>
                <a:ext cx="187327" cy="1857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44" name="Shape 1044"/>
              <p:cNvSpPr/>
              <p:nvPr/>
            </p:nvSpPr>
            <p:spPr>
              <a:xfrm>
                <a:off x="560388" y="2735262"/>
                <a:ext cx="187327" cy="185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45" name="Shape 1045"/>
              <p:cNvSpPr/>
              <p:nvPr/>
            </p:nvSpPr>
            <p:spPr>
              <a:xfrm>
                <a:off x="2068513" y="2586037"/>
                <a:ext cx="188915" cy="1889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46" name="Shape 1046"/>
              <p:cNvSpPr/>
              <p:nvPr/>
            </p:nvSpPr>
            <p:spPr>
              <a:xfrm>
                <a:off x="1157288" y="727075"/>
                <a:ext cx="133351" cy="134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47" name="Shape 1047"/>
              <p:cNvSpPr/>
              <p:nvPr/>
            </p:nvSpPr>
            <p:spPr>
              <a:xfrm>
                <a:off x="403225" y="1411287"/>
                <a:ext cx="133351" cy="13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48" name="Shape 1048"/>
              <p:cNvSpPr/>
              <p:nvPr/>
            </p:nvSpPr>
            <p:spPr>
              <a:xfrm>
                <a:off x="754063" y="1322387"/>
                <a:ext cx="133351" cy="1365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49" name="Shape 1049"/>
              <p:cNvSpPr/>
              <p:nvPr/>
            </p:nvSpPr>
            <p:spPr>
              <a:xfrm>
                <a:off x="1901826" y="1331912"/>
                <a:ext cx="134939" cy="134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50" name="Shape 1050"/>
              <p:cNvSpPr/>
              <p:nvPr/>
            </p:nvSpPr>
            <p:spPr>
              <a:xfrm>
                <a:off x="1673226" y="1912937"/>
                <a:ext cx="136527" cy="131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51" name="Shape 1051"/>
              <p:cNvSpPr/>
              <p:nvPr/>
            </p:nvSpPr>
            <p:spPr>
              <a:xfrm>
                <a:off x="1452563" y="0"/>
                <a:ext cx="134939" cy="134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52" name="Shape 1052"/>
              <p:cNvSpPr/>
              <p:nvPr/>
            </p:nvSpPr>
            <p:spPr>
              <a:xfrm>
                <a:off x="2165351" y="306388"/>
                <a:ext cx="133351" cy="134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53" name="Shape 1053"/>
              <p:cNvSpPr/>
              <p:nvPr/>
            </p:nvSpPr>
            <p:spPr>
              <a:xfrm>
                <a:off x="2341563" y="2138362"/>
                <a:ext cx="134939" cy="134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54" name="Shape 1054"/>
              <p:cNvSpPr/>
              <p:nvPr/>
            </p:nvSpPr>
            <p:spPr>
              <a:xfrm>
                <a:off x="2025651" y="3146424"/>
                <a:ext cx="133351" cy="134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55" name="Shape 1055"/>
              <p:cNvSpPr/>
              <p:nvPr/>
            </p:nvSpPr>
            <p:spPr>
              <a:xfrm>
                <a:off x="1735138" y="3217862"/>
                <a:ext cx="136527" cy="134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56" name="Shape 1056"/>
              <p:cNvSpPr/>
              <p:nvPr/>
            </p:nvSpPr>
            <p:spPr>
              <a:xfrm>
                <a:off x="715963" y="3224212"/>
                <a:ext cx="134939" cy="13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57" name="Shape 1057"/>
              <p:cNvSpPr/>
              <p:nvPr/>
            </p:nvSpPr>
            <p:spPr>
              <a:xfrm>
                <a:off x="857250" y="2200274"/>
                <a:ext cx="188915" cy="185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58" name="Shape 1058"/>
              <p:cNvSpPr/>
              <p:nvPr/>
            </p:nvSpPr>
            <p:spPr>
              <a:xfrm>
                <a:off x="1727201" y="2374899"/>
                <a:ext cx="185739" cy="1889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59" name="Shape 1059"/>
              <p:cNvSpPr/>
              <p:nvPr/>
            </p:nvSpPr>
            <p:spPr>
              <a:xfrm>
                <a:off x="1735138" y="2841624"/>
                <a:ext cx="187327" cy="185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60" name="Shape 1060"/>
              <p:cNvSpPr/>
              <p:nvPr/>
            </p:nvSpPr>
            <p:spPr>
              <a:xfrm>
                <a:off x="1033463" y="2797174"/>
                <a:ext cx="188915" cy="187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61" name="Shape 1061"/>
              <p:cNvSpPr/>
              <p:nvPr/>
            </p:nvSpPr>
            <p:spPr>
              <a:xfrm>
                <a:off x="781050" y="1612899"/>
                <a:ext cx="185739" cy="185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159" name="Group 1159"/>
            <p:cNvGrpSpPr/>
            <p:nvPr/>
          </p:nvGrpSpPr>
          <p:grpSpPr>
            <a:xfrm>
              <a:off x="767897" y="3481388"/>
              <a:ext cx="1278225" cy="946834"/>
              <a:chOff x="0" y="0"/>
              <a:chExt cx="1278224" cy="946833"/>
            </a:xfrm>
          </p:grpSpPr>
          <p:sp>
            <p:nvSpPr>
              <p:cNvPr id="1063" name="Shape 1063"/>
              <p:cNvSpPr/>
              <p:nvPr/>
            </p:nvSpPr>
            <p:spPr>
              <a:xfrm>
                <a:off x="-1" y="0"/>
                <a:ext cx="1278226" cy="8570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545" y="21600"/>
                    </a:moveTo>
                    <a:lnTo>
                      <a:pt x="8970" y="21573"/>
                    </a:lnTo>
                    <a:lnTo>
                      <a:pt x="8097" y="21545"/>
                    </a:lnTo>
                    <a:lnTo>
                      <a:pt x="7224" y="21464"/>
                    </a:lnTo>
                    <a:lnTo>
                      <a:pt x="6448" y="21355"/>
                    </a:lnTo>
                    <a:lnTo>
                      <a:pt x="5745" y="21218"/>
                    </a:lnTo>
                    <a:lnTo>
                      <a:pt x="5527" y="21136"/>
                    </a:lnTo>
                    <a:lnTo>
                      <a:pt x="5333" y="21055"/>
                    </a:lnTo>
                    <a:lnTo>
                      <a:pt x="5164" y="20945"/>
                    </a:lnTo>
                    <a:lnTo>
                      <a:pt x="5139" y="20836"/>
                    </a:lnTo>
                    <a:lnTo>
                      <a:pt x="5067" y="20618"/>
                    </a:lnTo>
                    <a:lnTo>
                      <a:pt x="4970" y="20427"/>
                    </a:lnTo>
                    <a:lnTo>
                      <a:pt x="4800" y="20209"/>
                    </a:lnTo>
                    <a:lnTo>
                      <a:pt x="4606" y="20018"/>
                    </a:lnTo>
                    <a:lnTo>
                      <a:pt x="3976" y="19555"/>
                    </a:lnTo>
                    <a:lnTo>
                      <a:pt x="3127" y="18955"/>
                    </a:lnTo>
                    <a:lnTo>
                      <a:pt x="2667" y="18627"/>
                    </a:lnTo>
                    <a:lnTo>
                      <a:pt x="2303" y="18245"/>
                    </a:lnTo>
                    <a:lnTo>
                      <a:pt x="1988" y="17918"/>
                    </a:lnTo>
                    <a:lnTo>
                      <a:pt x="1745" y="17536"/>
                    </a:lnTo>
                    <a:lnTo>
                      <a:pt x="1576" y="17209"/>
                    </a:lnTo>
                    <a:lnTo>
                      <a:pt x="1455" y="16882"/>
                    </a:lnTo>
                    <a:lnTo>
                      <a:pt x="1382" y="16582"/>
                    </a:lnTo>
                    <a:lnTo>
                      <a:pt x="1358" y="16282"/>
                    </a:lnTo>
                    <a:lnTo>
                      <a:pt x="1382" y="16064"/>
                    </a:lnTo>
                    <a:lnTo>
                      <a:pt x="1430" y="15845"/>
                    </a:lnTo>
                    <a:lnTo>
                      <a:pt x="1479" y="15436"/>
                    </a:lnTo>
                    <a:lnTo>
                      <a:pt x="1479" y="15273"/>
                    </a:lnTo>
                    <a:lnTo>
                      <a:pt x="1430" y="15109"/>
                    </a:lnTo>
                    <a:lnTo>
                      <a:pt x="1333" y="14973"/>
                    </a:lnTo>
                    <a:lnTo>
                      <a:pt x="1091" y="14864"/>
                    </a:lnTo>
                    <a:lnTo>
                      <a:pt x="873" y="14755"/>
                    </a:lnTo>
                    <a:lnTo>
                      <a:pt x="727" y="14645"/>
                    </a:lnTo>
                    <a:lnTo>
                      <a:pt x="679" y="14509"/>
                    </a:lnTo>
                    <a:lnTo>
                      <a:pt x="630" y="14400"/>
                    </a:lnTo>
                    <a:lnTo>
                      <a:pt x="703" y="14291"/>
                    </a:lnTo>
                    <a:lnTo>
                      <a:pt x="800" y="14236"/>
                    </a:lnTo>
                    <a:lnTo>
                      <a:pt x="970" y="14127"/>
                    </a:lnTo>
                    <a:lnTo>
                      <a:pt x="1164" y="13991"/>
                    </a:lnTo>
                    <a:lnTo>
                      <a:pt x="1333" y="13936"/>
                    </a:lnTo>
                    <a:lnTo>
                      <a:pt x="1430" y="13773"/>
                    </a:lnTo>
                    <a:lnTo>
                      <a:pt x="1479" y="13664"/>
                    </a:lnTo>
                    <a:lnTo>
                      <a:pt x="1479" y="13527"/>
                    </a:lnTo>
                    <a:lnTo>
                      <a:pt x="1430" y="13145"/>
                    </a:lnTo>
                    <a:lnTo>
                      <a:pt x="1382" y="12927"/>
                    </a:lnTo>
                    <a:lnTo>
                      <a:pt x="1358" y="12682"/>
                    </a:lnTo>
                    <a:lnTo>
                      <a:pt x="1382" y="12464"/>
                    </a:lnTo>
                    <a:lnTo>
                      <a:pt x="1455" y="12273"/>
                    </a:lnTo>
                    <a:lnTo>
                      <a:pt x="1576" y="12055"/>
                    </a:lnTo>
                    <a:lnTo>
                      <a:pt x="1576" y="11973"/>
                    </a:lnTo>
                    <a:lnTo>
                      <a:pt x="1552" y="11891"/>
                    </a:lnTo>
                    <a:lnTo>
                      <a:pt x="1430" y="11864"/>
                    </a:lnTo>
                    <a:lnTo>
                      <a:pt x="1164" y="11864"/>
                    </a:lnTo>
                    <a:lnTo>
                      <a:pt x="679" y="11727"/>
                    </a:lnTo>
                    <a:lnTo>
                      <a:pt x="558" y="11591"/>
                    </a:lnTo>
                    <a:lnTo>
                      <a:pt x="533" y="11455"/>
                    </a:lnTo>
                    <a:lnTo>
                      <a:pt x="558" y="11318"/>
                    </a:lnTo>
                    <a:lnTo>
                      <a:pt x="679" y="11155"/>
                    </a:lnTo>
                    <a:lnTo>
                      <a:pt x="824" y="11045"/>
                    </a:lnTo>
                    <a:lnTo>
                      <a:pt x="1018" y="10936"/>
                    </a:lnTo>
                    <a:lnTo>
                      <a:pt x="1236" y="10827"/>
                    </a:lnTo>
                    <a:lnTo>
                      <a:pt x="1358" y="10718"/>
                    </a:lnTo>
                    <a:lnTo>
                      <a:pt x="1430" y="10609"/>
                    </a:lnTo>
                    <a:lnTo>
                      <a:pt x="1430" y="10473"/>
                    </a:lnTo>
                    <a:lnTo>
                      <a:pt x="1358" y="10118"/>
                    </a:lnTo>
                    <a:lnTo>
                      <a:pt x="1333" y="9955"/>
                    </a:lnTo>
                    <a:lnTo>
                      <a:pt x="1333" y="9545"/>
                    </a:lnTo>
                    <a:lnTo>
                      <a:pt x="1358" y="9355"/>
                    </a:lnTo>
                    <a:lnTo>
                      <a:pt x="1430" y="9055"/>
                    </a:lnTo>
                    <a:lnTo>
                      <a:pt x="1430" y="8945"/>
                    </a:lnTo>
                    <a:lnTo>
                      <a:pt x="1382" y="8836"/>
                    </a:lnTo>
                    <a:lnTo>
                      <a:pt x="1285" y="8727"/>
                    </a:lnTo>
                    <a:lnTo>
                      <a:pt x="897" y="8564"/>
                    </a:lnTo>
                    <a:lnTo>
                      <a:pt x="776" y="8455"/>
                    </a:lnTo>
                    <a:lnTo>
                      <a:pt x="703" y="8318"/>
                    </a:lnTo>
                    <a:lnTo>
                      <a:pt x="703" y="8209"/>
                    </a:lnTo>
                    <a:lnTo>
                      <a:pt x="727" y="8073"/>
                    </a:lnTo>
                    <a:lnTo>
                      <a:pt x="873" y="7936"/>
                    </a:lnTo>
                    <a:lnTo>
                      <a:pt x="1018" y="7827"/>
                    </a:lnTo>
                    <a:lnTo>
                      <a:pt x="1261" y="7718"/>
                    </a:lnTo>
                    <a:lnTo>
                      <a:pt x="1455" y="7664"/>
                    </a:lnTo>
                    <a:lnTo>
                      <a:pt x="1576" y="7582"/>
                    </a:lnTo>
                    <a:lnTo>
                      <a:pt x="1648" y="7500"/>
                    </a:lnTo>
                    <a:lnTo>
                      <a:pt x="1648" y="7391"/>
                    </a:lnTo>
                    <a:lnTo>
                      <a:pt x="1552" y="7145"/>
                    </a:lnTo>
                    <a:lnTo>
                      <a:pt x="1527" y="6982"/>
                    </a:lnTo>
                    <a:lnTo>
                      <a:pt x="1479" y="6845"/>
                    </a:lnTo>
                    <a:lnTo>
                      <a:pt x="1479" y="6682"/>
                    </a:lnTo>
                    <a:lnTo>
                      <a:pt x="1527" y="6518"/>
                    </a:lnTo>
                    <a:lnTo>
                      <a:pt x="1648" y="6218"/>
                    </a:lnTo>
                    <a:lnTo>
                      <a:pt x="1697" y="6055"/>
                    </a:lnTo>
                    <a:lnTo>
                      <a:pt x="1721" y="5945"/>
                    </a:lnTo>
                    <a:lnTo>
                      <a:pt x="1697" y="5891"/>
                    </a:lnTo>
                    <a:lnTo>
                      <a:pt x="1576" y="5891"/>
                    </a:lnTo>
                    <a:lnTo>
                      <a:pt x="1430" y="5836"/>
                    </a:lnTo>
                    <a:lnTo>
                      <a:pt x="1285" y="5809"/>
                    </a:lnTo>
                    <a:lnTo>
                      <a:pt x="1115" y="5727"/>
                    </a:lnTo>
                    <a:lnTo>
                      <a:pt x="970" y="5645"/>
                    </a:lnTo>
                    <a:lnTo>
                      <a:pt x="824" y="5536"/>
                    </a:lnTo>
                    <a:lnTo>
                      <a:pt x="727" y="5400"/>
                    </a:lnTo>
                    <a:lnTo>
                      <a:pt x="679" y="5264"/>
                    </a:lnTo>
                    <a:lnTo>
                      <a:pt x="606" y="5100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188" y="3818"/>
                    </a:lnTo>
                    <a:lnTo>
                      <a:pt x="21164" y="4009"/>
                    </a:lnTo>
                    <a:lnTo>
                      <a:pt x="21091" y="4145"/>
                    </a:lnTo>
                    <a:lnTo>
                      <a:pt x="20945" y="4282"/>
                    </a:lnTo>
                    <a:lnTo>
                      <a:pt x="20824" y="4391"/>
                    </a:lnTo>
                    <a:lnTo>
                      <a:pt x="20703" y="4473"/>
                    </a:lnTo>
                    <a:lnTo>
                      <a:pt x="20533" y="4555"/>
                    </a:lnTo>
                    <a:lnTo>
                      <a:pt x="20364" y="4582"/>
                    </a:lnTo>
                    <a:lnTo>
                      <a:pt x="20242" y="4582"/>
                    </a:lnTo>
                    <a:lnTo>
                      <a:pt x="20145" y="4636"/>
                    </a:lnTo>
                    <a:lnTo>
                      <a:pt x="20097" y="4691"/>
                    </a:lnTo>
                    <a:lnTo>
                      <a:pt x="20097" y="4800"/>
                    </a:lnTo>
                    <a:lnTo>
                      <a:pt x="20170" y="4909"/>
                    </a:lnTo>
                    <a:lnTo>
                      <a:pt x="20291" y="5264"/>
                    </a:lnTo>
                    <a:lnTo>
                      <a:pt x="20339" y="5400"/>
                    </a:lnTo>
                    <a:lnTo>
                      <a:pt x="20339" y="5591"/>
                    </a:lnTo>
                    <a:lnTo>
                      <a:pt x="20291" y="5727"/>
                    </a:lnTo>
                    <a:lnTo>
                      <a:pt x="20242" y="5891"/>
                    </a:lnTo>
                    <a:lnTo>
                      <a:pt x="20170" y="6109"/>
                    </a:lnTo>
                    <a:lnTo>
                      <a:pt x="20170" y="6218"/>
                    </a:lnTo>
                    <a:lnTo>
                      <a:pt x="20194" y="6327"/>
                    </a:lnTo>
                    <a:lnTo>
                      <a:pt x="20339" y="6409"/>
                    </a:lnTo>
                    <a:lnTo>
                      <a:pt x="20558" y="6464"/>
                    </a:lnTo>
                    <a:lnTo>
                      <a:pt x="20800" y="6545"/>
                    </a:lnTo>
                    <a:lnTo>
                      <a:pt x="20945" y="6655"/>
                    </a:lnTo>
                    <a:lnTo>
                      <a:pt x="21042" y="6791"/>
                    </a:lnTo>
                    <a:lnTo>
                      <a:pt x="21115" y="6927"/>
                    </a:lnTo>
                    <a:lnTo>
                      <a:pt x="21091" y="7064"/>
                    </a:lnTo>
                    <a:lnTo>
                      <a:pt x="21018" y="7173"/>
                    </a:lnTo>
                    <a:lnTo>
                      <a:pt x="20897" y="7282"/>
                    </a:lnTo>
                    <a:lnTo>
                      <a:pt x="20703" y="7391"/>
                    </a:lnTo>
                    <a:lnTo>
                      <a:pt x="20533" y="7473"/>
                    </a:lnTo>
                    <a:lnTo>
                      <a:pt x="20436" y="7555"/>
                    </a:lnTo>
                    <a:lnTo>
                      <a:pt x="20388" y="7664"/>
                    </a:lnTo>
                    <a:lnTo>
                      <a:pt x="20364" y="7800"/>
                    </a:lnTo>
                    <a:lnTo>
                      <a:pt x="20436" y="8100"/>
                    </a:lnTo>
                    <a:lnTo>
                      <a:pt x="20461" y="8291"/>
                    </a:lnTo>
                    <a:lnTo>
                      <a:pt x="20485" y="8455"/>
                    </a:lnTo>
                    <a:lnTo>
                      <a:pt x="20436" y="8836"/>
                    </a:lnTo>
                    <a:lnTo>
                      <a:pt x="20388" y="9164"/>
                    </a:lnTo>
                    <a:lnTo>
                      <a:pt x="20388" y="9327"/>
                    </a:lnTo>
                    <a:lnTo>
                      <a:pt x="20461" y="9464"/>
                    </a:lnTo>
                    <a:lnTo>
                      <a:pt x="20558" y="9573"/>
                    </a:lnTo>
                    <a:lnTo>
                      <a:pt x="20752" y="9682"/>
                    </a:lnTo>
                    <a:lnTo>
                      <a:pt x="20994" y="9791"/>
                    </a:lnTo>
                    <a:lnTo>
                      <a:pt x="21164" y="9900"/>
                    </a:lnTo>
                    <a:lnTo>
                      <a:pt x="21261" y="10064"/>
                    </a:lnTo>
                    <a:lnTo>
                      <a:pt x="21285" y="10200"/>
                    </a:lnTo>
                    <a:lnTo>
                      <a:pt x="21261" y="10309"/>
                    </a:lnTo>
                    <a:lnTo>
                      <a:pt x="21115" y="10473"/>
                    </a:lnTo>
                    <a:lnTo>
                      <a:pt x="20921" y="10527"/>
                    </a:lnTo>
                    <a:lnTo>
                      <a:pt x="20655" y="10582"/>
                    </a:lnTo>
                    <a:lnTo>
                      <a:pt x="20388" y="10609"/>
                    </a:lnTo>
                    <a:lnTo>
                      <a:pt x="20267" y="10636"/>
                    </a:lnTo>
                    <a:lnTo>
                      <a:pt x="20194" y="10691"/>
                    </a:lnTo>
                    <a:lnTo>
                      <a:pt x="20242" y="10800"/>
                    </a:lnTo>
                    <a:lnTo>
                      <a:pt x="20364" y="11018"/>
                    </a:lnTo>
                    <a:lnTo>
                      <a:pt x="20436" y="11209"/>
                    </a:lnTo>
                    <a:lnTo>
                      <a:pt x="20436" y="11673"/>
                    </a:lnTo>
                    <a:lnTo>
                      <a:pt x="20388" y="11864"/>
                    </a:lnTo>
                    <a:lnTo>
                      <a:pt x="20339" y="12245"/>
                    </a:lnTo>
                    <a:lnTo>
                      <a:pt x="20339" y="12409"/>
                    </a:lnTo>
                    <a:lnTo>
                      <a:pt x="20364" y="12518"/>
                    </a:lnTo>
                    <a:lnTo>
                      <a:pt x="20461" y="12627"/>
                    </a:lnTo>
                    <a:lnTo>
                      <a:pt x="20655" y="12736"/>
                    </a:lnTo>
                    <a:lnTo>
                      <a:pt x="20848" y="12873"/>
                    </a:lnTo>
                    <a:lnTo>
                      <a:pt x="21018" y="12927"/>
                    </a:lnTo>
                    <a:lnTo>
                      <a:pt x="21115" y="13036"/>
                    </a:lnTo>
                    <a:lnTo>
                      <a:pt x="21164" y="13145"/>
                    </a:lnTo>
                    <a:lnTo>
                      <a:pt x="21164" y="13255"/>
                    </a:lnTo>
                    <a:lnTo>
                      <a:pt x="21091" y="13364"/>
                    </a:lnTo>
                    <a:lnTo>
                      <a:pt x="20921" y="13500"/>
                    </a:lnTo>
                    <a:lnTo>
                      <a:pt x="20485" y="13718"/>
                    </a:lnTo>
                    <a:lnTo>
                      <a:pt x="20364" y="13855"/>
                    </a:lnTo>
                    <a:lnTo>
                      <a:pt x="20339" y="13991"/>
                    </a:lnTo>
                    <a:lnTo>
                      <a:pt x="20291" y="14182"/>
                    </a:lnTo>
                    <a:lnTo>
                      <a:pt x="20388" y="14591"/>
                    </a:lnTo>
                    <a:lnTo>
                      <a:pt x="20436" y="14809"/>
                    </a:lnTo>
                    <a:lnTo>
                      <a:pt x="20436" y="15027"/>
                    </a:lnTo>
                    <a:lnTo>
                      <a:pt x="20485" y="15191"/>
                    </a:lnTo>
                    <a:lnTo>
                      <a:pt x="20655" y="15382"/>
                    </a:lnTo>
                    <a:lnTo>
                      <a:pt x="20800" y="15600"/>
                    </a:lnTo>
                    <a:lnTo>
                      <a:pt x="20824" y="15709"/>
                    </a:lnTo>
                    <a:lnTo>
                      <a:pt x="20824" y="15845"/>
                    </a:lnTo>
                    <a:lnTo>
                      <a:pt x="20752" y="16227"/>
                    </a:lnTo>
                    <a:lnTo>
                      <a:pt x="20606" y="16636"/>
                    </a:lnTo>
                    <a:lnTo>
                      <a:pt x="20388" y="17045"/>
                    </a:lnTo>
                    <a:lnTo>
                      <a:pt x="20170" y="17400"/>
                    </a:lnTo>
                    <a:lnTo>
                      <a:pt x="19879" y="17809"/>
                    </a:lnTo>
                    <a:lnTo>
                      <a:pt x="19539" y="18218"/>
                    </a:lnTo>
                    <a:lnTo>
                      <a:pt x="19224" y="18573"/>
                    </a:lnTo>
                    <a:lnTo>
                      <a:pt x="18812" y="18955"/>
                    </a:lnTo>
                    <a:lnTo>
                      <a:pt x="18448" y="19282"/>
                    </a:lnTo>
                    <a:lnTo>
                      <a:pt x="18109" y="19582"/>
                    </a:lnTo>
                    <a:lnTo>
                      <a:pt x="17503" y="20018"/>
                    </a:lnTo>
                    <a:lnTo>
                      <a:pt x="17236" y="20236"/>
                    </a:lnTo>
                    <a:lnTo>
                      <a:pt x="17042" y="20427"/>
                    </a:lnTo>
                    <a:lnTo>
                      <a:pt x="16921" y="20618"/>
                    </a:lnTo>
                    <a:lnTo>
                      <a:pt x="16848" y="20836"/>
                    </a:lnTo>
                    <a:lnTo>
                      <a:pt x="16824" y="20864"/>
                    </a:lnTo>
                    <a:lnTo>
                      <a:pt x="16776" y="20945"/>
                    </a:lnTo>
                    <a:lnTo>
                      <a:pt x="16630" y="21055"/>
                    </a:lnTo>
                    <a:lnTo>
                      <a:pt x="16364" y="21136"/>
                    </a:lnTo>
                    <a:lnTo>
                      <a:pt x="16073" y="21218"/>
                    </a:lnTo>
                    <a:lnTo>
                      <a:pt x="15248" y="21355"/>
                    </a:lnTo>
                    <a:lnTo>
                      <a:pt x="14303" y="21464"/>
                    </a:lnTo>
                    <a:lnTo>
                      <a:pt x="13285" y="21545"/>
                    </a:lnTo>
                    <a:lnTo>
                      <a:pt x="12218" y="21573"/>
                    </a:lnTo>
                    <a:lnTo>
                      <a:pt x="10545" y="21600"/>
                    </a:lnTo>
                    <a:close/>
                  </a:path>
                </a:pathLst>
              </a:custGeom>
              <a:solidFill>
                <a:srgbClr val="9393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64" name="Shape 1064"/>
              <p:cNvSpPr/>
              <p:nvPr/>
            </p:nvSpPr>
            <p:spPr>
              <a:xfrm>
                <a:off x="274007" y="0"/>
                <a:ext cx="361518" cy="8570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371" y="21600"/>
                    </a:moveTo>
                    <a:lnTo>
                      <a:pt x="8829" y="21573"/>
                    </a:lnTo>
                    <a:lnTo>
                      <a:pt x="7886" y="21545"/>
                    </a:lnTo>
                    <a:lnTo>
                      <a:pt x="7029" y="21464"/>
                    </a:lnTo>
                    <a:lnTo>
                      <a:pt x="6171" y="21355"/>
                    </a:lnTo>
                    <a:lnTo>
                      <a:pt x="5486" y="21218"/>
                    </a:lnTo>
                    <a:lnTo>
                      <a:pt x="5057" y="21055"/>
                    </a:lnTo>
                    <a:lnTo>
                      <a:pt x="4886" y="20945"/>
                    </a:lnTo>
                    <a:lnTo>
                      <a:pt x="4886" y="20836"/>
                    </a:lnTo>
                    <a:lnTo>
                      <a:pt x="4714" y="20427"/>
                    </a:lnTo>
                    <a:lnTo>
                      <a:pt x="4286" y="20018"/>
                    </a:lnTo>
                    <a:lnTo>
                      <a:pt x="3771" y="19555"/>
                    </a:lnTo>
                    <a:lnTo>
                      <a:pt x="2314" y="18627"/>
                    </a:lnTo>
                    <a:lnTo>
                      <a:pt x="1971" y="18245"/>
                    </a:lnTo>
                    <a:lnTo>
                      <a:pt x="1457" y="17536"/>
                    </a:lnTo>
                    <a:lnTo>
                      <a:pt x="1200" y="16882"/>
                    </a:lnTo>
                    <a:lnTo>
                      <a:pt x="1114" y="16282"/>
                    </a:lnTo>
                    <a:lnTo>
                      <a:pt x="1114" y="15845"/>
                    </a:lnTo>
                    <a:lnTo>
                      <a:pt x="1200" y="15436"/>
                    </a:lnTo>
                    <a:lnTo>
                      <a:pt x="1114" y="15109"/>
                    </a:lnTo>
                    <a:lnTo>
                      <a:pt x="943" y="14973"/>
                    </a:lnTo>
                    <a:lnTo>
                      <a:pt x="857" y="14864"/>
                    </a:lnTo>
                    <a:lnTo>
                      <a:pt x="343" y="14645"/>
                    </a:lnTo>
                    <a:lnTo>
                      <a:pt x="343" y="14400"/>
                    </a:lnTo>
                    <a:lnTo>
                      <a:pt x="514" y="14236"/>
                    </a:lnTo>
                    <a:lnTo>
                      <a:pt x="857" y="13991"/>
                    </a:lnTo>
                    <a:lnTo>
                      <a:pt x="1114" y="13936"/>
                    </a:lnTo>
                    <a:lnTo>
                      <a:pt x="1114" y="13773"/>
                    </a:lnTo>
                    <a:lnTo>
                      <a:pt x="1200" y="13527"/>
                    </a:lnTo>
                    <a:lnTo>
                      <a:pt x="1114" y="13145"/>
                    </a:lnTo>
                    <a:lnTo>
                      <a:pt x="1114" y="12682"/>
                    </a:lnTo>
                    <a:lnTo>
                      <a:pt x="1200" y="12273"/>
                    </a:lnTo>
                    <a:lnTo>
                      <a:pt x="1286" y="12055"/>
                    </a:lnTo>
                    <a:lnTo>
                      <a:pt x="1286" y="11973"/>
                    </a:lnTo>
                    <a:lnTo>
                      <a:pt x="1200" y="11891"/>
                    </a:lnTo>
                    <a:lnTo>
                      <a:pt x="1114" y="11864"/>
                    </a:lnTo>
                    <a:lnTo>
                      <a:pt x="857" y="11864"/>
                    </a:lnTo>
                    <a:lnTo>
                      <a:pt x="600" y="11782"/>
                    </a:lnTo>
                    <a:lnTo>
                      <a:pt x="343" y="11727"/>
                    </a:lnTo>
                    <a:lnTo>
                      <a:pt x="257" y="11591"/>
                    </a:lnTo>
                    <a:lnTo>
                      <a:pt x="257" y="11455"/>
                    </a:lnTo>
                    <a:lnTo>
                      <a:pt x="343" y="11155"/>
                    </a:lnTo>
                    <a:lnTo>
                      <a:pt x="514" y="11045"/>
                    </a:lnTo>
                    <a:lnTo>
                      <a:pt x="771" y="10936"/>
                    </a:lnTo>
                    <a:lnTo>
                      <a:pt x="1114" y="10718"/>
                    </a:lnTo>
                    <a:lnTo>
                      <a:pt x="1114" y="10473"/>
                    </a:lnTo>
                    <a:lnTo>
                      <a:pt x="943" y="9709"/>
                    </a:lnTo>
                    <a:lnTo>
                      <a:pt x="1114" y="9055"/>
                    </a:lnTo>
                    <a:lnTo>
                      <a:pt x="1114" y="8836"/>
                    </a:lnTo>
                    <a:lnTo>
                      <a:pt x="943" y="8727"/>
                    </a:lnTo>
                    <a:lnTo>
                      <a:pt x="857" y="8645"/>
                    </a:lnTo>
                    <a:lnTo>
                      <a:pt x="600" y="8564"/>
                    </a:lnTo>
                    <a:lnTo>
                      <a:pt x="514" y="8455"/>
                    </a:lnTo>
                    <a:lnTo>
                      <a:pt x="343" y="8209"/>
                    </a:lnTo>
                    <a:lnTo>
                      <a:pt x="514" y="7936"/>
                    </a:lnTo>
                    <a:lnTo>
                      <a:pt x="771" y="7827"/>
                    </a:lnTo>
                    <a:lnTo>
                      <a:pt x="943" y="7718"/>
                    </a:lnTo>
                    <a:lnTo>
                      <a:pt x="1200" y="7664"/>
                    </a:lnTo>
                    <a:lnTo>
                      <a:pt x="1286" y="7582"/>
                    </a:lnTo>
                    <a:lnTo>
                      <a:pt x="1286" y="7391"/>
                    </a:lnTo>
                    <a:lnTo>
                      <a:pt x="1200" y="6845"/>
                    </a:lnTo>
                    <a:lnTo>
                      <a:pt x="1200" y="6518"/>
                    </a:lnTo>
                    <a:lnTo>
                      <a:pt x="1286" y="6218"/>
                    </a:lnTo>
                    <a:lnTo>
                      <a:pt x="1457" y="5945"/>
                    </a:lnTo>
                    <a:lnTo>
                      <a:pt x="1457" y="5891"/>
                    </a:lnTo>
                    <a:lnTo>
                      <a:pt x="1286" y="5891"/>
                    </a:lnTo>
                    <a:lnTo>
                      <a:pt x="943" y="5809"/>
                    </a:lnTo>
                    <a:lnTo>
                      <a:pt x="600" y="5645"/>
                    </a:lnTo>
                    <a:lnTo>
                      <a:pt x="343" y="5400"/>
                    </a:lnTo>
                    <a:lnTo>
                      <a:pt x="257" y="5100"/>
                    </a:lnTo>
                    <a:lnTo>
                      <a:pt x="343" y="4745"/>
                    </a:lnTo>
                    <a:lnTo>
                      <a:pt x="514" y="4445"/>
                    </a:lnTo>
                    <a:lnTo>
                      <a:pt x="600" y="4064"/>
                    </a:lnTo>
                    <a:lnTo>
                      <a:pt x="600" y="3627"/>
                    </a:lnTo>
                    <a:lnTo>
                      <a:pt x="771" y="2618"/>
                    </a:lnTo>
                    <a:lnTo>
                      <a:pt x="600" y="2182"/>
                    </a:lnTo>
                    <a:lnTo>
                      <a:pt x="600" y="1773"/>
                    </a:lnTo>
                    <a:lnTo>
                      <a:pt x="257" y="927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573"/>
                    </a:lnTo>
                    <a:lnTo>
                      <a:pt x="21514" y="736"/>
                    </a:lnTo>
                    <a:lnTo>
                      <a:pt x="21429" y="927"/>
                    </a:lnTo>
                    <a:lnTo>
                      <a:pt x="21000" y="1255"/>
                    </a:lnTo>
                    <a:lnTo>
                      <a:pt x="20914" y="1609"/>
                    </a:lnTo>
                    <a:lnTo>
                      <a:pt x="20914" y="2809"/>
                    </a:lnTo>
                    <a:lnTo>
                      <a:pt x="21000" y="3136"/>
                    </a:lnTo>
                    <a:lnTo>
                      <a:pt x="21171" y="3491"/>
                    </a:lnTo>
                    <a:lnTo>
                      <a:pt x="21171" y="4145"/>
                    </a:lnTo>
                    <a:lnTo>
                      <a:pt x="20829" y="4391"/>
                    </a:lnTo>
                    <a:lnTo>
                      <a:pt x="20571" y="4555"/>
                    </a:lnTo>
                    <a:lnTo>
                      <a:pt x="20229" y="4582"/>
                    </a:lnTo>
                    <a:lnTo>
                      <a:pt x="20143" y="4636"/>
                    </a:lnTo>
                    <a:lnTo>
                      <a:pt x="20143" y="4909"/>
                    </a:lnTo>
                    <a:lnTo>
                      <a:pt x="20229" y="5264"/>
                    </a:lnTo>
                    <a:lnTo>
                      <a:pt x="20314" y="5591"/>
                    </a:lnTo>
                    <a:lnTo>
                      <a:pt x="20143" y="6109"/>
                    </a:lnTo>
                    <a:lnTo>
                      <a:pt x="20229" y="6327"/>
                    </a:lnTo>
                    <a:lnTo>
                      <a:pt x="20314" y="6409"/>
                    </a:lnTo>
                    <a:lnTo>
                      <a:pt x="20571" y="6464"/>
                    </a:lnTo>
                    <a:lnTo>
                      <a:pt x="20829" y="6545"/>
                    </a:lnTo>
                    <a:lnTo>
                      <a:pt x="20914" y="6655"/>
                    </a:lnTo>
                    <a:lnTo>
                      <a:pt x="21171" y="6927"/>
                    </a:lnTo>
                    <a:lnTo>
                      <a:pt x="21000" y="7173"/>
                    </a:lnTo>
                    <a:lnTo>
                      <a:pt x="20914" y="7282"/>
                    </a:lnTo>
                    <a:lnTo>
                      <a:pt x="20657" y="7391"/>
                    </a:lnTo>
                    <a:lnTo>
                      <a:pt x="20486" y="7555"/>
                    </a:lnTo>
                    <a:lnTo>
                      <a:pt x="20314" y="7800"/>
                    </a:lnTo>
                    <a:lnTo>
                      <a:pt x="20486" y="8455"/>
                    </a:lnTo>
                    <a:lnTo>
                      <a:pt x="20314" y="9164"/>
                    </a:lnTo>
                    <a:lnTo>
                      <a:pt x="20486" y="9464"/>
                    </a:lnTo>
                    <a:lnTo>
                      <a:pt x="20571" y="9573"/>
                    </a:lnTo>
                    <a:lnTo>
                      <a:pt x="20829" y="9682"/>
                    </a:lnTo>
                    <a:lnTo>
                      <a:pt x="21171" y="9900"/>
                    </a:lnTo>
                    <a:lnTo>
                      <a:pt x="21257" y="10200"/>
                    </a:lnTo>
                    <a:lnTo>
                      <a:pt x="21257" y="10309"/>
                    </a:lnTo>
                    <a:lnTo>
                      <a:pt x="21171" y="10473"/>
                    </a:lnTo>
                    <a:lnTo>
                      <a:pt x="20657" y="10582"/>
                    </a:lnTo>
                    <a:lnTo>
                      <a:pt x="20314" y="10609"/>
                    </a:lnTo>
                    <a:lnTo>
                      <a:pt x="20229" y="10636"/>
                    </a:lnTo>
                    <a:lnTo>
                      <a:pt x="20229" y="10800"/>
                    </a:lnTo>
                    <a:lnTo>
                      <a:pt x="20314" y="11018"/>
                    </a:lnTo>
                    <a:lnTo>
                      <a:pt x="20486" y="11427"/>
                    </a:lnTo>
                    <a:lnTo>
                      <a:pt x="20314" y="11864"/>
                    </a:lnTo>
                    <a:lnTo>
                      <a:pt x="20314" y="12518"/>
                    </a:lnTo>
                    <a:lnTo>
                      <a:pt x="20657" y="12736"/>
                    </a:lnTo>
                    <a:lnTo>
                      <a:pt x="21000" y="12927"/>
                    </a:lnTo>
                    <a:lnTo>
                      <a:pt x="21171" y="13145"/>
                    </a:lnTo>
                    <a:lnTo>
                      <a:pt x="21000" y="13364"/>
                    </a:lnTo>
                    <a:lnTo>
                      <a:pt x="20657" y="13609"/>
                    </a:lnTo>
                    <a:lnTo>
                      <a:pt x="20486" y="13718"/>
                    </a:lnTo>
                    <a:lnTo>
                      <a:pt x="20314" y="13855"/>
                    </a:lnTo>
                    <a:lnTo>
                      <a:pt x="20314" y="14591"/>
                    </a:lnTo>
                    <a:lnTo>
                      <a:pt x="20486" y="15027"/>
                    </a:lnTo>
                    <a:lnTo>
                      <a:pt x="20486" y="15191"/>
                    </a:lnTo>
                    <a:lnTo>
                      <a:pt x="20657" y="15382"/>
                    </a:lnTo>
                    <a:lnTo>
                      <a:pt x="20829" y="15600"/>
                    </a:lnTo>
                    <a:lnTo>
                      <a:pt x="20829" y="15845"/>
                    </a:lnTo>
                    <a:lnTo>
                      <a:pt x="20571" y="16636"/>
                    </a:lnTo>
                    <a:lnTo>
                      <a:pt x="20143" y="17400"/>
                    </a:lnTo>
                    <a:lnTo>
                      <a:pt x="19543" y="18218"/>
                    </a:lnTo>
                    <a:lnTo>
                      <a:pt x="18857" y="18955"/>
                    </a:lnTo>
                    <a:lnTo>
                      <a:pt x="18000" y="19582"/>
                    </a:lnTo>
                    <a:lnTo>
                      <a:pt x="17486" y="20018"/>
                    </a:lnTo>
                    <a:lnTo>
                      <a:pt x="16971" y="20427"/>
                    </a:lnTo>
                    <a:lnTo>
                      <a:pt x="16886" y="20618"/>
                    </a:lnTo>
                    <a:lnTo>
                      <a:pt x="16714" y="20836"/>
                    </a:lnTo>
                    <a:lnTo>
                      <a:pt x="16714" y="20945"/>
                    </a:lnTo>
                    <a:lnTo>
                      <a:pt x="16543" y="21055"/>
                    </a:lnTo>
                    <a:lnTo>
                      <a:pt x="16286" y="21136"/>
                    </a:lnTo>
                    <a:lnTo>
                      <a:pt x="15943" y="21218"/>
                    </a:lnTo>
                    <a:lnTo>
                      <a:pt x="15086" y="21355"/>
                    </a:lnTo>
                    <a:lnTo>
                      <a:pt x="14229" y="21464"/>
                    </a:lnTo>
                    <a:lnTo>
                      <a:pt x="13114" y="21545"/>
                    </a:lnTo>
                    <a:lnTo>
                      <a:pt x="12086" y="21573"/>
                    </a:lnTo>
                    <a:lnTo>
                      <a:pt x="10371" y="21600"/>
                    </a:lnTo>
                    <a:close/>
                  </a:path>
                </a:pathLst>
              </a:custGeom>
              <a:solidFill>
                <a:srgbClr val="B1B1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65" name="Shape 1065"/>
              <p:cNvSpPr/>
              <p:nvPr/>
            </p:nvSpPr>
            <p:spPr>
              <a:xfrm>
                <a:off x="503542" y="850526"/>
                <a:ext cx="291224" cy="963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3" y="0"/>
                    </a:moveTo>
                    <a:lnTo>
                      <a:pt x="12981" y="243"/>
                    </a:lnTo>
                    <a:lnTo>
                      <a:pt x="15003" y="971"/>
                    </a:lnTo>
                    <a:lnTo>
                      <a:pt x="16918" y="1942"/>
                    </a:lnTo>
                    <a:lnTo>
                      <a:pt x="18514" y="3155"/>
                    </a:lnTo>
                    <a:lnTo>
                      <a:pt x="19791" y="4854"/>
                    </a:lnTo>
                    <a:lnTo>
                      <a:pt x="20749" y="6553"/>
                    </a:lnTo>
                    <a:lnTo>
                      <a:pt x="21174" y="7524"/>
                    </a:lnTo>
                    <a:lnTo>
                      <a:pt x="21494" y="8737"/>
                    </a:lnTo>
                    <a:lnTo>
                      <a:pt x="21600" y="9708"/>
                    </a:lnTo>
                    <a:lnTo>
                      <a:pt x="21600" y="12135"/>
                    </a:lnTo>
                    <a:lnTo>
                      <a:pt x="21494" y="13106"/>
                    </a:lnTo>
                    <a:lnTo>
                      <a:pt x="21174" y="14076"/>
                    </a:lnTo>
                    <a:lnTo>
                      <a:pt x="20749" y="15047"/>
                    </a:lnTo>
                    <a:lnTo>
                      <a:pt x="19791" y="16989"/>
                    </a:lnTo>
                    <a:lnTo>
                      <a:pt x="18514" y="18688"/>
                    </a:lnTo>
                    <a:lnTo>
                      <a:pt x="16918" y="19901"/>
                    </a:lnTo>
                    <a:lnTo>
                      <a:pt x="15003" y="20872"/>
                    </a:lnTo>
                    <a:lnTo>
                      <a:pt x="12981" y="21600"/>
                    </a:lnTo>
                    <a:lnTo>
                      <a:pt x="8619" y="21600"/>
                    </a:lnTo>
                    <a:lnTo>
                      <a:pt x="6597" y="20872"/>
                    </a:lnTo>
                    <a:lnTo>
                      <a:pt x="4788" y="19901"/>
                    </a:lnTo>
                    <a:lnTo>
                      <a:pt x="3192" y="18688"/>
                    </a:lnTo>
                    <a:lnTo>
                      <a:pt x="1915" y="16989"/>
                    </a:lnTo>
                    <a:lnTo>
                      <a:pt x="851" y="15047"/>
                    </a:lnTo>
                    <a:lnTo>
                      <a:pt x="426" y="14076"/>
                    </a:lnTo>
                    <a:lnTo>
                      <a:pt x="0" y="12135"/>
                    </a:lnTo>
                    <a:lnTo>
                      <a:pt x="0" y="9708"/>
                    </a:lnTo>
                    <a:lnTo>
                      <a:pt x="213" y="8737"/>
                    </a:lnTo>
                    <a:lnTo>
                      <a:pt x="426" y="7524"/>
                    </a:lnTo>
                    <a:lnTo>
                      <a:pt x="851" y="6553"/>
                    </a:lnTo>
                    <a:lnTo>
                      <a:pt x="1915" y="4854"/>
                    </a:lnTo>
                    <a:lnTo>
                      <a:pt x="3192" y="3155"/>
                    </a:lnTo>
                    <a:lnTo>
                      <a:pt x="4788" y="1942"/>
                    </a:lnTo>
                    <a:lnTo>
                      <a:pt x="6597" y="971"/>
                    </a:lnTo>
                    <a:lnTo>
                      <a:pt x="8619" y="243"/>
                    </a:lnTo>
                    <a:lnTo>
                      <a:pt x="10853" y="0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66" name="Shape 1066"/>
              <p:cNvSpPr/>
              <p:nvPr/>
            </p:nvSpPr>
            <p:spPr>
              <a:xfrm>
                <a:off x="394512" y="806160"/>
                <a:ext cx="509283" cy="107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30" y="0"/>
                    </a:moveTo>
                    <a:lnTo>
                      <a:pt x="12960" y="218"/>
                    </a:lnTo>
                    <a:lnTo>
                      <a:pt x="15029" y="873"/>
                    </a:lnTo>
                    <a:lnTo>
                      <a:pt x="16854" y="1745"/>
                    </a:lnTo>
                    <a:lnTo>
                      <a:pt x="18375" y="3273"/>
                    </a:lnTo>
                    <a:lnTo>
                      <a:pt x="19714" y="4800"/>
                    </a:lnTo>
                    <a:lnTo>
                      <a:pt x="20261" y="5673"/>
                    </a:lnTo>
                    <a:lnTo>
                      <a:pt x="21113" y="7418"/>
                    </a:lnTo>
                    <a:lnTo>
                      <a:pt x="21357" y="8509"/>
                    </a:lnTo>
                    <a:lnTo>
                      <a:pt x="21539" y="9818"/>
                    </a:lnTo>
                    <a:lnTo>
                      <a:pt x="21600" y="10691"/>
                    </a:lnTo>
                    <a:lnTo>
                      <a:pt x="21539" y="11782"/>
                    </a:lnTo>
                    <a:lnTo>
                      <a:pt x="21357" y="13091"/>
                    </a:lnTo>
                    <a:lnTo>
                      <a:pt x="21113" y="13964"/>
                    </a:lnTo>
                    <a:lnTo>
                      <a:pt x="20687" y="14836"/>
                    </a:lnTo>
                    <a:lnTo>
                      <a:pt x="20261" y="15927"/>
                    </a:lnTo>
                    <a:lnTo>
                      <a:pt x="19714" y="16800"/>
                    </a:lnTo>
                    <a:lnTo>
                      <a:pt x="18375" y="18327"/>
                    </a:lnTo>
                    <a:lnTo>
                      <a:pt x="15029" y="20727"/>
                    </a:lnTo>
                    <a:lnTo>
                      <a:pt x="12960" y="21382"/>
                    </a:lnTo>
                    <a:lnTo>
                      <a:pt x="10830" y="21600"/>
                    </a:lnTo>
                    <a:lnTo>
                      <a:pt x="8701" y="21382"/>
                    </a:lnTo>
                    <a:lnTo>
                      <a:pt x="6632" y="20727"/>
                    </a:lnTo>
                    <a:lnTo>
                      <a:pt x="4807" y="19418"/>
                    </a:lnTo>
                    <a:lnTo>
                      <a:pt x="3225" y="18327"/>
                    </a:lnTo>
                    <a:lnTo>
                      <a:pt x="1886" y="16800"/>
                    </a:lnTo>
                    <a:lnTo>
                      <a:pt x="1339" y="15927"/>
                    </a:lnTo>
                    <a:lnTo>
                      <a:pt x="913" y="14836"/>
                    </a:lnTo>
                    <a:lnTo>
                      <a:pt x="487" y="13964"/>
                    </a:lnTo>
                    <a:lnTo>
                      <a:pt x="243" y="13091"/>
                    </a:lnTo>
                    <a:lnTo>
                      <a:pt x="122" y="11782"/>
                    </a:lnTo>
                    <a:lnTo>
                      <a:pt x="0" y="10691"/>
                    </a:lnTo>
                    <a:lnTo>
                      <a:pt x="122" y="9818"/>
                    </a:lnTo>
                    <a:lnTo>
                      <a:pt x="243" y="8509"/>
                    </a:lnTo>
                    <a:lnTo>
                      <a:pt x="487" y="7418"/>
                    </a:lnTo>
                    <a:lnTo>
                      <a:pt x="1339" y="5673"/>
                    </a:lnTo>
                    <a:lnTo>
                      <a:pt x="1886" y="4800"/>
                    </a:lnTo>
                    <a:lnTo>
                      <a:pt x="3225" y="3273"/>
                    </a:lnTo>
                    <a:lnTo>
                      <a:pt x="4807" y="1745"/>
                    </a:lnTo>
                    <a:lnTo>
                      <a:pt x="6632" y="873"/>
                    </a:lnTo>
                    <a:lnTo>
                      <a:pt x="8701" y="218"/>
                    </a:lnTo>
                    <a:lnTo>
                      <a:pt x="10830" y="0"/>
                    </a:lnTo>
                    <a:close/>
                  </a:path>
                </a:pathLst>
              </a:custGeom>
              <a:solidFill>
                <a:srgbClr val="57575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67" name="Shape 1067"/>
              <p:cNvSpPr/>
              <p:nvPr/>
            </p:nvSpPr>
            <p:spPr>
              <a:xfrm>
                <a:off x="327087" y="836459"/>
                <a:ext cx="645568" cy="400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36" y="21600"/>
                    </a:moveTo>
                    <a:lnTo>
                      <a:pt x="7152" y="21600"/>
                    </a:lnTo>
                    <a:lnTo>
                      <a:pt x="5520" y="19849"/>
                    </a:lnTo>
                    <a:lnTo>
                      <a:pt x="3984" y="18681"/>
                    </a:lnTo>
                    <a:lnTo>
                      <a:pt x="2544" y="16930"/>
                    </a:lnTo>
                    <a:lnTo>
                      <a:pt x="1296" y="13427"/>
                    </a:lnTo>
                    <a:lnTo>
                      <a:pt x="864" y="12259"/>
                    </a:lnTo>
                    <a:lnTo>
                      <a:pt x="432" y="10508"/>
                    </a:lnTo>
                    <a:lnTo>
                      <a:pt x="240" y="8757"/>
                    </a:lnTo>
                    <a:lnTo>
                      <a:pt x="144" y="6422"/>
                    </a:lnTo>
                    <a:lnTo>
                      <a:pt x="0" y="1168"/>
                    </a:lnTo>
                    <a:lnTo>
                      <a:pt x="912" y="4086"/>
                    </a:lnTo>
                    <a:lnTo>
                      <a:pt x="2016" y="5838"/>
                    </a:lnTo>
                    <a:lnTo>
                      <a:pt x="3312" y="8173"/>
                    </a:lnTo>
                    <a:lnTo>
                      <a:pt x="4656" y="8757"/>
                    </a:lnTo>
                    <a:lnTo>
                      <a:pt x="7488" y="11092"/>
                    </a:lnTo>
                    <a:lnTo>
                      <a:pt x="9888" y="11092"/>
                    </a:lnTo>
                    <a:lnTo>
                      <a:pt x="12624" y="10508"/>
                    </a:lnTo>
                    <a:lnTo>
                      <a:pt x="15936" y="8757"/>
                    </a:lnTo>
                    <a:lnTo>
                      <a:pt x="17616" y="7589"/>
                    </a:lnTo>
                    <a:lnTo>
                      <a:pt x="19152" y="5838"/>
                    </a:lnTo>
                    <a:lnTo>
                      <a:pt x="20544" y="3503"/>
                    </a:lnTo>
                    <a:lnTo>
                      <a:pt x="21600" y="0"/>
                    </a:lnTo>
                    <a:lnTo>
                      <a:pt x="21456" y="6422"/>
                    </a:lnTo>
                    <a:lnTo>
                      <a:pt x="21312" y="8757"/>
                    </a:lnTo>
                    <a:lnTo>
                      <a:pt x="20976" y="10508"/>
                    </a:lnTo>
                    <a:lnTo>
                      <a:pt x="20592" y="12259"/>
                    </a:lnTo>
                    <a:lnTo>
                      <a:pt x="20016" y="13427"/>
                    </a:lnTo>
                    <a:lnTo>
                      <a:pt x="18528" y="16930"/>
                    </a:lnTo>
                    <a:lnTo>
                      <a:pt x="16848" y="18681"/>
                    </a:lnTo>
                    <a:lnTo>
                      <a:pt x="14928" y="19849"/>
                    </a:lnTo>
                    <a:lnTo>
                      <a:pt x="13056" y="21600"/>
                    </a:lnTo>
                    <a:lnTo>
                      <a:pt x="9936" y="21600"/>
                    </a:lnTo>
                    <a:close/>
                  </a:path>
                </a:pathLst>
              </a:custGeom>
              <a:solidFill>
                <a:srgbClr val="4B4B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68" name="Shape 1068"/>
              <p:cNvSpPr/>
              <p:nvPr/>
            </p:nvSpPr>
            <p:spPr>
              <a:xfrm>
                <a:off x="63122" y="243471"/>
                <a:ext cx="1180672" cy="660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25" y="13102"/>
                    </a:moveTo>
                    <a:lnTo>
                      <a:pt x="20681" y="0"/>
                    </a:lnTo>
                    <a:lnTo>
                      <a:pt x="20681" y="1416"/>
                    </a:lnTo>
                    <a:lnTo>
                      <a:pt x="20760" y="2479"/>
                    </a:lnTo>
                    <a:lnTo>
                      <a:pt x="20865" y="3541"/>
                    </a:lnTo>
                    <a:lnTo>
                      <a:pt x="21101" y="4249"/>
                    </a:lnTo>
                    <a:lnTo>
                      <a:pt x="21259" y="5311"/>
                    </a:lnTo>
                    <a:lnTo>
                      <a:pt x="21416" y="5666"/>
                    </a:lnTo>
                    <a:lnTo>
                      <a:pt x="21521" y="6728"/>
                    </a:lnTo>
                    <a:lnTo>
                      <a:pt x="21600" y="8144"/>
                    </a:lnTo>
                    <a:lnTo>
                      <a:pt x="0" y="21600"/>
                    </a:lnTo>
                    <a:lnTo>
                      <a:pt x="210" y="20538"/>
                    </a:lnTo>
                    <a:lnTo>
                      <a:pt x="394" y="20184"/>
                    </a:lnTo>
                    <a:lnTo>
                      <a:pt x="525" y="19121"/>
                    </a:lnTo>
                    <a:lnTo>
                      <a:pt x="604" y="18413"/>
                    </a:lnTo>
                    <a:lnTo>
                      <a:pt x="630" y="17351"/>
                    </a:lnTo>
                    <a:lnTo>
                      <a:pt x="630" y="16289"/>
                    </a:lnTo>
                    <a:lnTo>
                      <a:pt x="604" y="15226"/>
                    </a:lnTo>
                    <a:lnTo>
                      <a:pt x="525" y="13102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69" name="Shape 1069"/>
              <p:cNvSpPr/>
              <p:nvPr/>
            </p:nvSpPr>
            <p:spPr>
              <a:xfrm>
                <a:off x="41602" y="169889"/>
                <a:ext cx="1197888" cy="681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714"/>
                    </a:moveTo>
                    <a:lnTo>
                      <a:pt x="21600" y="0"/>
                    </a:lnTo>
                    <a:lnTo>
                      <a:pt x="21445" y="2057"/>
                    </a:lnTo>
                    <a:lnTo>
                      <a:pt x="21238" y="3086"/>
                    </a:lnTo>
                    <a:lnTo>
                      <a:pt x="21005" y="3771"/>
                    </a:lnTo>
                    <a:lnTo>
                      <a:pt x="20850" y="3771"/>
                    </a:lnTo>
                    <a:lnTo>
                      <a:pt x="20695" y="4457"/>
                    </a:lnTo>
                    <a:lnTo>
                      <a:pt x="20695" y="5829"/>
                    </a:lnTo>
                    <a:lnTo>
                      <a:pt x="20746" y="7200"/>
                    </a:lnTo>
                    <a:lnTo>
                      <a:pt x="20798" y="8914"/>
                    </a:lnTo>
                    <a:lnTo>
                      <a:pt x="1086" y="21600"/>
                    </a:lnTo>
                    <a:lnTo>
                      <a:pt x="1086" y="20571"/>
                    </a:lnTo>
                    <a:lnTo>
                      <a:pt x="1061" y="20571"/>
                    </a:lnTo>
                    <a:lnTo>
                      <a:pt x="931" y="20229"/>
                    </a:lnTo>
                    <a:lnTo>
                      <a:pt x="698" y="19543"/>
                    </a:lnTo>
                    <a:lnTo>
                      <a:pt x="414" y="18171"/>
                    </a:lnTo>
                    <a:lnTo>
                      <a:pt x="181" y="16457"/>
                    </a:lnTo>
                    <a:lnTo>
                      <a:pt x="78" y="15086"/>
                    </a:lnTo>
                    <a:lnTo>
                      <a:pt x="0" y="13714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70" name="Shape 1070"/>
              <p:cNvSpPr/>
              <p:nvPr/>
            </p:nvSpPr>
            <p:spPr>
              <a:xfrm>
                <a:off x="65991" y="304068"/>
                <a:ext cx="1146242" cy="660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2748"/>
                    </a:moveTo>
                    <a:lnTo>
                      <a:pt x="21492" y="0"/>
                    </a:lnTo>
                    <a:lnTo>
                      <a:pt x="21465" y="1416"/>
                    </a:lnTo>
                    <a:lnTo>
                      <a:pt x="21492" y="3541"/>
                    </a:lnTo>
                    <a:lnTo>
                      <a:pt x="21600" y="8144"/>
                    </a:lnTo>
                    <a:lnTo>
                      <a:pt x="297" y="21600"/>
                    </a:lnTo>
                    <a:lnTo>
                      <a:pt x="351" y="18413"/>
                    </a:lnTo>
                    <a:lnTo>
                      <a:pt x="351" y="16289"/>
                    </a:lnTo>
                    <a:lnTo>
                      <a:pt x="297" y="15226"/>
                    </a:lnTo>
                    <a:lnTo>
                      <a:pt x="270" y="14164"/>
                    </a:lnTo>
                    <a:lnTo>
                      <a:pt x="162" y="13810"/>
                    </a:lnTo>
                    <a:lnTo>
                      <a:pt x="0" y="12748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71" name="Shape 1071"/>
              <p:cNvSpPr/>
              <p:nvPr/>
            </p:nvSpPr>
            <p:spPr>
              <a:xfrm>
                <a:off x="76033" y="362501"/>
                <a:ext cx="1162022" cy="66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" y="12748"/>
                    </a:moveTo>
                    <a:lnTo>
                      <a:pt x="21013" y="0"/>
                    </a:lnTo>
                    <a:lnTo>
                      <a:pt x="21013" y="1770"/>
                    </a:lnTo>
                    <a:lnTo>
                      <a:pt x="21067" y="3895"/>
                    </a:lnTo>
                    <a:lnTo>
                      <a:pt x="21200" y="5666"/>
                    </a:lnTo>
                    <a:lnTo>
                      <a:pt x="21413" y="7082"/>
                    </a:lnTo>
                    <a:lnTo>
                      <a:pt x="21600" y="8144"/>
                    </a:lnTo>
                    <a:lnTo>
                      <a:pt x="0" y="21600"/>
                    </a:lnTo>
                    <a:lnTo>
                      <a:pt x="107" y="19475"/>
                    </a:lnTo>
                    <a:lnTo>
                      <a:pt x="160" y="17705"/>
                    </a:lnTo>
                    <a:lnTo>
                      <a:pt x="107" y="15226"/>
                    </a:lnTo>
                    <a:lnTo>
                      <a:pt x="80" y="12748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72" name="Shape 1072"/>
              <p:cNvSpPr/>
              <p:nvPr/>
            </p:nvSpPr>
            <p:spPr>
              <a:xfrm>
                <a:off x="68860" y="429591"/>
                <a:ext cx="1140504" cy="660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456"/>
                    </a:moveTo>
                    <a:lnTo>
                      <a:pt x="21410" y="0"/>
                    </a:lnTo>
                    <a:lnTo>
                      <a:pt x="21518" y="2833"/>
                    </a:lnTo>
                    <a:lnTo>
                      <a:pt x="21600" y="5311"/>
                    </a:lnTo>
                    <a:lnTo>
                      <a:pt x="21600" y="8498"/>
                    </a:lnTo>
                    <a:lnTo>
                      <a:pt x="245" y="21600"/>
                    </a:lnTo>
                    <a:lnTo>
                      <a:pt x="299" y="19830"/>
                    </a:lnTo>
                    <a:lnTo>
                      <a:pt x="353" y="17705"/>
                    </a:lnTo>
                    <a:lnTo>
                      <a:pt x="462" y="15226"/>
                    </a:lnTo>
                    <a:lnTo>
                      <a:pt x="462" y="14518"/>
                    </a:lnTo>
                    <a:lnTo>
                      <a:pt x="408" y="13810"/>
                    </a:lnTo>
                    <a:lnTo>
                      <a:pt x="245" y="13456"/>
                    </a:lnTo>
                    <a:lnTo>
                      <a:pt x="0" y="13456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73" name="Shape 1073"/>
              <p:cNvSpPr/>
              <p:nvPr/>
            </p:nvSpPr>
            <p:spPr>
              <a:xfrm>
                <a:off x="64556" y="491270"/>
                <a:ext cx="1180672" cy="660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4" y="12748"/>
                    </a:moveTo>
                    <a:lnTo>
                      <a:pt x="20839" y="0"/>
                    </a:lnTo>
                    <a:lnTo>
                      <a:pt x="20839" y="1416"/>
                    </a:lnTo>
                    <a:lnTo>
                      <a:pt x="20891" y="2479"/>
                    </a:lnTo>
                    <a:lnTo>
                      <a:pt x="20996" y="3895"/>
                    </a:lnTo>
                    <a:lnTo>
                      <a:pt x="21180" y="4603"/>
                    </a:lnTo>
                    <a:lnTo>
                      <a:pt x="21443" y="6374"/>
                    </a:lnTo>
                    <a:lnTo>
                      <a:pt x="21600" y="7790"/>
                    </a:lnTo>
                    <a:lnTo>
                      <a:pt x="0" y="21600"/>
                    </a:lnTo>
                    <a:lnTo>
                      <a:pt x="79" y="20892"/>
                    </a:lnTo>
                    <a:lnTo>
                      <a:pt x="289" y="19475"/>
                    </a:lnTo>
                    <a:lnTo>
                      <a:pt x="367" y="18767"/>
                    </a:lnTo>
                    <a:lnTo>
                      <a:pt x="394" y="17705"/>
                    </a:lnTo>
                    <a:lnTo>
                      <a:pt x="420" y="15226"/>
                    </a:lnTo>
                    <a:lnTo>
                      <a:pt x="394" y="12748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74" name="Shape 1074"/>
              <p:cNvSpPr/>
              <p:nvPr/>
            </p:nvSpPr>
            <p:spPr>
              <a:xfrm>
                <a:off x="76033" y="554032"/>
                <a:ext cx="1130461" cy="660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102"/>
                    </a:moveTo>
                    <a:lnTo>
                      <a:pt x="21545" y="0"/>
                    </a:lnTo>
                    <a:lnTo>
                      <a:pt x="21490" y="2125"/>
                    </a:lnTo>
                    <a:lnTo>
                      <a:pt x="21545" y="3895"/>
                    </a:lnTo>
                    <a:lnTo>
                      <a:pt x="21600" y="8852"/>
                    </a:lnTo>
                    <a:lnTo>
                      <a:pt x="192" y="21600"/>
                    </a:lnTo>
                    <a:lnTo>
                      <a:pt x="219" y="19121"/>
                    </a:lnTo>
                    <a:lnTo>
                      <a:pt x="219" y="16997"/>
                    </a:lnTo>
                    <a:lnTo>
                      <a:pt x="164" y="14872"/>
                    </a:lnTo>
                    <a:lnTo>
                      <a:pt x="0" y="13102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75" name="Shape 1075"/>
              <p:cNvSpPr/>
              <p:nvPr/>
            </p:nvSpPr>
            <p:spPr>
              <a:xfrm>
                <a:off x="93248" y="644928"/>
                <a:ext cx="1133330" cy="2120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116" y="21600"/>
                    </a:moveTo>
                    <a:lnTo>
                      <a:pt x="8339" y="21490"/>
                    </a:lnTo>
                    <a:lnTo>
                      <a:pt x="7355" y="21380"/>
                    </a:lnTo>
                    <a:lnTo>
                      <a:pt x="6371" y="21049"/>
                    </a:lnTo>
                    <a:lnTo>
                      <a:pt x="5496" y="20608"/>
                    </a:lnTo>
                    <a:lnTo>
                      <a:pt x="4703" y="20057"/>
                    </a:lnTo>
                    <a:lnTo>
                      <a:pt x="4457" y="19727"/>
                    </a:lnTo>
                    <a:lnTo>
                      <a:pt x="4238" y="19396"/>
                    </a:lnTo>
                    <a:lnTo>
                      <a:pt x="4047" y="18955"/>
                    </a:lnTo>
                    <a:lnTo>
                      <a:pt x="4019" y="18514"/>
                    </a:lnTo>
                    <a:lnTo>
                      <a:pt x="3937" y="17633"/>
                    </a:lnTo>
                    <a:lnTo>
                      <a:pt x="3828" y="16861"/>
                    </a:lnTo>
                    <a:lnTo>
                      <a:pt x="3636" y="15980"/>
                    </a:lnTo>
                    <a:lnTo>
                      <a:pt x="3418" y="15208"/>
                    </a:lnTo>
                    <a:lnTo>
                      <a:pt x="2707" y="13335"/>
                    </a:lnTo>
                    <a:lnTo>
                      <a:pt x="1750" y="10910"/>
                    </a:lnTo>
                    <a:lnTo>
                      <a:pt x="1422" y="10139"/>
                    </a:lnTo>
                    <a:lnTo>
                      <a:pt x="1148" y="9257"/>
                    </a:lnTo>
                    <a:lnTo>
                      <a:pt x="902" y="8376"/>
                    </a:lnTo>
                    <a:lnTo>
                      <a:pt x="629" y="7494"/>
                    </a:lnTo>
                    <a:lnTo>
                      <a:pt x="301" y="5841"/>
                    </a:lnTo>
                    <a:lnTo>
                      <a:pt x="0" y="4078"/>
                    </a:lnTo>
                    <a:lnTo>
                      <a:pt x="21600" y="0"/>
                    </a:lnTo>
                    <a:lnTo>
                      <a:pt x="21491" y="1322"/>
                    </a:lnTo>
                    <a:lnTo>
                      <a:pt x="21272" y="2645"/>
                    </a:lnTo>
                    <a:lnTo>
                      <a:pt x="21053" y="4188"/>
                    </a:lnTo>
                    <a:lnTo>
                      <a:pt x="20780" y="5510"/>
                    </a:lnTo>
                    <a:lnTo>
                      <a:pt x="20479" y="6833"/>
                    </a:lnTo>
                    <a:lnTo>
                      <a:pt x="20178" y="8376"/>
                    </a:lnTo>
                    <a:lnTo>
                      <a:pt x="19440" y="10910"/>
                    </a:lnTo>
                    <a:lnTo>
                      <a:pt x="19030" y="12233"/>
                    </a:lnTo>
                    <a:lnTo>
                      <a:pt x="18647" y="13445"/>
                    </a:lnTo>
                    <a:lnTo>
                      <a:pt x="17964" y="15208"/>
                    </a:lnTo>
                    <a:lnTo>
                      <a:pt x="17663" y="16090"/>
                    </a:lnTo>
                    <a:lnTo>
                      <a:pt x="17444" y="16861"/>
                    </a:lnTo>
                    <a:lnTo>
                      <a:pt x="17307" y="17633"/>
                    </a:lnTo>
                    <a:lnTo>
                      <a:pt x="17225" y="18514"/>
                    </a:lnTo>
                    <a:lnTo>
                      <a:pt x="17198" y="18624"/>
                    </a:lnTo>
                    <a:lnTo>
                      <a:pt x="17143" y="18955"/>
                    </a:lnTo>
                    <a:lnTo>
                      <a:pt x="16979" y="19396"/>
                    </a:lnTo>
                    <a:lnTo>
                      <a:pt x="16678" y="19727"/>
                    </a:lnTo>
                    <a:lnTo>
                      <a:pt x="16350" y="20057"/>
                    </a:lnTo>
                    <a:lnTo>
                      <a:pt x="15421" y="20608"/>
                    </a:lnTo>
                    <a:lnTo>
                      <a:pt x="14354" y="21049"/>
                    </a:lnTo>
                    <a:lnTo>
                      <a:pt x="13206" y="21380"/>
                    </a:lnTo>
                    <a:lnTo>
                      <a:pt x="12003" y="21490"/>
                    </a:lnTo>
                    <a:lnTo>
                      <a:pt x="10116" y="21600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76" name="Shape 1076"/>
              <p:cNvSpPr/>
              <p:nvPr/>
            </p:nvSpPr>
            <p:spPr>
              <a:xfrm>
                <a:off x="295526" y="666570"/>
                <a:ext cx="327088" cy="1904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68" y="20864"/>
                    </a:moveTo>
                    <a:lnTo>
                      <a:pt x="6916" y="18286"/>
                    </a:lnTo>
                    <a:lnTo>
                      <a:pt x="6158" y="15955"/>
                    </a:lnTo>
                    <a:lnTo>
                      <a:pt x="4926" y="13377"/>
                    </a:lnTo>
                    <a:lnTo>
                      <a:pt x="3221" y="9818"/>
                    </a:lnTo>
                    <a:lnTo>
                      <a:pt x="2368" y="7855"/>
                    </a:lnTo>
                    <a:lnTo>
                      <a:pt x="1421" y="5645"/>
                    </a:lnTo>
                    <a:lnTo>
                      <a:pt x="0" y="1227"/>
                    </a:lnTo>
                    <a:lnTo>
                      <a:pt x="21316" y="0"/>
                    </a:lnTo>
                    <a:lnTo>
                      <a:pt x="21600" y="5032"/>
                    </a:lnTo>
                    <a:lnTo>
                      <a:pt x="21600" y="9818"/>
                    </a:lnTo>
                    <a:lnTo>
                      <a:pt x="21411" y="13500"/>
                    </a:lnTo>
                    <a:lnTo>
                      <a:pt x="21221" y="16323"/>
                    </a:lnTo>
                    <a:lnTo>
                      <a:pt x="21221" y="19882"/>
                    </a:lnTo>
                    <a:lnTo>
                      <a:pt x="21411" y="21109"/>
                    </a:lnTo>
                    <a:lnTo>
                      <a:pt x="21411" y="21600"/>
                    </a:lnTo>
                    <a:lnTo>
                      <a:pt x="14874" y="21477"/>
                    </a:lnTo>
                    <a:lnTo>
                      <a:pt x="11179" y="21109"/>
                    </a:lnTo>
                    <a:lnTo>
                      <a:pt x="7768" y="20864"/>
                    </a:lnTo>
                    <a:close/>
                  </a:path>
                </a:pathLst>
              </a:custGeom>
              <a:solidFill>
                <a:srgbClr val="9393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77" name="Shape 1077"/>
              <p:cNvSpPr/>
              <p:nvPr/>
            </p:nvSpPr>
            <p:spPr>
              <a:xfrm>
                <a:off x="814849" y="0"/>
                <a:ext cx="463375" cy="1850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463" y="17684"/>
                    </a:lnTo>
                    <a:lnTo>
                      <a:pt x="20396" y="18568"/>
                    </a:lnTo>
                    <a:lnTo>
                      <a:pt x="20196" y="19200"/>
                    </a:lnTo>
                    <a:lnTo>
                      <a:pt x="19794" y="19832"/>
                    </a:lnTo>
                    <a:lnTo>
                      <a:pt x="19460" y="20337"/>
                    </a:lnTo>
                    <a:lnTo>
                      <a:pt x="19126" y="20716"/>
                    </a:lnTo>
                    <a:lnTo>
                      <a:pt x="18658" y="21095"/>
                    </a:lnTo>
                    <a:lnTo>
                      <a:pt x="18189" y="21221"/>
                    </a:lnTo>
                    <a:lnTo>
                      <a:pt x="17855" y="21221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93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78" name="Shape 1078"/>
              <p:cNvSpPr/>
              <p:nvPr/>
            </p:nvSpPr>
            <p:spPr>
              <a:xfrm>
                <a:off x="819152" y="0"/>
                <a:ext cx="459072" cy="1839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453" y="17788"/>
                    </a:lnTo>
                    <a:lnTo>
                      <a:pt x="20385" y="18678"/>
                    </a:lnTo>
                    <a:lnTo>
                      <a:pt x="20183" y="19313"/>
                    </a:lnTo>
                    <a:lnTo>
                      <a:pt x="19778" y="19948"/>
                    </a:lnTo>
                    <a:lnTo>
                      <a:pt x="19440" y="20456"/>
                    </a:lnTo>
                    <a:lnTo>
                      <a:pt x="19103" y="20838"/>
                    </a:lnTo>
                    <a:lnTo>
                      <a:pt x="18630" y="21219"/>
                    </a:lnTo>
                    <a:lnTo>
                      <a:pt x="18157" y="21346"/>
                    </a:lnTo>
                    <a:lnTo>
                      <a:pt x="17820" y="21346"/>
                    </a:lnTo>
                    <a:lnTo>
                      <a:pt x="68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79" name="Shape 1079"/>
              <p:cNvSpPr/>
              <p:nvPr/>
            </p:nvSpPr>
            <p:spPr>
              <a:xfrm>
                <a:off x="824891" y="0"/>
                <a:ext cx="453333" cy="1839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438" y="17788"/>
                    </a:lnTo>
                    <a:lnTo>
                      <a:pt x="20370" y="18678"/>
                    </a:lnTo>
                    <a:lnTo>
                      <a:pt x="20165" y="19313"/>
                    </a:lnTo>
                    <a:lnTo>
                      <a:pt x="19754" y="19821"/>
                    </a:lnTo>
                    <a:lnTo>
                      <a:pt x="19071" y="20838"/>
                    </a:lnTo>
                    <a:lnTo>
                      <a:pt x="18592" y="21219"/>
                    </a:lnTo>
                    <a:lnTo>
                      <a:pt x="18182" y="21346"/>
                    </a:lnTo>
                    <a:lnTo>
                      <a:pt x="17772" y="21346"/>
                    </a:lnTo>
                    <a:lnTo>
                      <a:pt x="68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80" name="Shape 1080"/>
              <p:cNvSpPr/>
              <p:nvPr/>
            </p:nvSpPr>
            <p:spPr>
              <a:xfrm>
                <a:off x="830629" y="-1"/>
                <a:ext cx="447595" cy="181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423" y="18000"/>
                    </a:lnTo>
                    <a:lnTo>
                      <a:pt x="20354" y="18900"/>
                    </a:lnTo>
                    <a:lnTo>
                      <a:pt x="20146" y="19543"/>
                    </a:lnTo>
                    <a:lnTo>
                      <a:pt x="19731" y="20057"/>
                    </a:lnTo>
                    <a:lnTo>
                      <a:pt x="19038" y="21086"/>
                    </a:lnTo>
                    <a:lnTo>
                      <a:pt x="18623" y="21471"/>
                    </a:lnTo>
                    <a:lnTo>
                      <a:pt x="18138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95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81" name="Shape 1081"/>
              <p:cNvSpPr/>
              <p:nvPr/>
            </p:nvSpPr>
            <p:spPr>
              <a:xfrm>
                <a:off x="836368" y="-1"/>
                <a:ext cx="441856" cy="181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408" y="18000"/>
                    </a:lnTo>
                    <a:lnTo>
                      <a:pt x="20338" y="18900"/>
                    </a:lnTo>
                    <a:lnTo>
                      <a:pt x="20127" y="19543"/>
                    </a:lnTo>
                    <a:lnTo>
                      <a:pt x="19706" y="20057"/>
                    </a:lnTo>
                    <a:lnTo>
                      <a:pt x="19426" y="20571"/>
                    </a:lnTo>
                    <a:lnTo>
                      <a:pt x="19005" y="21086"/>
                    </a:lnTo>
                    <a:lnTo>
                      <a:pt x="18584" y="21343"/>
                    </a:lnTo>
                    <a:lnTo>
                      <a:pt x="18094" y="21600"/>
                    </a:lnTo>
                    <a:lnTo>
                      <a:pt x="17743" y="21600"/>
                    </a:lnTo>
                    <a:lnTo>
                      <a:pt x="0" y="214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95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82" name="Shape 1082"/>
              <p:cNvSpPr/>
              <p:nvPr/>
            </p:nvSpPr>
            <p:spPr>
              <a:xfrm>
                <a:off x="842106" y="-1"/>
                <a:ext cx="436118" cy="181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92" y="18000"/>
                    </a:lnTo>
                    <a:lnTo>
                      <a:pt x="20321" y="18900"/>
                    </a:lnTo>
                    <a:lnTo>
                      <a:pt x="20108" y="19543"/>
                    </a:lnTo>
                    <a:lnTo>
                      <a:pt x="19824" y="20057"/>
                    </a:lnTo>
                    <a:lnTo>
                      <a:pt x="18971" y="21086"/>
                    </a:lnTo>
                    <a:lnTo>
                      <a:pt x="18545" y="21343"/>
                    </a:lnTo>
                    <a:lnTo>
                      <a:pt x="18047" y="21471"/>
                    </a:lnTo>
                    <a:lnTo>
                      <a:pt x="17692" y="21600"/>
                    </a:lnTo>
                    <a:lnTo>
                      <a:pt x="0" y="21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6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83" name="Shape 1083"/>
              <p:cNvSpPr/>
              <p:nvPr/>
            </p:nvSpPr>
            <p:spPr>
              <a:xfrm>
                <a:off x="847844" y="-1"/>
                <a:ext cx="430380" cy="181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76" y="18000"/>
                    </a:lnTo>
                    <a:lnTo>
                      <a:pt x="20304" y="18900"/>
                    </a:lnTo>
                    <a:lnTo>
                      <a:pt x="20088" y="19543"/>
                    </a:lnTo>
                    <a:lnTo>
                      <a:pt x="19800" y="20057"/>
                    </a:lnTo>
                    <a:lnTo>
                      <a:pt x="19368" y="20571"/>
                    </a:lnTo>
                    <a:lnTo>
                      <a:pt x="19008" y="20957"/>
                    </a:lnTo>
                    <a:lnTo>
                      <a:pt x="18504" y="21343"/>
                    </a:lnTo>
                    <a:lnTo>
                      <a:pt x="18144" y="21471"/>
                    </a:lnTo>
                    <a:lnTo>
                      <a:pt x="17640" y="21600"/>
                    </a:lnTo>
                    <a:lnTo>
                      <a:pt x="0" y="210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79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84" name="Shape 1084"/>
              <p:cNvSpPr/>
              <p:nvPr/>
            </p:nvSpPr>
            <p:spPr>
              <a:xfrm>
                <a:off x="852149" y="-1"/>
                <a:ext cx="426075" cy="181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64" y="18000"/>
                    </a:lnTo>
                    <a:lnTo>
                      <a:pt x="20291" y="18900"/>
                    </a:lnTo>
                    <a:lnTo>
                      <a:pt x="20073" y="19543"/>
                    </a:lnTo>
                    <a:lnTo>
                      <a:pt x="19782" y="20057"/>
                    </a:lnTo>
                    <a:lnTo>
                      <a:pt x="19345" y="20571"/>
                    </a:lnTo>
                    <a:lnTo>
                      <a:pt x="18982" y="20957"/>
                    </a:lnTo>
                    <a:lnTo>
                      <a:pt x="18473" y="21343"/>
                    </a:lnTo>
                    <a:lnTo>
                      <a:pt x="18109" y="21471"/>
                    </a:lnTo>
                    <a:lnTo>
                      <a:pt x="17673" y="21600"/>
                    </a:lnTo>
                    <a:lnTo>
                      <a:pt x="73" y="209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79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85" name="Shape 1085"/>
              <p:cNvSpPr/>
              <p:nvPr/>
            </p:nvSpPr>
            <p:spPr>
              <a:xfrm>
                <a:off x="857887" y="-1"/>
                <a:ext cx="420337" cy="181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47" y="18000"/>
                    </a:lnTo>
                    <a:lnTo>
                      <a:pt x="20273" y="18900"/>
                    </a:lnTo>
                    <a:lnTo>
                      <a:pt x="20052" y="19543"/>
                    </a:lnTo>
                    <a:lnTo>
                      <a:pt x="19757" y="20057"/>
                    </a:lnTo>
                    <a:lnTo>
                      <a:pt x="19315" y="20571"/>
                    </a:lnTo>
                    <a:lnTo>
                      <a:pt x="18946" y="20957"/>
                    </a:lnTo>
                    <a:lnTo>
                      <a:pt x="18430" y="21343"/>
                    </a:lnTo>
                    <a:lnTo>
                      <a:pt x="18061" y="21471"/>
                    </a:lnTo>
                    <a:lnTo>
                      <a:pt x="17619" y="21600"/>
                    </a:lnTo>
                    <a:lnTo>
                      <a:pt x="0" y="209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989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86" name="Shape 1086"/>
              <p:cNvSpPr/>
              <p:nvPr/>
            </p:nvSpPr>
            <p:spPr>
              <a:xfrm>
                <a:off x="863625" y="-1"/>
                <a:ext cx="414599" cy="181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29" y="18000"/>
                    </a:lnTo>
                    <a:lnTo>
                      <a:pt x="20255" y="18900"/>
                    </a:lnTo>
                    <a:lnTo>
                      <a:pt x="20030" y="19414"/>
                    </a:lnTo>
                    <a:lnTo>
                      <a:pt x="19731" y="20057"/>
                    </a:lnTo>
                    <a:lnTo>
                      <a:pt x="19283" y="20571"/>
                    </a:lnTo>
                    <a:lnTo>
                      <a:pt x="18536" y="21343"/>
                    </a:lnTo>
                    <a:lnTo>
                      <a:pt x="17564" y="21600"/>
                    </a:lnTo>
                    <a:lnTo>
                      <a:pt x="0" y="20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87" name="Shape 1087"/>
              <p:cNvSpPr/>
              <p:nvPr/>
            </p:nvSpPr>
            <p:spPr>
              <a:xfrm>
                <a:off x="869364" y="0"/>
                <a:ext cx="408861" cy="180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12" y="18108"/>
                    </a:lnTo>
                    <a:lnTo>
                      <a:pt x="20236" y="19013"/>
                    </a:lnTo>
                    <a:lnTo>
                      <a:pt x="20008" y="19531"/>
                    </a:lnTo>
                    <a:lnTo>
                      <a:pt x="19705" y="20177"/>
                    </a:lnTo>
                    <a:lnTo>
                      <a:pt x="19251" y="20695"/>
                    </a:lnTo>
                    <a:lnTo>
                      <a:pt x="18493" y="21471"/>
                    </a:lnTo>
                    <a:lnTo>
                      <a:pt x="17507" y="21600"/>
                    </a:lnTo>
                    <a:lnTo>
                      <a:pt x="0" y="206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88" name="Shape 1088"/>
              <p:cNvSpPr/>
              <p:nvPr/>
            </p:nvSpPr>
            <p:spPr>
              <a:xfrm>
                <a:off x="875102" y="0"/>
                <a:ext cx="403123" cy="180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293" y="18108"/>
                    </a:lnTo>
                    <a:lnTo>
                      <a:pt x="20216" y="18754"/>
                    </a:lnTo>
                    <a:lnTo>
                      <a:pt x="19986" y="19531"/>
                    </a:lnTo>
                    <a:lnTo>
                      <a:pt x="19678" y="20177"/>
                    </a:lnTo>
                    <a:lnTo>
                      <a:pt x="19217" y="20695"/>
                    </a:lnTo>
                    <a:lnTo>
                      <a:pt x="18448" y="21471"/>
                    </a:lnTo>
                    <a:lnTo>
                      <a:pt x="17603" y="21600"/>
                    </a:lnTo>
                    <a:lnTo>
                      <a:pt x="0" y="205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9A9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89" name="Shape 1089"/>
              <p:cNvSpPr/>
              <p:nvPr/>
            </p:nvSpPr>
            <p:spPr>
              <a:xfrm>
                <a:off x="879405" y="0"/>
                <a:ext cx="398819" cy="180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" y="0"/>
                    </a:moveTo>
                    <a:lnTo>
                      <a:pt x="21600" y="0"/>
                    </a:lnTo>
                    <a:lnTo>
                      <a:pt x="20279" y="18108"/>
                    </a:lnTo>
                    <a:lnTo>
                      <a:pt x="20201" y="18754"/>
                    </a:lnTo>
                    <a:lnTo>
                      <a:pt x="19968" y="19531"/>
                    </a:lnTo>
                    <a:lnTo>
                      <a:pt x="19658" y="20177"/>
                    </a:lnTo>
                    <a:lnTo>
                      <a:pt x="19191" y="20565"/>
                    </a:lnTo>
                    <a:lnTo>
                      <a:pt x="18803" y="21083"/>
                    </a:lnTo>
                    <a:lnTo>
                      <a:pt x="18414" y="21471"/>
                    </a:lnTo>
                    <a:lnTo>
                      <a:pt x="17560" y="21600"/>
                    </a:lnTo>
                    <a:lnTo>
                      <a:pt x="0" y="20307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9A9A9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90" name="Shape 1090"/>
              <p:cNvSpPr/>
              <p:nvPr/>
            </p:nvSpPr>
            <p:spPr>
              <a:xfrm>
                <a:off x="885144" y="0"/>
                <a:ext cx="393080" cy="180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9" y="0"/>
                    </a:moveTo>
                    <a:lnTo>
                      <a:pt x="21600" y="0"/>
                    </a:lnTo>
                    <a:lnTo>
                      <a:pt x="20260" y="18108"/>
                    </a:lnTo>
                    <a:lnTo>
                      <a:pt x="20181" y="18754"/>
                    </a:lnTo>
                    <a:lnTo>
                      <a:pt x="19945" y="19531"/>
                    </a:lnTo>
                    <a:lnTo>
                      <a:pt x="19629" y="20177"/>
                    </a:lnTo>
                    <a:lnTo>
                      <a:pt x="19314" y="20565"/>
                    </a:lnTo>
                    <a:lnTo>
                      <a:pt x="18841" y="21083"/>
                    </a:lnTo>
                    <a:lnTo>
                      <a:pt x="18368" y="21212"/>
                    </a:lnTo>
                    <a:lnTo>
                      <a:pt x="17501" y="21600"/>
                    </a:lnTo>
                    <a:lnTo>
                      <a:pt x="0" y="2017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9B9B9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91" name="Shape 1091"/>
              <p:cNvSpPr/>
              <p:nvPr/>
            </p:nvSpPr>
            <p:spPr>
              <a:xfrm>
                <a:off x="890882" y="0"/>
                <a:ext cx="387342" cy="180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240" y="18108"/>
                    </a:lnTo>
                    <a:lnTo>
                      <a:pt x="20160" y="18754"/>
                    </a:lnTo>
                    <a:lnTo>
                      <a:pt x="19920" y="19531"/>
                    </a:lnTo>
                    <a:lnTo>
                      <a:pt x="19280" y="20565"/>
                    </a:lnTo>
                    <a:lnTo>
                      <a:pt x="18800" y="21083"/>
                    </a:lnTo>
                    <a:lnTo>
                      <a:pt x="18400" y="21212"/>
                    </a:lnTo>
                    <a:lnTo>
                      <a:pt x="17520" y="21600"/>
                    </a:lnTo>
                    <a:lnTo>
                      <a:pt x="0" y="201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92" name="Shape 1092"/>
              <p:cNvSpPr/>
              <p:nvPr/>
            </p:nvSpPr>
            <p:spPr>
              <a:xfrm>
                <a:off x="896621" y="0"/>
                <a:ext cx="381603" cy="180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220" y="18108"/>
                    </a:lnTo>
                    <a:lnTo>
                      <a:pt x="20138" y="18754"/>
                    </a:lnTo>
                    <a:lnTo>
                      <a:pt x="19895" y="19531"/>
                    </a:lnTo>
                    <a:lnTo>
                      <a:pt x="19245" y="20565"/>
                    </a:lnTo>
                    <a:lnTo>
                      <a:pt x="18352" y="21212"/>
                    </a:lnTo>
                    <a:lnTo>
                      <a:pt x="17459" y="21600"/>
                    </a:lnTo>
                    <a:lnTo>
                      <a:pt x="0" y="200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93" name="Shape 1093"/>
              <p:cNvSpPr/>
              <p:nvPr/>
            </p:nvSpPr>
            <p:spPr>
              <a:xfrm>
                <a:off x="899490" y="0"/>
                <a:ext cx="378734" cy="180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" y="0"/>
                    </a:moveTo>
                    <a:lnTo>
                      <a:pt x="21600" y="0"/>
                    </a:lnTo>
                    <a:lnTo>
                      <a:pt x="20209" y="18108"/>
                    </a:lnTo>
                    <a:lnTo>
                      <a:pt x="20127" y="18754"/>
                    </a:lnTo>
                    <a:lnTo>
                      <a:pt x="19882" y="19531"/>
                    </a:lnTo>
                    <a:lnTo>
                      <a:pt x="19227" y="20565"/>
                    </a:lnTo>
                    <a:lnTo>
                      <a:pt x="18327" y="21212"/>
                    </a:lnTo>
                    <a:lnTo>
                      <a:pt x="17427" y="21600"/>
                    </a:lnTo>
                    <a:lnTo>
                      <a:pt x="0" y="19789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rgbClr val="9D9DA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94" name="Shape 1094"/>
              <p:cNvSpPr/>
              <p:nvPr/>
            </p:nvSpPr>
            <p:spPr>
              <a:xfrm>
                <a:off x="905228" y="0"/>
                <a:ext cx="372996" cy="180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" y="0"/>
                    </a:moveTo>
                    <a:lnTo>
                      <a:pt x="21600" y="0"/>
                    </a:lnTo>
                    <a:lnTo>
                      <a:pt x="20188" y="18108"/>
                    </a:lnTo>
                    <a:lnTo>
                      <a:pt x="20105" y="18754"/>
                    </a:lnTo>
                    <a:lnTo>
                      <a:pt x="19855" y="19531"/>
                    </a:lnTo>
                    <a:lnTo>
                      <a:pt x="19191" y="20565"/>
                    </a:lnTo>
                    <a:lnTo>
                      <a:pt x="18277" y="21212"/>
                    </a:lnTo>
                    <a:lnTo>
                      <a:pt x="17363" y="21600"/>
                    </a:lnTo>
                    <a:lnTo>
                      <a:pt x="0" y="19660"/>
                    </a:lnTo>
                    <a:lnTo>
                      <a:pt x="166" y="0"/>
                    </a:lnTo>
                    <a:close/>
                  </a:path>
                </a:pathLst>
              </a:custGeom>
              <a:solidFill>
                <a:srgbClr val="9D9DA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95" name="Shape 1095"/>
              <p:cNvSpPr/>
              <p:nvPr/>
            </p:nvSpPr>
            <p:spPr>
              <a:xfrm>
                <a:off x="912401" y="0"/>
                <a:ext cx="365823" cy="180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5" y="0"/>
                    </a:moveTo>
                    <a:lnTo>
                      <a:pt x="21600" y="0"/>
                    </a:lnTo>
                    <a:lnTo>
                      <a:pt x="20160" y="18108"/>
                    </a:lnTo>
                    <a:lnTo>
                      <a:pt x="20075" y="18754"/>
                    </a:lnTo>
                    <a:lnTo>
                      <a:pt x="19821" y="19531"/>
                    </a:lnTo>
                    <a:lnTo>
                      <a:pt x="19144" y="20565"/>
                    </a:lnTo>
                    <a:lnTo>
                      <a:pt x="18212" y="21212"/>
                    </a:lnTo>
                    <a:lnTo>
                      <a:pt x="17365" y="21600"/>
                    </a:lnTo>
                    <a:lnTo>
                      <a:pt x="0" y="19531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9E9EA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96" name="Shape 1096"/>
              <p:cNvSpPr/>
              <p:nvPr/>
            </p:nvSpPr>
            <p:spPr>
              <a:xfrm>
                <a:off x="918140" y="0"/>
                <a:ext cx="360084" cy="180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" y="0"/>
                    </a:moveTo>
                    <a:lnTo>
                      <a:pt x="21600" y="0"/>
                    </a:lnTo>
                    <a:lnTo>
                      <a:pt x="20137" y="18108"/>
                    </a:lnTo>
                    <a:lnTo>
                      <a:pt x="20051" y="18754"/>
                    </a:lnTo>
                    <a:lnTo>
                      <a:pt x="19793" y="19531"/>
                    </a:lnTo>
                    <a:lnTo>
                      <a:pt x="19104" y="20565"/>
                    </a:lnTo>
                    <a:lnTo>
                      <a:pt x="18244" y="21212"/>
                    </a:lnTo>
                    <a:lnTo>
                      <a:pt x="17297" y="21600"/>
                    </a:lnTo>
                    <a:lnTo>
                      <a:pt x="0" y="19272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F9F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97" name="Shape 1097"/>
              <p:cNvSpPr/>
              <p:nvPr/>
            </p:nvSpPr>
            <p:spPr>
              <a:xfrm>
                <a:off x="921009" y="-1"/>
                <a:ext cx="357216" cy="179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" y="0"/>
                    </a:moveTo>
                    <a:lnTo>
                      <a:pt x="21600" y="0"/>
                    </a:lnTo>
                    <a:lnTo>
                      <a:pt x="20125" y="18217"/>
                    </a:lnTo>
                    <a:lnTo>
                      <a:pt x="20039" y="18867"/>
                    </a:lnTo>
                    <a:lnTo>
                      <a:pt x="19778" y="19648"/>
                    </a:lnTo>
                    <a:lnTo>
                      <a:pt x="19518" y="20169"/>
                    </a:lnTo>
                    <a:lnTo>
                      <a:pt x="19084" y="20689"/>
                    </a:lnTo>
                    <a:lnTo>
                      <a:pt x="18217" y="21340"/>
                    </a:lnTo>
                    <a:lnTo>
                      <a:pt x="17263" y="21600"/>
                    </a:lnTo>
                    <a:lnTo>
                      <a:pt x="0" y="19258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9F9FA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98" name="Shape 1098"/>
              <p:cNvSpPr/>
              <p:nvPr/>
            </p:nvSpPr>
            <p:spPr>
              <a:xfrm>
                <a:off x="926747" y="-1"/>
                <a:ext cx="351477" cy="179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" y="0"/>
                    </a:moveTo>
                    <a:lnTo>
                      <a:pt x="21600" y="0"/>
                    </a:lnTo>
                    <a:lnTo>
                      <a:pt x="20101" y="18217"/>
                    </a:lnTo>
                    <a:lnTo>
                      <a:pt x="20013" y="18867"/>
                    </a:lnTo>
                    <a:lnTo>
                      <a:pt x="19749" y="19648"/>
                    </a:lnTo>
                    <a:lnTo>
                      <a:pt x="19484" y="20169"/>
                    </a:lnTo>
                    <a:lnTo>
                      <a:pt x="19043" y="20689"/>
                    </a:lnTo>
                    <a:lnTo>
                      <a:pt x="18162" y="21210"/>
                    </a:lnTo>
                    <a:lnTo>
                      <a:pt x="17192" y="21600"/>
                    </a:lnTo>
                    <a:lnTo>
                      <a:pt x="0" y="19258"/>
                    </a:ln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A0A0A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99" name="Shape 1099"/>
              <p:cNvSpPr/>
              <p:nvPr/>
            </p:nvSpPr>
            <p:spPr>
              <a:xfrm>
                <a:off x="932486" y="-1"/>
                <a:ext cx="345739" cy="179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" y="0"/>
                    </a:moveTo>
                    <a:lnTo>
                      <a:pt x="21600" y="0"/>
                    </a:lnTo>
                    <a:lnTo>
                      <a:pt x="20076" y="18217"/>
                    </a:lnTo>
                    <a:lnTo>
                      <a:pt x="19987" y="18867"/>
                    </a:lnTo>
                    <a:lnTo>
                      <a:pt x="19718" y="19648"/>
                    </a:lnTo>
                    <a:lnTo>
                      <a:pt x="19449" y="20169"/>
                    </a:lnTo>
                    <a:lnTo>
                      <a:pt x="19001" y="20429"/>
                    </a:lnTo>
                    <a:lnTo>
                      <a:pt x="18105" y="21210"/>
                    </a:lnTo>
                    <a:lnTo>
                      <a:pt x="17298" y="21600"/>
                    </a:lnTo>
                    <a:lnTo>
                      <a:pt x="0" y="19128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A1A1A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00" name="Shape 1100"/>
              <p:cNvSpPr/>
              <p:nvPr/>
            </p:nvSpPr>
            <p:spPr>
              <a:xfrm>
                <a:off x="939658" y="-1"/>
                <a:ext cx="338566" cy="179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" y="0"/>
                    </a:moveTo>
                    <a:lnTo>
                      <a:pt x="21600" y="0"/>
                    </a:lnTo>
                    <a:lnTo>
                      <a:pt x="20044" y="18217"/>
                    </a:lnTo>
                    <a:lnTo>
                      <a:pt x="19953" y="18867"/>
                    </a:lnTo>
                    <a:lnTo>
                      <a:pt x="19678" y="19648"/>
                    </a:lnTo>
                    <a:lnTo>
                      <a:pt x="19403" y="20169"/>
                    </a:lnTo>
                    <a:lnTo>
                      <a:pt x="19037" y="20429"/>
                    </a:lnTo>
                    <a:lnTo>
                      <a:pt x="18031" y="21210"/>
                    </a:lnTo>
                    <a:lnTo>
                      <a:pt x="17207" y="21600"/>
                    </a:lnTo>
                    <a:lnTo>
                      <a:pt x="0" y="18867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A1A1A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01" name="Shape 1101"/>
              <p:cNvSpPr/>
              <p:nvPr/>
            </p:nvSpPr>
            <p:spPr>
              <a:xfrm>
                <a:off x="945397" y="-1"/>
                <a:ext cx="332827" cy="179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3" y="0"/>
                    </a:moveTo>
                    <a:lnTo>
                      <a:pt x="21600" y="0"/>
                    </a:lnTo>
                    <a:lnTo>
                      <a:pt x="20017" y="18217"/>
                    </a:lnTo>
                    <a:lnTo>
                      <a:pt x="19924" y="18867"/>
                    </a:lnTo>
                    <a:lnTo>
                      <a:pt x="19645" y="19648"/>
                    </a:lnTo>
                    <a:lnTo>
                      <a:pt x="19366" y="20169"/>
                    </a:lnTo>
                    <a:lnTo>
                      <a:pt x="18993" y="20429"/>
                    </a:lnTo>
                    <a:lnTo>
                      <a:pt x="18155" y="21210"/>
                    </a:lnTo>
                    <a:lnTo>
                      <a:pt x="17131" y="21600"/>
                    </a:lnTo>
                    <a:lnTo>
                      <a:pt x="0" y="18737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A2A2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02" name="Shape 1102"/>
              <p:cNvSpPr/>
              <p:nvPr/>
            </p:nvSpPr>
            <p:spPr>
              <a:xfrm>
                <a:off x="948266" y="-1"/>
                <a:ext cx="329958" cy="179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2" y="0"/>
                    </a:moveTo>
                    <a:lnTo>
                      <a:pt x="21600" y="0"/>
                    </a:lnTo>
                    <a:lnTo>
                      <a:pt x="20003" y="18217"/>
                    </a:lnTo>
                    <a:lnTo>
                      <a:pt x="19910" y="18867"/>
                    </a:lnTo>
                    <a:lnTo>
                      <a:pt x="19346" y="19908"/>
                    </a:lnTo>
                    <a:lnTo>
                      <a:pt x="18970" y="20429"/>
                    </a:lnTo>
                    <a:lnTo>
                      <a:pt x="18125" y="21210"/>
                    </a:lnTo>
                    <a:lnTo>
                      <a:pt x="17186" y="21600"/>
                    </a:lnTo>
                    <a:lnTo>
                      <a:pt x="0" y="18607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rgbClr val="A2A2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03" name="Shape 1103"/>
              <p:cNvSpPr/>
              <p:nvPr/>
            </p:nvSpPr>
            <p:spPr>
              <a:xfrm>
                <a:off x="954004" y="-1"/>
                <a:ext cx="324220" cy="179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7" y="0"/>
                    </a:moveTo>
                    <a:lnTo>
                      <a:pt x="21600" y="0"/>
                    </a:lnTo>
                    <a:lnTo>
                      <a:pt x="19975" y="18217"/>
                    </a:lnTo>
                    <a:lnTo>
                      <a:pt x="19880" y="18867"/>
                    </a:lnTo>
                    <a:lnTo>
                      <a:pt x="19306" y="19908"/>
                    </a:lnTo>
                    <a:lnTo>
                      <a:pt x="18924" y="20429"/>
                    </a:lnTo>
                    <a:lnTo>
                      <a:pt x="18064" y="21210"/>
                    </a:lnTo>
                    <a:lnTo>
                      <a:pt x="17108" y="21600"/>
                    </a:lnTo>
                    <a:lnTo>
                      <a:pt x="0" y="18347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A3A3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04" name="Shape 1104"/>
              <p:cNvSpPr/>
              <p:nvPr/>
            </p:nvSpPr>
            <p:spPr>
              <a:xfrm>
                <a:off x="959743" y="-1"/>
                <a:ext cx="318481" cy="179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" y="0"/>
                    </a:moveTo>
                    <a:lnTo>
                      <a:pt x="21600" y="0"/>
                    </a:lnTo>
                    <a:lnTo>
                      <a:pt x="19946" y="18217"/>
                    </a:lnTo>
                    <a:lnTo>
                      <a:pt x="19849" y="18867"/>
                    </a:lnTo>
                    <a:lnTo>
                      <a:pt x="19265" y="19908"/>
                    </a:lnTo>
                    <a:lnTo>
                      <a:pt x="18876" y="20429"/>
                    </a:lnTo>
                    <a:lnTo>
                      <a:pt x="18000" y="21210"/>
                    </a:lnTo>
                    <a:lnTo>
                      <a:pt x="17027" y="21600"/>
                    </a:lnTo>
                    <a:lnTo>
                      <a:pt x="0" y="18347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A4A4A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05" name="Shape 1105"/>
              <p:cNvSpPr/>
              <p:nvPr/>
            </p:nvSpPr>
            <p:spPr>
              <a:xfrm>
                <a:off x="965481" y="-1"/>
                <a:ext cx="312743" cy="179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" y="0"/>
                    </a:moveTo>
                    <a:lnTo>
                      <a:pt x="21600" y="0"/>
                    </a:lnTo>
                    <a:lnTo>
                      <a:pt x="19916" y="18217"/>
                    </a:lnTo>
                    <a:lnTo>
                      <a:pt x="19817" y="18867"/>
                    </a:lnTo>
                    <a:lnTo>
                      <a:pt x="19222" y="19908"/>
                    </a:lnTo>
                    <a:lnTo>
                      <a:pt x="18826" y="20429"/>
                    </a:lnTo>
                    <a:lnTo>
                      <a:pt x="17934" y="21210"/>
                    </a:lnTo>
                    <a:lnTo>
                      <a:pt x="16943" y="21600"/>
                    </a:lnTo>
                    <a:lnTo>
                      <a:pt x="0" y="18217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A4A4A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06" name="Shape 1106"/>
              <p:cNvSpPr/>
              <p:nvPr/>
            </p:nvSpPr>
            <p:spPr>
              <a:xfrm>
                <a:off x="969785" y="0"/>
                <a:ext cx="308440" cy="177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1" y="0"/>
                    </a:moveTo>
                    <a:lnTo>
                      <a:pt x="21600" y="0"/>
                    </a:lnTo>
                    <a:lnTo>
                      <a:pt x="19892" y="18439"/>
                    </a:lnTo>
                    <a:lnTo>
                      <a:pt x="19792" y="19098"/>
                    </a:lnTo>
                    <a:lnTo>
                      <a:pt x="19591" y="19624"/>
                    </a:lnTo>
                    <a:lnTo>
                      <a:pt x="18787" y="20678"/>
                    </a:lnTo>
                    <a:lnTo>
                      <a:pt x="17883" y="21468"/>
                    </a:lnTo>
                    <a:lnTo>
                      <a:pt x="16979" y="21600"/>
                    </a:lnTo>
                    <a:lnTo>
                      <a:pt x="0" y="18176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A5A5A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07" name="Shape 1107"/>
              <p:cNvSpPr/>
              <p:nvPr/>
            </p:nvSpPr>
            <p:spPr>
              <a:xfrm>
                <a:off x="975524" y="0"/>
                <a:ext cx="302701" cy="177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7" y="0"/>
                    </a:moveTo>
                    <a:lnTo>
                      <a:pt x="21600" y="0"/>
                    </a:lnTo>
                    <a:lnTo>
                      <a:pt x="19860" y="18439"/>
                    </a:lnTo>
                    <a:lnTo>
                      <a:pt x="19757" y="19098"/>
                    </a:lnTo>
                    <a:lnTo>
                      <a:pt x="19553" y="19624"/>
                    </a:lnTo>
                    <a:lnTo>
                      <a:pt x="18734" y="20678"/>
                    </a:lnTo>
                    <a:lnTo>
                      <a:pt x="17915" y="21205"/>
                    </a:lnTo>
                    <a:lnTo>
                      <a:pt x="16891" y="21600"/>
                    </a:lnTo>
                    <a:lnTo>
                      <a:pt x="0" y="18044"/>
                    </a:lnTo>
                    <a:lnTo>
                      <a:pt x="307" y="0"/>
                    </a:lnTo>
                    <a:close/>
                  </a:path>
                </a:pathLst>
              </a:custGeom>
              <a:solidFill>
                <a:srgbClr val="A6A6A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08" name="Shape 1108"/>
              <p:cNvSpPr/>
              <p:nvPr/>
            </p:nvSpPr>
            <p:spPr>
              <a:xfrm>
                <a:off x="981262" y="0"/>
                <a:ext cx="296963" cy="177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3" y="0"/>
                    </a:moveTo>
                    <a:lnTo>
                      <a:pt x="21600" y="0"/>
                    </a:lnTo>
                    <a:lnTo>
                      <a:pt x="19826" y="18439"/>
                    </a:lnTo>
                    <a:lnTo>
                      <a:pt x="19722" y="19098"/>
                    </a:lnTo>
                    <a:lnTo>
                      <a:pt x="19513" y="19624"/>
                    </a:lnTo>
                    <a:lnTo>
                      <a:pt x="19096" y="20151"/>
                    </a:lnTo>
                    <a:lnTo>
                      <a:pt x="18678" y="20546"/>
                    </a:lnTo>
                    <a:lnTo>
                      <a:pt x="17843" y="21205"/>
                    </a:lnTo>
                    <a:lnTo>
                      <a:pt x="16800" y="21600"/>
                    </a:lnTo>
                    <a:lnTo>
                      <a:pt x="0" y="17912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rgbClr val="A6A6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09" name="Shape 1109"/>
              <p:cNvSpPr/>
              <p:nvPr/>
            </p:nvSpPr>
            <p:spPr>
              <a:xfrm>
                <a:off x="987000" y="0"/>
                <a:ext cx="291225" cy="177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9" y="0"/>
                    </a:moveTo>
                    <a:lnTo>
                      <a:pt x="21600" y="0"/>
                    </a:lnTo>
                    <a:lnTo>
                      <a:pt x="19791" y="18439"/>
                    </a:lnTo>
                    <a:lnTo>
                      <a:pt x="19685" y="19098"/>
                    </a:lnTo>
                    <a:lnTo>
                      <a:pt x="19472" y="19624"/>
                    </a:lnTo>
                    <a:lnTo>
                      <a:pt x="18727" y="20546"/>
                    </a:lnTo>
                    <a:lnTo>
                      <a:pt x="17769" y="21205"/>
                    </a:lnTo>
                    <a:lnTo>
                      <a:pt x="16705" y="21600"/>
                    </a:lnTo>
                    <a:lnTo>
                      <a:pt x="0" y="17649"/>
                    </a:lnTo>
                    <a:lnTo>
                      <a:pt x="319" y="0"/>
                    </a:lnTo>
                    <a:close/>
                  </a:path>
                </a:pathLst>
              </a:custGeom>
              <a:solidFill>
                <a:srgbClr val="A7A7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10" name="Shape 1110"/>
              <p:cNvSpPr/>
              <p:nvPr/>
            </p:nvSpPr>
            <p:spPr>
              <a:xfrm>
                <a:off x="991304" y="0"/>
                <a:ext cx="286920" cy="177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" y="0"/>
                    </a:moveTo>
                    <a:lnTo>
                      <a:pt x="21600" y="0"/>
                    </a:lnTo>
                    <a:lnTo>
                      <a:pt x="19764" y="18439"/>
                    </a:lnTo>
                    <a:lnTo>
                      <a:pt x="19656" y="19098"/>
                    </a:lnTo>
                    <a:lnTo>
                      <a:pt x="19440" y="19624"/>
                    </a:lnTo>
                    <a:lnTo>
                      <a:pt x="18684" y="20546"/>
                    </a:lnTo>
                    <a:lnTo>
                      <a:pt x="17712" y="21205"/>
                    </a:lnTo>
                    <a:lnTo>
                      <a:pt x="16848" y="21600"/>
                    </a:lnTo>
                    <a:lnTo>
                      <a:pt x="0" y="17649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A7A7A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11" name="Shape 1111"/>
              <p:cNvSpPr/>
              <p:nvPr/>
            </p:nvSpPr>
            <p:spPr>
              <a:xfrm>
                <a:off x="997042" y="0"/>
                <a:ext cx="281182" cy="177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1" y="0"/>
                    </a:moveTo>
                    <a:lnTo>
                      <a:pt x="21600" y="0"/>
                    </a:lnTo>
                    <a:lnTo>
                      <a:pt x="19727" y="18439"/>
                    </a:lnTo>
                    <a:lnTo>
                      <a:pt x="19616" y="19098"/>
                    </a:lnTo>
                    <a:lnTo>
                      <a:pt x="19396" y="19624"/>
                    </a:lnTo>
                    <a:lnTo>
                      <a:pt x="18624" y="20546"/>
                    </a:lnTo>
                    <a:lnTo>
                      <a:pt x="17633" y="21205"/>
                    </a:lnTo>
                    <a:lnTo>
                      <a:pt x="16751" y="21600"/>
                    </a:lnTo>
                    <a:lnTo>
                      <a:pt x="0" y="17517"/>
                    </a:lnTo>
                    <a:lnTo>
                      <a:pt x="331" y="0"/>
                    </a:lnTo>
                    <a:close/>
                  </a:path>
                </a:pathLst>
              </a:custGeom>
              <a:solidFill>
                <a:srgbClr val="A8A8A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12" name="Shape 1112"/>
              <p:cNvSpPr/>
              <p:nvPr/>
            </p:nvSpPr>
            <p:spPr>
              <a:xfrm>
                <a:off x="1002780" y="0"/>
                <a:ext cx="275444" cy="177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7" y="0"/>
                    </a:moveTo>
                    <a:lnTo>
                      <a:pt x="21600" y="0"/>
                    </a:lnTo>
                    <a:lnTo>
                      <a:pt x="19688" y="18439"/>
                    </a:lnTo>
                    <a:lnTo>
                      <a:pt x="19575" y="19098"/>
                    </a:lnTo>
                    <a:lnTo>
                      <a:pt x="19350" y="19624"/>
                    </a:lnTo>
                    <a:lnTo>
                      <a:pt x="19013" y="20151"/>
                    </a:lnTo>
                    <a:lnTo>
                      <a:pt x="18563" y="20546"/>
                    </a:lnTo>
                    <a:lnTo>
                      <a:pt x="17663" y="21205"/>
                    </a:lnTo>
                    <a:lnTo>
                      <a:pt x="16650" y="21600"/>
                    </a:lnTo>
                    <a:lnTo>
                      <a:pt x="0" y="17385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A9A9A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13" name="Shape 1113"/>
              <p:cNvSpPr/>
              <p:nvPr/>
            </p:nvSpPr>
            <p:spPr>
              <a:xfrm>
                <a:off x="1008519" y="0"/>
                <a:ext cx="269705" cy="177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5" y="0"/>
                    </a:moveTo>
                    <a:lnTo>
                      <a:pt x="21600" y="0"/>
                    </a:lnTo>
                    <a:lnTo>
                      <a:pt x="19647" y="18439"/>
                    </a:lnTo>
                    <a:lnTo>
                      <a:pt x="19532" y="19098"/>
                    </a:lnTo>
                    <a:lnTo>
                      <a:pt x="19302" y="19624"/>
                    </a:lnTo>
                    <a:lnTo>
                      <a:pt x="18957" y="20151"/>
                    </a:lnTo>
                    <a:lnTo>
                      <a:pt x="18498" y="20546"/>
                    </a:lnTo>
                    <a:lnTo>
                      <a:pt x="17579" y="21205"/>
                    </a:lnTo>
                    <a:lnTo>
                      <a:pt x="16545" y="21600"/>
                    </a:lnTo>
                    <a:lnTo>
                      <a:pt x="0" y="17122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rgbClr val="A9A9A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14" name="Shape 1114"/>
              <p:cNvSpPr/>
              <p:nvPr/>
            </p:nvSpPr>
            <p:spPr>
              <a:xfrm>
                <a:off x="1014257" y="0"/>
                <a:ext cx="263967" cy="177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2" y="0"/>
                    </a:moveTo>
                    <a:lnTo>
                      <a:pt x="21600" y="0"/>
                    </a:lnTo>
                    <a:lnTo>
                      <a:pt x="19604" y="18439"/>
                    </a:lnTo>
                    <a:lnTo>
                      <a:pt x="19487" y="19098"/>
                    </a:lnTo>
                    <a:lnTo>
                      <a:pt x="19252" y="19624"/>
                    </a:lnTo>
                    <a:lnTo>
                      <a:pt x="18430" y="20546"/>
                    </a:lnTo>
                    <a:lnTo>
                      <a:pt x="17491" y="21205"/>
                    </a:lnTo>
                    <a:lnTo>
                      <a:pt x="16552" y="21600"/>
                    </a:lnTo>
                    <a:lnTo>
                      <a:pt x="0" y="1699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rgbClr val="AAAAA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15" name="Shape 1115"/>
              <p:cNvSpPr/>
              <p:nvPr/>
            </p:nvSpPr>
            <p:spPr>
              <a:xfrm>
                <a:off x="1018561" y="0"/>
                <a:ext cx="259664" cy="177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7" y="0"/>
                    </a:moveTo>
                    <a:lnTo>
                      <a:pt x="21600" y="0"/>
                    </a:lnTo>
                    <a:lnTo>
                      <a:pt x="19571" y="18439"/>
                    </a:lnTo>
                    <a:lnTo>
                      <a:pt x="19452" y="19098"/>
                    </a:lnTo>
                    <a:lnTo>
                      <a:pt x="19213" y="19624"/>
                    </a:lnTo>
                    <a:lnTo>
                      <a:pt x="18378" y="20546"/>
                    </a:lnTo>
                    <a:lnTo>
                      <a:pt x="16469" y="21600"/>
                    </a:lnTo>
                    <a:lnTo>
                      <a:pt x="0" y="16859"/>
                    </a:lnTo>
                    <a:lnTo>
                      <a:pt x="477" y="0"/>
                    </a:lnTo>
                    <a:close/>
                  </a:path>
                </a:pathLst>
              </a:custGeom>
              <a:solidFill>
                <a:srgbClr val="AAAAA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16" name="Shape 1116"/>
              <p:cNvSpPr/>
              <p:nvPr/>
            </p:nvSpPr>
            <p:spPr>
              <a:xfrm>
                <a:off x="1024300" y="0"/>
                <a:ext cx="253924" cy="1763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8" y="0"/>
                    </a:moveTo>
                    <a:lnTo>
                      <a:pt x="21600" y="0"/>
                    </a:lnTo>
                    <a:lnTo>
                      <a:pt x="19525" y="18552"/>
                    </a:lnTo>
                    <a:lnTo>
                      <a:pt x="19403" y="19215"/>
                    </a:lnTo>
                    <a:lnTo>
                      <a:pt x="19159" y="19745"/>
                    </a:lnTo>
                    <a:lnTo>
                      <a:pt x="18305" y="20672"/>
                    </a:lnTo>
                    <a:lnTo>
                      <a:pt x="17329" y="21202"/>
                    </a:lnTo>
                    <a:lnTo>
                      <a:pt x="16353" y="21600"/>
                    </a:lnTo>
                    <a:lnTo>
                      <a:pt x="0" y="16962"/>
                    </a:lnTo>
                    <a:lnTo>
                      <a:pt x="488" y="0"/>
                    </a:lnTo>
                    <a:close/>
                  </a:path>
                </a:pathLst>
              </a:custGeom>
              <a:solidFill>
                <a:srgbClr val="ABAB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17" name="Shape 1117"/>
              <p:cNvSpPr/>
              <p:nvPr/>
            </p:nvSpPr>
            <p:spPr>
              <a:xfrm>
                <a:off x="1030038" y="0"/>
                <a:ext cx="248187" cy="1763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75" y="0"/>
                    </a:moveTo>
                    <a:lnTo>
                      <a:pt x="21600" y="0"/>
                    </a:lnTo>
                    <a:lnTo>
                      <a:pt x="19477" y="18552"/>
                    </a:lnTo>
                    <a:lnTo>
                      <a:pt x="19353" y="19215"/>
                    </a:lnTo>
                    <a:lnTo>
                      <a:pt x="19103" y="19745"/>
                    </a:lnTo>
                    <a:lnTo>
                      <a:pt x="18229" y="20672"/>
                    </a:lnTo>
                    <a:lnTo>
                      <a:pt x="17480" y="21202"/>
                    </a:lnTo>
                    <a:lnTo>
                      <a:pt x="16481" y="21600"/>
                    </a:lnTo>
                    <a:lnTo>
                      <a:pt x="0" y="16697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ACAC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18" name="Shape 1118"/>
              <p:cNvSpPr/>
              <p:nvPr/>
            </p:nvSpPr>
            <p:spPr>
              <a:xfrm>
                <a:off x="1035777" y="0"/>
                <a:ext cx="242448" cy="1763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83" y="0"/>
                    </a:moveTo>
                    <a:lnTo>
                      <a:pt x="21600" y="0"/>
                    </a:lnTo>
                    <a:lnTo>
                      <a:pt x="19427" y="18552"/>
                    </a:lnTo>
                    <a:lnTo>
                      <a:pt x="19299" y="19082"/>
                    </a:lnTo>
                    <a:lnTo>
                      <a:pt x="19044" y="19612"/>
                    </a:lnTo>
                    <a:lnTo>
                      <a:pt x="18149" y="20540"/>
                    </a:lnTo>
                    <a:lnTo>
                      <a:pt x="17382" y="21202"/>
                    </a:lnTo>
                    <a:lnTo>
                      <a:pt x="16360" y="21600"/>
                    </a:lnTo>
                    <a:lnTo>
                      <a:pt x="0" y="16564"/>
                    </a:ln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ACACB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19" name="Shape 1119"/>
              <p:cNvSpPr/>
              <p:nvPr/>
            </p:nvSpPr>
            <p:spPr>
              <a:xfrm>
                <a:off x="1040080" y="0"/>
                <a:ext cx="238144" cy="1763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20" y="0"/>
                    </a:moveTo>
                    <a:lnTo>
                      <a:pt x="21600" y="0"/>
                    </a:lnTo>
                    <a:lnTo>
                      <a:pt x="19388" y="18552"/>
                    </a:lnTo>
                    <a:lnTo>
                      <a:pt x="19258" y="19082"/>
                    </a:lnTo>
                    <a:lnTo>
                      <a:pt x="18998" y="19612"/>
                    </a:lnTo>
                    <a:lnTo>
                      <a:pt x="18347" y="20540"/>
                    </a:lnTo>
                    <a:lnTo>
                      <a:pt x="17306" y="21202"/>
                    </a:lnTo>
                    <a:lnTo>
                      <a:pt x="16265" y="21600"/>
                    </a:lnTo>
                    <a:lnTo>
                      <a:pt x="0" y="16432"/>
                    </a:lnTo>
                    <a:lnTo>
                      <a:pt x="520" y="0"/>
                    </a:lnTo>
                    <a:close/>
                  </a:path>
                </a:pathLst>
              </a:custGeom>
              <a:solidFill>
                <a:srgbClr val="ADADB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20" name="Shape 1120"/>
              <p:cNvSpPr/>
              <p:nvPr/>
            </p:nvSpPr>
            <p:spPr>
              <a:xfrm>
                <a:off x="1045818" y="0"/>
                <a:ext cx="232406" cy="1763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3" y="0"/>
                    </a:moveTo>
                    <a:lnTo>
                      <a:pt x="21600" y="0"/>
                    </a:lnTo>
                    <a:lnTo>
                      <a:pt x="19333" y="18552"/>
                    </a:lnTo>
                    <a:lnTo>
                      <a:pt x="19200" y="19082"/>
                    </a:lnTo>
                    <a:lnTo>
                      <a:pt x="18933" y="19612"/>
                    </a:lnTo>
                    <a:lnTo>
                      <a:pt x="18267" y="20540"/>
                    </a:lnTo>
                    <a:lnTo>
                      <a:pt x="17200" y="21202"/>
                    </a:lnTo>
                    <a:lnTo>
                      <a:pt x="16133" y="21600"/>
                    </a:lnTo>
                    <a:lnTo>
                      <a:pt x="0" y="16167"/>
                    </a:lnTo>
                    <a:lnTo>
                      <a:pt x="533" y="0"/>
                    </a:lnTo>
                    <a:close/>
                  </a:path>
                </a:pathLst>
              </a:custGeom>
              <a:solidFill>
                <a:srgbClr val="AEAEB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21" name="Shape 1121"/>
              <p:cNvSpPr/>
              <p:nvPr/>
            </p:nvSpPr>
            <p:spPr>
              <a:xfrm>
                <a:off x="1051557" y="0"/>
                <a:ext cx="226667" cy="1763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7" y="0"/>
                    </a:moveTo>
                    <a:lnTo>
                      <a:pt x="21600" y="0"/>
                    </a:lnTo>
                    <a:lnTo>
                      <a:pt x="19276" y="18552"/>
                    </a:lnTo>
                    <a:lnTo>
                      <a:pt x="19139" y="19082"/>
                    </a:lnTo>
                    <a:lnTo>
                      <a:pt x="18866" y="19612"/>
                    </a:lnTo>
                    <a:lnTo>
                      <a:pt x="18182" y="20540"/>
                    </a:lnTo>
                    <a:lnTo>
                      <a:pt x="17089" y="21202"/>
                    </a:lnTo>
                    <a:lnTo>
                      <a:pt x="16132" y="21600"/>
                    </a:lnTo>
                    <a:lnTo>
                      <a:pt x="0" y="16034"/>
                    </a:lnTo>
                    <a:lnTo>
                      <a:pt x="547" y="0"/>
                    </a:lnTo>
                    <a:close/>
                  </a:path>
                </a:pathLst>
              </a:custGeom>
              <a:solidFill>
                <a:srgbClr val="AEAEB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22" name="Shape 1122"/>
              <p:cNvSpPr/>
              <p:nvPr/>
            </p:nvSpPr>
            <p:spPr>
              <a:xfrm>
                <a:off x="1057295" y="0"/>
                <a:ext cx="220929" cy="1763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1" y="0"/>
                    </a:moveTo>
                    <a:lnTo>
                      <a:pt x="21600" y="0"/>
                    </a:lnTo>
                    <a:lnTo>
                      <a:pt x="19216" y="18552"/>
                    </a:lnTo>
                    <a:lnTo>
                      <a:pt x="19075" y="19082"/>
                    </a:lnTo>
                    <a:lnTo>
                      <a:pt x="18795" y="19612"/>
                    </a:lnTo>
                    <a:lnTo>
                      <a:pt x="18094" y="20540"/>
                    </a:lnTo>
                    <a:lnTo>
                      <a:pt x="17112" y="21202"/>
                    </a:lnTo>
                    <a:lnTo>
                      <a:pt x="15990" y="21600"/>
                    </a:lnTo>
                    <a:lnTo>
                      <a:pt x="0" y="15769"/>
                    </a:lnTo>
                    <a:lnTo>
                      <a:pt x="561" y="0"/>
                    </a:lnTo>
                    <a:close/>
                  </a:path>
                </a:pathLst>
              </a:custGeom>
              <a:solidFill>
                <a:srgbClr val="AFAFB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23" name="Shape 1123"/>
              <p:cNvSpPr/>
              <p:nvPr/>
            </p:nvSpPr>
            <p:spPr>
              <a:xfrm>
                <a:off x="1061599" y="0"/>
                <a:ext cx="216626" cy="1763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72" y="0"/>
                    </a:moveTo>
                    <a:lnTo>
                      <a:pt x="21600" y="0"/>
                    </a:lnTo>
                    <a:lnTo>
                      <a:pt x="19168" y="18552"/>
                    </a:lnTo>
                    <a:lnTo>
                      <a:pt x="19025" y="19082"/>
                    </a:lnTo>
                    <a:lnTo>
                      <a:pt x="18739" y="19612"/>
                    </a:lnTo>
                    <a:lnTo>
                      <a:pt x="18024" y="20540"/>
                    </a:lnTo>
                    <a:lnTo>
                      <a:pt x="17023" y="21202"/>
                    </a:lnTo>
                    <a:lnTo>
                      <a:pt x="15878" y="21600"/>
                    </a:lnTo>
                    <a:lnTo>
                      <a:pt x="0" y="15769"/>
                    </a:lnTo>
                    <a:lnTo>
                      <a:pt x="572" y="0"/>
                    </a:lnTo>
                    <a:close/>
                  </a:path>
                </a:pathLst>
              </a:custGeom>
              <a:solidFill>
                <a:srgbClr val="AFAF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24" name="Shape 1124"/>
              <p:cNvSpPr/>
              <p:nvPr/>
            </p:nvSpPr>
            <p:spPr>
              <a:xfrm>
                <a:off x="1067338" y="0"/>
                <a:ext cx="210887" cy="1763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8" y="0"/>
                    </a:moveTo>
                    <a:lnTo>
                      <a:pt x="21600" y="0"/>
                    </a:lnTo>
                    <a:lnTo>
                      <a:pt x="19102" y="18552"/>
                    </a:lnTo>
                    <a:lnTo>
                      <a:pt x="18955" y="19082"/>
                    </a:lnTo>
                    <a:lnTo>
                      <a:pt x="18661" y="19612"/>
                    </a:lnTo>
                    <a:lnTo>
                      <a:pt x="17927" y="20540"/>
                    </a:lnTo>
                    <a:lnTo>
                      <a:pt x="16898" y="21070"/>
                    </a:lnTo>
                    <a:lnTo>
                      <a:pt x="15722" y="21600"/>
                    </a:lnTo>
                    <a:lnTo>
                      <a:pt x="0" y="15637"/>
                    </a:lnTo>
                    <a:lnTo>
                      <a:pt x="588" y="0"/>
                    </a:lnTo>
                    <a:close/>
                  </a:path>
                </a:pathLst>
              </a:custGeom>
              <a:solidFill>
                <a:srgbClr val="B0B0B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25" name="Shape 1125"/>
              <p:cNvSpPr/>
              <p:nvPr/>
            </p:nvSpPr>
            <p:spPr>
              <a:xfrm>
                <a:off x="1073076" y="0"/>
                <a:ext cx="205148" cy="1763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04" y="0"/>
                    </a:moveTo>
                    <a:lnTo>
                      <a:pt x="21600" y="0"/>
                    </a:lnTo>
                    <a:lnTo>
                      <a:pt x="19032" y="18552"/>
                    </a:lnTo>
                    <a:lnTo>
                      <a:pt x="18881" y="19082"/>
                    </a:lnTo>
                    <a:lnTo>
                      <a:pt x="18579" y="19612"/>
                    </a:lnTo>
                    <a:lnTo>
                      <a:pt x="17824" y="20540"/>
                    </a:lnTo>
                    <a:lnTo>
                      <a:pt x="15709" y="21600"/>
                    </a:lnTo>
                    <a:lnTo>
                      <a:pt x="0" y="15504"/>
                    </a:lnTo>
                    <a:lnTo>
                      <a:pt x="604" y="0"/>
                    </a:lnTo>
                    <a:close/>
                  </a:path>
                </a:pathLst>
              </a:custGeom>
              <a:solidFill>
                <a:srgbClr val="B1B1B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26" name="Shape 1126"/>
              <p:cNvSpPr/>
              <p:nvPr/>
            </p:nvSpPr>
            <p:spPr>
              <a:xfrm>
                <a:off x="1078814" y="-1"/>
                <a:ext cx="199410" cy="174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2" y="0"/>
                    </a:moveTo>
                    <a:lnTo>
                      <a:pt x="21600" y="0"/>
                    </a:lnTo>
                    <a:lnTo>
                      <a:pt x="18958" y="18783"/>
                    </a:lnTo>
                    <a:lnTo>
                      <a:pt x="18803" y="19319"/>
                    </a:lnTo>
                    <a:lnTo>
                      <a:pt x="18492" y="19856"/>
                    </a:lnTo>
                    <a:lnTo>
                      <a:pt x="17715" y="20795"/>
                    </a:lnTo>
                    <a:lnTo>
                      <a:pt x="16627" y="21332"/>
                    </a:lnTo>
                    <a:lnTo>
                      <a:pt x="15540" y="21600"/>
                    </a:lnTo>
                    <a:lnTo>
                      <a:pt x="0" y="15429"/>
                    </a:lnTo>
                    <a:lnTo>
                      <a:pt x="622" y="0"/>
                    </a:lnTo>
                    <a:close/>
                  </a:path>
                </a:pathLst>
              </a:custGeom>
              <a:solidFill>
                <a:srgbClr val="B1B1B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27" name="Shape 1127"/>
              <p:cNvSpPr/>
              <p:nvPr/>
            </p:nvSpPr>
            <p:spPr>
              <a:xfrm>
                <a:off x="1084553" y="-1"/>
                <a:ext cx="193672" cy="174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0" y="0"/>
                    </a:moveTo>
                    <a:lnTo>
                      <a:pt x="21600" y="0"/>
                    </a:lnTo>
                    <a:lnTo>
                      <a:pt x="18880" y="18783"/>
                    </a:lnTo>
                    <a:lnTo>
                      <a:pt x="18720" y="19319"/>
                    </a:lnTo>
                    <a:lnTo>
                      <a:pt x="18400" y="19856"/>
                    </a:lnTo>
                    <a:lnTo>
                      <a:pt x="17600" y="20795"/>
                    </a:lnTo>
                    <a:lnTo>
                      <a:pt x="16480" y="21332"/>
                    </a:lnTo>
                    <a:lnTo>
                      <a:pt x="15360" y="21600"/>
                    </a:lnTo>
                    <a:lnTo>
                      <a:pt x="0" y="15294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rgbClr val="B2B2B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28" name="Shape 1128"/>
              <p:cNvSpPr/>
              <p:nvPr/>
            </p:nvSpPr>
            <p:spPr>
              <a:xfrm>
                <a:off x="1088856" y="-1"/>
                <a:ext cx="189368" cy="174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18" y="0"/>
                    </a:moveTo>
                    <a:lnTo>
                      <a:pt x="21600" y="0"/>
                    </a:lnTo>
                    <a:lnTo>
                      <a:pt x="18818" y="18783"/>
                    </a:lnTo>
                    <a:lnTo>
                      <a:pt x="18655" y="19319"/>
                    </a:lnTo>
                    <a:lnTo>
                      <a:pt x="18327" y="19856"/>
                    </a:lnTo>
                    <a:lnTo>
                      <a:pt x="17673" y="20527"/>
                    </a:lnTo>
                    <a:lnTo>
                      <a:pt x="16527" y="21332"/>
                    </a:lnTo>
                    <a:lnTo>
                      <a:pt x="15545" y="21600"/>
                    </a:lnTo>
                    <a:lnTo>
                      <a:pt x="0" y="15160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rgbClr val="B2B2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29" name="Shape 1129"/>
              <p:cNvSpPr/>
              <p:nvPr/>
            </p:nvSpPr>
            <p:spPr>
              <a:xfrm>
                <a:off x="1094595" y="-1"/>
                <a:ext cx="183629" cy="174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5" y="0"/>
                    </a:moveTo>
                    <a:lnTo>
                      <a:pt x="21600" y="0"/>
                    </a:lnTo>
                    <a:lnTo>
                      <a:pt x="18731" y="18783"/>
                    </a:lnTo>
                    <a:lnTo>
                      <a:pt x="18731" y="19319"/>
                    </a:lnTo>
                    <a:lnTo>
                      <a:pt x="18225" y="19856"/>
                    </a:lnTo>
                    <a:lnTo>
                      <a:pt x="17550" y="20527"/>
                    </a:lnTo>
                    <a:lnTo>
                      <a:pt x="16369" y="21332"/>
                    </a:lnTo>
                    <a:lnTo>
                      <a:pt x="15356" y="21600"/>
                    </a:lnTo>
                    <a:lnTo>
                      <a:pt x="0" y="15160"/>
                    </a:lnTo>
                    <a:lnTo>
                      <a:pt x="675" y="0"/>
                    </a:lnTo>
                    <a:close/>
                  </a:path>
                </a:pathLst>
              </a:custGeom>
              <a:solidFill>
                <a:srgbClr val="B3B3B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30" name="Shape 1130"/>
              <p:cNvSpPr/>
              <p:nvPr/>
            </p:nvSpPr>
            <p:spPr>
              <a:xfrm>
                <a:off x="1100333" y="-1"/>
                <a:ext cx="177891" cy="174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7" y="0"/>
                    </a:moveTo>
                    <a:lnTo>
                      <a:pt x="21600" y="0"/>
                    </a:lnTo>
                    <a:lnTo>
                      <a:pt x="18639" y="18783"/>
                    </a:lnTo>
                    <a:lnTo>
                      <a:pt x="18116" y="19856"/>
                    </a:lnTo>
                    <a:lnTo>
                      <a:pt x="17419" y="20527"/>
                    </a:lnTo>
                    <a:lnTo>
                      <a:pt x="16200" y="21332"/>
                    </a:lnTo>
                    <a:lnTo>
                      <a:pt x="15155" y="21600"/>
                    </a:lnTo>
                    <a:lnTo>
                      <a:pt x="0" y="14892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B4B4B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31" name="Shape 1131"/>
              <p:cNvSpPr/>
              <p:nvPr/>
            </p:nvSpPr>
            <p:spPr>
              <a:xfrm>
                <a:off x="1106071" y="-1"/>
                <a:ext cx="172153" cy="174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" y="0"/>
                    </a:moveTo>
                    <a:lnTo>
                      <a:pt x="21600" y="0"/>
                    </a:lnTo>
                    <a:lnTo>
                      <a:pt x="18540" y="18783"/>
                    </a:lnTo>
                    <a:lnTo>
                      <a:pt x="18000" y="19856"/>
                    </a:lnTo>
                    <a:lnTo>
                      <a:pt x="17280" y="20527"/>
                    </a:lnTo>
                    <a:lnTo>
                      <a:pt x="16020" y="21332"/>
                    </a:lnTo>
                    <a:lnTo>
                      <a:pt x="14940" y="21600"/>
                    </a:lnTo>
                    <a:lnTo>
                      <a:pt x="0" y="14758"/>
                    </a:lnTo>
                    <a:lnTo>
                      <a:pt x="720" y="0"/>
                    </a:lnTo>
                    <a:close/>
                  </a:path>
                </a:pathLst>
              </a:custGeom>
              <a:solidFill>
                <a:srgbClr val="B4B4B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32" name="Shape 1132"/>
              <p:cNvSpPr/>
              <p:nvPr/>
            </p:nvSpPr>
            <p:spPr>
              <a:xfrm>
                <a:off x="1110376" y="-1"/>
                <a:ext cx="167849" cy="174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3" y="0"/>
                    </a:moveTo>
                    <a:lnTo>
                      <a:pt x="21600" y="0"/>
                    </a:lnTo>
                    <a:lnTo>
                      <a:pt x="18462" y="18783"/>
                    </a:lnTo>
                    <a:lnTo>
                      <a:pt x="17908" y="19856"/>
                    </a:lnTo>
                    <a:lnTo>
                      <a:pt x="17169" y="20527"/>
                    </a:lnTo>
                    <a:lnTo>
                      <a:pt x="15877" y="21063"/>
                    </a:lnTo>
                    <a:lnTo>
                      <a:pt x="14954" y="21600"/>
                    </a:lnTo>
                    <a:lnTo>
                      <a:pt x="0" y="14624"/>
                    </a:lnTo>
                    <a:lnTo>
                      <a:pt x="923" y="0"/>
                    </a:lnTo>
                    <a:close/>
                  </a:path>
                </a:pathLst>
              </a:custGeom>
              <a:solidFill>
                <a:srgbClr val="B5B5B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33" name="Shape 1133"/>
              <p:cNvSpPr/>
              <p:nvPr/>
            </p:nvSpPr>
            <p:spPr>
              <a:xfrm>
                <a:off x="1116114" y="-1"/>
                <a:ext cx="162110" cy="174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6" y="0"/>
                    </a:moveTo>
                    <a:lnTo>
                      <a:pt x="21600" y="0"/>
                    </a:lnTo>
                    <a:lnTo>
                      <a:pt x="18350" y="18783"/>
                    </a:lnTo>
                    <a:lnTo>
                      <a:pt x="17777" y="19722"/>
                    </a:lnTo>
                    <a:lnTo>
                      <a:pt x="17012" y="20527"/>
                    </a:lnTo>
                    <a:lnTo>
                      <a:pt x="16057" y="21063"/>
                    </a:lnTo>
                    <a:lnTo>
                      <a:pt x="14719" y="21600"/>
                    </a:lnTo>
                    <a:lnTo>
                      <a:pt x="0" y="14355"/>
                    </a:lnTo>
                    <a:lnTo>
                      <a:pt x="956" y="0"/>
                    </a:lnTo>
                    <a:close/>
                  </a:path>
                </a:pathLst>
              </a:custGeom>
              <a:solidFill>
                <a:srgbClr val="B6B6B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34" name="Shape 1134"/>
              <p:cNvSpPr/>
              <p:nvPr/>
            </p:nvSpPr>
            <p:spPr>
              <a:xfrm>
                <a:off x="1121852" y="-1"/>
                <a:ext cx="156373" cy="174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1" y="0"/>
                    </a:moveTo>
                    <a:lnTo>
                      <a:pt x="21600" y="0"/>
                    </a:lnTo>
                    <a:lnTo>
                      <a:pt x="18231" y="18783"/>
                    </a:lnTo>
                    <a:lnTo>
                      <a:pt x="17637" y="19722"/>
                    </a:lnTo>
                    <a:lnTo>
                      <a:pt x="16844" y="20527"/>
                    </a:lnTo>
                    <a:lnTo>
                      <a:pt x="15853" y="21063"/>
                    </a:lnTo>
                    <a:lnTo>
                      <a:pt x="14466" y="21600"/>
                    </a:lnTo>
                    <a:lnTo>
                      <a:pt x="0" y="14221"/>
                    </a:lnTo>
                    <a:lnTo>
                      <a:pt x="991" y="0"/>
                    </a:lnTo>
                    <a:close/>
                  </a:path>
                </a:pathLst>
              </a:custGeom>
              <a:solidFill>
                <a:srgbClr val="B6B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35" name="Shape 1135"/>
              <p:cNvSpPr/>
              <p:nvPr/>
            </p:nvSpPr>
            <p:spPr>
              <a:xfrm>
                <a:off x="1127591" y="-1"/>
                <a:ext cx="150634" cy="173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" y="0"/>
                    </a:moveTo>
                    <a:lnTo>
                      <a:pt x="21600" y="0"/>
                    </a:lnTo>
                    <a:lnTo>
                      <a:pt x="18103" y="18900"/>
                    </a:lnTo>
                    <a:lnTo>
                      <a:pt x="17897" y="19845"/>
                    </a:lnTo>
                    <a:lnTo>
                      <a:pt x="16663" y="20655"/>
                    </a:lnTo>
                    <a:lnTo>
                      <a:pt x="15634" y="21195"/>
                    </a:lnTo>
                    <a:lnTo>
                      <a:pt x="14194" y="21600"/>
                    </a:lnTo>
                    <a:lnTo>
                      <a:pt x="0" y="14310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rgbClr val="B7B7B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36" name="Shape 1136"/>
              <p:cNvSpPr/>
              <p:nvPr/>
            </p:nvSpPr>
            <p:spPr>
              <a:xfrm>
                <a:off x="1131894" y="-1"/>
                <a:ext cx="146330" cy="173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59" y="0"/>
                    </a:moveTo>
                    <a:lnTo>
                      <a:pt x="21600" y="0"/>
                    </a:lnTo>
                    <a:lnTo>
                      <a:pt x="18000" y="18900"/>
                    </a:lnTo>
                    <a:lnTo>
                      <a:pt x="17788" y="19845"/>
                    </a:lnTo>
                    <a:lnTo>
                      <a:pt x="16518" y="20655"/>
                    </a:lnTo>
                    <a:lnTo>
                      <a:pt x="15459" y="21195"/>
                    </a:lnTo>
                    <a:lnTo>
                      <a:pt x="14188" y="21600"/>
                    </a:lnTo>
                    <a:lnTo>
                      <a:pt x="0" y="14175"/>
                    </a:lnTo>
                    <a:lnTo>
                      <a:pt x="1059" y="0"/>
                    </a:lnTo>
                    <a:close/>
                  </a:path>
                </a:pathLst>
              </a:custGeom>
              <a:solidFill>
                <a:srgbClr val="B7B7B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37" name="Shape 1137"/>
              <p:cNvSpPr/>
              <p:nvPr/>
            </p:nvSpPr>
            <p:spPr>
              <a:xfrm>
                <a:off x="1137632" y="-1"/>
                <a:ext cx="140592" cy="173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2" y="0"/>
                    </a:moveTo>
                    <a:lnTo>
                      <a:pt x="21600" y="0"/>
                    </a:lnTo>
                    <a:lnTo>
                      <a:pt x="17853" y="18900"/>
                    </a:lnTo>
                    <a:lnTo>
                      <a:pt x="17633" y="19845"/>
                    </a:lnTo>
                    <a:lnTo>
                      <a:pt x="16310" y="20520"/>
                    </a:lnTo>
                    <a:lnTo>
                      <a:pt x="15208" y="21195"/>
                    </a:lnTo>
                    <a:lnTo>
                      <a:pt x="13886" y="21600"/>
                    </a:lnTo>
                    <a:lnTo>
                      <a:pt x="0" y="13905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B8B8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38" name="Shape 1138"/>
              <p:cNvSpPr/>
              <p:nvPr/>
            </p:nvSpPr>
            <p:spPr>
              <a:xfrm>
                <a:off x="1143371" y="-1"/>
                <a:ext cx="134853" cy="173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49" y="0"/>
                    </a:moveTo>
                    <a:lnTo>
                      <a:pt x="21600" y="0"/>
                    </a:lnTo>
                    <a:lnTo>
                      <a:pt x="17694" y="18900"/>
                    </a:lnTo>
                    <a:lnTo>
                      <a:pt x="17464" y="19845"/>
                    </a:lnTo>
                    <a:lnTo>
                      <a:pt x="15166" y="21195"/>
                    </a:lnTo>
                    <a:lnTo>
                      <a:pt x="13557" y="21600"/>
                    </a:lnTo>
                    <a:lnTo>
                      <a:pt x="0" y="13770"/>
                    </a:lnTo>
                    <a:lnTo>
                      <a:pt x="1149" y="0"/>
                    </a:lnTo>
                    <a:close/>
                  </a:path>
                </a:pathLst>
              </a:custGeom>
              <a:solidFill>
                <a:srgbClr val="B9B9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39" name="Shape 1139"/>
              <p:cNvSpPr/>
              <p:nvPr/>
            </p:nvSpPr>
            <p:spPr>
              <a:xfrm>
                <a:off x="1149109" y="-1"/>
                <a:ext cx="129115" cy="173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" y="0"/>
                    </a:moveTo>
                    <a:lnTo>
                      <a:pt x="21600" y="0"/>
                    </a:lnTo>
                    <a:lnTo>
                      <a:pt x="17520" y="18900"/>
                    </a:lnTo>
                    <a:lnTo>
                      <a:pt x="17280" y="19845"/>
                    </a:lnTo>
                    <a:lnTo>
                      <a:pt x="14880" y="21195"/>
                    </a:lnTo>
                    <a:lnTo>
                      <a:pt x="13200" y="21600"/>
                    </a:lnTo>
                    <a:lnTo>
                      <a:pt x="0" y="13635"/>
                    </a:lnTo>
                    <a:lnTo>
                      <a:pt x="1200" y="0"/>
                    </a:lnTo>
                    <a:close/>
                  </a:path>
                </a:pathLst>
              </a:custGeom>
              <a:solidFill>
                <a:srgbClr val="B9B9B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40" name="Shape 1140"/>
              <p:cNvSpPr/>
              <p:nvPr/>
            </p:nvSpPr>
            <p:spPr>
              <a:xfrm>
                <a:off x="1151978" y="-1"/>
                <a:ext cx="126246" cy="173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8" y="0"/>
                    </a:moveTo>
                    <a:lnTo>
                      <a:pt x="21600" y="0"/>
                    </a:lnTo>
                    <a:lnTo>
                      <a:pt x="17427" y="18900"/>
                    </a:lnTo>
                    <a:lnTo>
                      <a:pt x="17182" y="19845"/>
                    </a:lnTo>
                    <a:lnTo>
                      <a:pt x="14727" y="21195"/>
                    </a:lnTo>
                    <a:lnTo>
                      <a:pt x="13500" y="21600"/>
                    </a:lnTo>
                    <a:lnTo>
                      <a:pt x="0" y="13365"/>
                    </a:lnTo>
                    <a:lnTo>
                      <a:pt x="1718" y="0"/>
                    </a:lnTo>
                    <a:close/>
                  </a:path>
                </a:pathLst>
              </a:custGeom>
              <a:solidFill>
                <a:srgbClr val="BABAB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41" name="Shape 1141"/>
              <p:cNvSpPr/>
              <p:nvPr/>
            </p:nvSpPr>
            <p:spPr>
              <a:xfrm>
                <a:off x="1159152" y="-1"/>
                <a:ext cx="119073" cy="173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1" y="0"/>
                    </a:moveTo>
                    <a:lnTo>
                      <a:pt x="21600" y="0"/>
                    </a:lnTo>
                    <a:lnTo>
                      <a:pt x="17176" y="18900"/>
                    </a:lnTo>
                    <a:lnTo>
                      <a:pt x="16916" y="19845"/>
                    </a:lnTo>
                    <a:lnTo>
                      <a:pt x="15614" y="20520"/>
                    </a:lnTo>
                    <a:lnTo>
                      <a:pt x="13012" y="21600"/>
                    </a:lnTo>
                    <a:lnTo>
                      <a:pt x="0" y="13365"/>
                    </a:lnTo>
                    <a:lnTo>
                      <a:pt x="1561" y="0"/>
                    </a:lnTo>
                    <a:close/>
                  </a:path>
                </a:pathLst>
              </a:custGeom>
              <a:solidFill>
                <a:srgbClr val="BBBBB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42" name="Shape 1142"/>
              <p:cNvSpPr/>
              <p:nvPr/>
            </p:nvSpPr>
            <p:spPr>
              <a:xfrm>
                <a:off x="1164890" y="-1"/>
                <a:ext cx="113335" cy="173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67" y="0"/>
                    </a:moveTo>
                    <a:lnTo>
                      <a:pt x="21600" y="0"/>
                    </a:lnTo>
                    <a:lnTo>
                      <a:pt x="16952" y="18900"/>
                    </a:lnTo>
                    <a:lnTo>
                      <a:pt x="16678" y="19845"/>
                    </a:lnTo>
                    <a:lnTo>
                      <a:pt x="15311" y="20520"/>
                    </a:lnTo>
                    <a:lnTo>
                      <a:pt x="12577" y="21600"/>
                    </a:lnTo>
                    <a:lnTo>
                      <a:pt x="0" y="13230"/>
                    </a:lnTo>
                    <a:lnTo>
                      <a:pt x="1367" y="0"/>
                    </a:lnTo>
                    <a:close/>
                  </a:path>
                </a:pathLst>
              </a:custGeom>
              <a:solidFill>
                <a:srgbClr val="BBB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43" name="Shape 1143"/>
              <p:cNvSpPr/>
              <p:nvPr/>
            </p:nvSpPr>
            <p:spPr>
              <a:xfrm>
                <a:off x="1170628" y="-1"/>
                <a:ext cx="107597" cy="173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" y="0"/>
                    </a:moveTo>
                    <a:lnTo>
                      <a:pt x="21600" y="0"/>
                    </a:lnTo>
                    <a:lnTo>
                      <a:pt x="16704" y="18900"/>
                    </a:lnTo>
                    <a:lnTo>
                      <a:pt x="16416" y="19845"/>
                    </a:lnTo>
                    <a:lnTo>
                      <a:pt x="13824" y="21060"/>
                    </a:lnTo>
                    <a:lnTo>
                      <a:pt x="12384" y="21600"/>
                    </a:lnTo>
                    <a:lnTo>
                      <a:pt x="0" y="12960"/>
                    </a:lnTo>
                    <a:lnTo>
                      <a:pt x="1440" y="0"/>
                    </a:lnTo>
                    <a:close/>
                  </a:path>
                </a:pathLst>
              </a:custGeom>
              <a:solidFill>
                <a:srgbClr val="BCBC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44" name="Shape 1144"/>
              <p:cNvSpPr/>
              <p:nvPr/>
            </p:nvSpPr>
            <p:spPr>
              <a:xfrm>
                <a:off x="1176367" y="-1"/>
                <a:ext cx="101858" cy="173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21" y="0"/>
                    </a:moveTo>
                    <a:lnTo>
                      <a:pt x="21600" y="0"/>
                    </a:lnTo>
                    <a:lnTo>
                      <a:pt x="16428" y="18900"/>
                    </a:lnTo>
                    <a:lnTo>
                      <a:pt x="16124" y="19845"/>
                    </a:lnTo>
                    <a:lnTo>
                      <a:pt x="13386" y="21060"/>
                    </a:lnTo>
                    <a:lnTo>
                      <a:pt x="11865" y="21600"/>
                    </a:lnTo>
                    <a:lnTo>
                      <a:pt x="0" y="12825"/>
                    </a:lnTo>
                    <a:lnTo>
                      <a:pt x="1521" y="0"/>
                    </a:lnTo>
                    <a:close/>
                  </a:path>
                </a:pathLst>
              </a:custGeom>
              <a:solidFill>
                <a:srgbClr val="BCBC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45" name="Shape 1145"/>
              <p:cNvSpPr/>
              <p:nvPr/>
            </p:nvSpPr>
            <p:spPr>
              <a:xfrm>
                <a:off x="1179236" y="-1"/>
                <a:ext cx="98989" cy="172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91" y="0"/>
                    </a:moveTo>
                    <a:lnTo>
                      <a:pt x="21600" y="0"/>
                    </a:lnTo>
                    <a:lnTo>
                      <a:pt x="16278" y="19019"/>
                    </a:lnTo>
                    <a:lnTo>
                      <a:pt x="15965" y="19970"/>
                    </a:lnTo>
                    <a:lnTo>
                      <a:pt x="13148" y="21192"/>
                    </a:lnTo>
                    <a:lnTo>
                      <a:pt x="11583" y="21600"/>
                    </a:lnTo>
                    <a:lnTo>
                      <a:pt x="0" y="12770"/>
                    </a:lnTo>
                    <a:lnTo>
                      <a:pt x="2191" y="0"/>
                    </a:lnTo>
                    <a:close/>
                  </a:path>
                </a:pathLst>
              </a:custGeom>
              <a:solidFill>
                <a:srgbClr val="BDBDC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46" name="Shape 1146"/>
              <p:cNvSpPr/>
              <p:nvPr/>
            </p:nvSpPr>
            <p:spPr>
              <a:xfrm>
                <a:off x="1184974" y="-1"/>
                <a:ext cx="93250" cy="172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26" y="0"/>
                    </a:moveTo>
                    <a:lnTo>
                      <a:pt x="21600" y="0"/>
                    </a:lnTo>
                    <a:lnTo>
                      <a:pt x="15951" y="19019"/>
                    </a:lnTo>
                    <a:lnTo>
                      <a:pt x="15618" y="19970"/>
                    </a:lnTo>
                    <a:lnTo>
                      <a:pt x="12628" y="21192"/>
                    </a:lnTo>
                    <a:lnTo>
                      <a:pt x="10966" y="21600"/>
                    </a:lnTo>
                    <a:lnTo>
                      <a:pt x="0" y="12498"/>
                    </a:lnTo>
                    <a:lnTo>
                      <a:pt x="2326" y="0"/>
                    </a:lnTo>
                    <a:close/>
                  </a:path>
                </a:pathLst>
              </a:custGeom>
              <a:solidFill>
                <a:srgbClr val="BEBEC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47" name="Shape 1147"/>
              <p:cNvSpPr/>
              <p:nvPr/>
            </p:nvSpPr>
            <p:spPr>
              <a:xfrm>
                <a:off x="1192147" y="-1"/>
                <a:ext cx="86077" cy="172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" y="0"/>
                    </a:moveTo>
                    <a:lnTo>
                      <a:pt x="21600" y="0"/>
                    </a:lnTo>
                    <a:lnTo>
                      <a:pt x="15480" y="19019"/>
                    </a:lnTo>
                    <a:lnTo>
                      <a:pt x="15120" y="19970"/>
                    </a:lnTo>
                    <a:lnTo>
                      <a:pt x="14040" y="20513"/>
                    </a:lnTo>
                    <a:lnTo>
                      <a:pt x="11880" y="21192"/>
                    </a:lnTo>
                    <a:lnTo>
                      <a:pt x="10440" y="21600"/>
                    </a:lnTo>
                    <a:lnTo>
                      <a:pt x="0" y="12362"/>
                    </a:lnTo>
                    <a:lnTo>
                      <a:pt x="2160" y="0"/>
                    </a:lnTo>
                    <a:close/>
                  </a:path>
                </a:pathLst>
              </a:custGeom>
              <a:solidFill>
                <a:srgbClr val="BEBEC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48" name="Shape 1148"/>
              <p:cNvSpPr/>
              <p:nvPr/>
            </p:nvSpPr>
            <p:spPr>
              <a:xfrm>
                <a:off x="1197885" y="-1"/>
                <a:ext cx="80339" cy="172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14" y="0"/>
                    </a:moveTo>
                    <a:lnTo>
                      <a:pt x="21600" y="0"/>
                    </a:lnTo>
                    <a:lnTo>
                      <a:pt x="15043" y="19019"/>
                    </a:lnTo>
                    <a:lnTo>
                      <a:pt x="14657" y="19970"/>
                    </a:lnTo>
                    <a:lnTo>
                      <a:pt x="13500" y="20513"/>
                    </a:lnTo>
                    <a:lnTo>
                      <a:pt x="11186" y="21192"/>
                    </a:lnTo>
                    <a:lnTo>
                      <a:pt x="9643" y="21600"/>
                    </a:lnTo>
                    <a:lnTo>
                      <a:pt x="0" y="12362"/>
                    </a:lnTo>
                    <a:lnTo>
                      <a:pt x="2314" y="0"/>
                    </a:lnTo>
                    <a:close/>
                  </a:path>
                </a:pathLst>
              </a:custGeom>
              <a:solidFill>
                <a:srgbClr val="BFBFC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49" name="Shape 1149"/>
              <p:cNvSpPr/>
              <p:nvPr/>
            </p:nvSpPr>
            <p:spPr>
              <a:xfrm>
                <a:off x="1200755" y="-1"/>
                <a:ext cx="77469" cy="172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00" y="0"/>
                    </a:moveTo>
                    <a:lnTo>
                      <a:pt x="21600" y="0"/>
                    </a:lnTo>
                    <a:lnTo>
                      <a:pt x="14800" y="19019"/>
                    </a:lnTo>
                    <a:lnTo>
                      <a:pt x="14400" y="19698"/>
                    </a:lnTo>
                    <a:lnTo>
                      <a:pt x="13200" y="20513"/>
                    </a:lnTo>
                    <a:lnTo>
                      <a:pt x="11600" y="21057"/>
                    </a:lnTo>
                    <a:lnTo>
                      <a:pt x="9200" y="21600"/>
                    </a:lnTo>
                    <a:lnTo>
                      <a:pt x="0" y="12226"/>
                    </a:lnTo>
                    <a:lnTo>
                      <a:pt x="2800" y="0"/>
                    </a:lnTo>
                    <a:close/>
                  </a:path>
                </a:pathLst>
              </a:custGeom>
              <a:solidFill>
                <a:srgbClr val="BFBFC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50" name="Shape 1150"/>
              <p:cNvSpPr/>
              <p:nvPr/>
            </p:nvSpPr>
            <p:spPr>
              <a:xfrm>
                <a:off x="1206493" y="-1"/>
                <a:ext cx="71731" cy="172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24" y="0"/>
                    </a:moveTo>
                    <a:lnTo>
                      <a:pt x="21600" y="0"/>
                    </a:lnTo>
                    <a:lnTo>
                      <a:pt x="14256" y="19019"/>
                    </a:lnTo>
                    <a:lnTo>
                      <a:pt x="13824" y="19698"/>
                    </a:lnTo>
                    <a:lnTo>
                      <a:pt x="12528" y="20513"/>
                    </a:lnTo>
                    <a:lnTo>
                      <a:pt x="10800" y="21057"/>
                    </a:lnTo>
                    <a:lnTo>
                      <a:pt x="8208" y="21600"/>
                    </a:lnTo>
                    <a:lnTo>
                      <a:pt x="0" y="11955"/>
                    </a:lnTo>
                    <a:lnTo>
                      <a:pt x="3024" y="0"/>
                    </a:lnTo>
                    <a:close/>
                  </a:path>
                </a:pathLst>
              </a:custGeom>
              <a:solidFill>
                <a:srgbClr val="C0C0C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51" name="Shape 1151"/>
              <p:cNvSpPr/>
              <p:nvPr/>
            </p:nvSpPr>
            <p:spPr>
              <a:xfrm>
                <a:off x="1212231" y="-1"/>
                <a:ext cx="65993" cy="172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87" y="0"/>
                    </a:moveTo>
                    <a:lnTo>
                      <a:pt x="21600" y="0"/>
                    </a:lnTo>
                    <a:lnTo>
                      <a:pt x="13617" y="19019"/>
                    </a:lnTo>
                    <a:lnTo>
                      <a:pt x="13148" y="19698"/>
                    </a:lnTo>
                    <a:lnTo>
                      <a:pt x="11739" y="20513"/>
                    </a:lnTo>
                    <a:lnTo>
                      <a:pt x="7983" y="21600"/>
                    </a:lnTo>
                    <a:lnTo>
                      <a:pt x="0" y="11819"/>
                    </a:lnTo>
                    <a:lnTo>
                      <a:pt x="3287" y="0"/>
                    </a:lnTo>
                    <a:close/>
                  </a:path>
                </a:pathLst>
              </a:custGeom>
              <a:solidFill>
                <a:srgbClr val="C1C1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52" name="Shape 1152"/>
              <p:cNvSpPr/>
              <p:nvPr/>
            </p:nvSpPr>
            <p:spPr>
              <a:xfrm>
                <a:off x="1219405" y="-1"/>
                <a:ext cx="58819" cy="172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1" y="0"/>
                    </a:moveTo>
                    <a:lnTo>
                      <a:pt x="21600" y="0"/>
                    </a:lnTo>
                    <a:lnTo>
                      <a:pt x="12644" y="19019"/>
                    </a:lnTo>
                    <a:lnTo>
                      <a:pt x="12117" y="19698"/>
                    </a:lnTo>
                    <a:lnTo>
                      <a:pt x="10537" y="20513"/>
                    </a:lnTo>
                    <a:lnTo>
                      <a:pt x="6322" y="21600"/>
                    </a:lnTo>
                    <a:lnTo>
                      <a:pt x="0" y="11683"/>
                    </a:lnTo>
                    <a:lnTo>
                      <a:pt x="3161" y="0"/>
                    </a:lnTo>
                    <a:close/>
                  </a:path>
                </a:pathLst>
              </a:custGeom>
              <a:solidFill>
                <a:srgbClr val="C1C1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53" name="Shape 1153"/>
              <p:cNvSpPr/>
              <p:nvPr/>
            </p:nvSpPr>
            <p:spPr>
              <a:xfrm>
                <a:off x="1222274" y="-1"/>
                <a:ext cx="55951" cy="172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31" y="0"/>
                    </a:moveTo>
                    <a:lnTo>
                      <a:pt x="21600" y="0"/>
                    </a:lnTo>
                    <a:lnTo>
                      <a:pt x="12185" y="19019"/>
                    </a:lnTo>
                    <a:lnTo>
                      <a:pt x="11631" y="19698"/>
                    </a:lnTo>
                    <a:lnTo>
                      <a:pt x="9969" y="20513"/>
                    </a:lnTo>
                    <a:lnTo>
                      <a:pt x="5538" y="21600"/>
                    </a:lnTo>
                    <a:lnTo>
                      <a:pt x="0" y="11411"/>
                    </a:lnTo>
                    <a:lnTo>
                      <a:pt x="4431" y="0"/>
                    </a:lnTo>
                    <a:close/>
                  </a:path>
                </a:pathLst>
              </a:custGeom>
              <a:solidFill>
                <a:srgbClr val="C2C2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54" name="Shape 1154"/>
              <p:cNvSpPr/>
              <p:nvPr/>
            </p:nvSpPr>
            <p:spPr>
              <a:xfrm>
                <a:off x="1228012" y="-1"/>
                <a:ext cx="50212" cy="172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37" y="0"/>
                    </a:moveTo>
                    <a:lnTo>
                      <a:pt x="21600" y="0"/>
                    </a:lnTo>
                    <a:lnTo>
                      <a:pt x="11109" y="19019"/>
                    </a:lnTo>
                    <a:lnTo>
                      <a:pt x="10491" y="19698"/>
                    </a:lnTo>
                    <a:lnTo>
                      <a:pt x="8640" y="20513"/>
                    </a:lnTo>
                    <a:lnTo>
                      <a:pt x="6789" y="21057"/>
                    </a:lnTo>
                    <a:lnTo>
                      <a:pt x="4320" y="21600"/>
                    </a:lnTo>
                    <a:lnTo>
                      <a:pt x="0" y="11411"/>
                    </a:lnTo>
                    <a:lnTo>
                      <a:pt x="4937" y="0"/>
                    </a:lnTo>
                    <a:close/>
                  </a:path>
                </a:pathLst>
              </a:custGeom>
              <a:solidFill>
                <a:srgbClr val="C3C3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55" name="Shape 1155"/>
              <p:cNvSpPr/>
              <p:nvPr/>
            </p:nvSpPr>
            <p:spPr>
              <a:xfrm>
                <a:off x="1233751" y="0"/>
                <a:ext cx="44474" cy="169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77" y="0"/>
                    </a:moveTo>
                    <a:lnTo>
                      <a:pt x="21600" y="0"/>
                    </a:lnTo>
                    <a:lnTo>
                      <a:pt x="9755" y="19261"/>
                    </a:lnTo>
                    <a:lnTo>
                      <a:pt x="9058" y="19949"/>
                    </a:lnTo>
                    <a:lnTo>
                      <a:pt x="6968" y="20775"/>
                    </a:lnTo>
                    <a:lnTo>
                      <a:pt x="4877" y="21325"/>
                    </a:lnTo>
                    <a:lnTo>
                      <a:pt x="2090" y="21600"/>
                    </a:lnTo>
                    <a:lnTo>
                      <a:pt x="0" y="11419"/>
                    </a:lnTo>
                    <a:lnTo>
                      <a:pt x="4877" y="0"/>
                    </a:lnTo>
                    <a:close/>
                  </a:path>
                </a:pathLst>
              </a:custGeom>
              <a:solidFill>
                <a:srgbClr val="C3C3C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56" name="Shape 1156"/>
              <p:cNvSpPr/>
              <p:nvPr/>
            </p:nvSpPr>
            <p:spPr>
              <a:xfrm>
                <a:off x="1238054" y="0"/>
                <a:ext cx="40170" cy="169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71" y="0"/>
                    </a:moveTo>
                    <a:lnTo>
                      <a:pt x="21600" y="0"/>
                    </a:lnTo>
                    <a:lnTo>
                      <a:pt x="8486" y="19261"/>
                    </a:lnTo>
                    <a:lnTo>
                      <a:pt x="7714" y="19949"/>
                    </a:lnTo>
                    <a:lnTo>
                      <a:pt x="5400" y="20775"/>
                    </a:lnTo>
                    <a:lnTo>
                      <a:pt x="3086" y="21325"/>
                    </a:lnTo>
                    <a:lnTo>
                      <a:pt x="0" y="21600"/>
                    </a:lnTo>
                    <a:lnTo>
                      <a:pt x="771" y="11282"/>
                    </a:lnTo>
                    <a:lnTo>
                      <a:pt x="6171" y="0"/>
                    </a:lnTo>
                    <a:close/>
                  </a:path>
                </a:pathLst>
              </a:custGeom>
              <a:solidFill>
                <a:srgbClr val="C4C4C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57" name="Shape 1157"/>
              <p:cNvSpPr/>
              <p:nvPr/>
            </p:nvSpPr>
            <p:spPr>
              <a:xfrm>
                <a:off x="1238054" y="0"/>
                <a:ext cx="40170" cy="169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57" y="0"/>
                    </a:moveTo>
                    <a:lnTo>
                      <a:pt x="21600" y="0"/>
                    </a:lnTo>
                    <a:lnTo>
                      <a:pt x="8486" y="19261"/>
                    </a:lnTo>
                    <a:lnTo>
                      <a:pt x="7714" y="19949"/>
                    </a:lnTo>
                    <a:lnTo>
                      <a:pt x="6171" y="20499"/>
                    </a:lnTo>
                    <a:lnTo>
                      <a:pt x="3086" y="21325"/>
                    </a:lnTo>
                    <a:lnTo>
                      <a:pt x="0" y="21600"/>
                    </a:lnTo>
                    <a:lnTo>
                      <a:pt x="3857" y="11006"/>
                    </a:lnTo>
                    <a:lnTo>
                      <a:pt x="9257" y="0"/>
                    </a:lnTo>
                    <a:close/>
                  </a:path>
                </a:pathLst>
              </a:custGeom>
              <a:solidFill>
                <a:srgbClr val="C4C4C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158" name="Shape 1158"/>
              <p:cNvSpPr/>
              <p:nvPr/>
            </p:nvSpPr>
            <p:spPr>
              <a:xfrm>
                <a:off x="1239489" y="0"/>
                <a:ext cx="38736" cy="169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0" y="0"/>
                    </a:moveTo>
                    <a:lnTo>
                      <a:pt x="21600" y="0"/>
                    </a:lnTo>
                    <a:lnTo>
                      <a:pt x="8000" y="19261"/>
                    </a:lnTo>
                    <a:lnTo>
                      <a:pt x="7200" y="19949"/>
                    </a:lnTo>
                    <a:lnTo>
                      <a:pt x="5600" y="20499"/>
                    </a:lnTo>
                    <a:lnTo>
                      <a:pt x="2400" y="21050"/>
                    </a:lnTo>
                    <a:lnTo>
                      <a:pt x="0" y="21600"/>
                    </a:lnTo>
                    <a:lnTo>
                      <a:pt x="12000" y="0"/>
                    </a:lnTo>
                    <a:close/>
                  </a:path>
                </a:pathLst>
              </a:custGeom>
              <a:solidFill>
                <a:srgbClr val="C5C5C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4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整体活动预期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936"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" grpId="0" bldLvl="0" animBg="1" advAuto="0"/>
      <p:bldP spid="936" grpId="0" bldLvl="0" animBg="1" advAuto="0"/>
      <p:bldP spid="941" grpId="0" bldLvl="0" animBg="1" advAuto="0"/>
      <p:bldP spid="946" grpId="0" bldLvl="0" animBg="1" advAuto="0"/>
      <p:bldP spid="1160" grpId="0" bldLvl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2" name="Shape 1972"/>
          <p:cNvSpPr/>
          <p:nvPr/>
        </p:nvSpPr>
        <p:spPr>
          <a:xfrm>
            <a:off x="3249411" y="2059255"/>
            <a:ext cx="363428" cy="363475"/>
          </a:xfrm>
          <a:prstGeom prst="chevron">
            <a:avLst>
              <a:gd name="adj" fmla="val 0"/>
            </a:avLst>
          </a:prstGeom>
          <a:solidFill>
            <a:srgbClr val="91958B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 sz="13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73" name="Shape 1973"/>
          <p:cNvSpPr/>
          <p:nvPr/>
        </p:nvSpPr>
        <p:spPr>
          <a:xfrm>
            <a:off x="5933941" y="2059255"/>
            <a:ext cx="363428" cy="363475"/>
          </a:xfrm>
          <a:prstGeom prst="chevron">
            <a:avLst>
              <a:gd name="adj" fmla="val 0"/>
            </a:avLst>
          </a:prstGeom>
          <a:solidFill>
            <a:srgbClr val="91958B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 sz="135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978" name="Group 1978"/>
          <p:cNvGrpSpPr/>
          <p:nvPr/>
        </p:nvGrpSpPr>
        <p:grpSpPr>
          <a:xfrm>
            <a:off x="1129611" y="3121960"/>
            <a:ext cx="2041990" cy="713714"/>
            <a:chOff x="0" y="0"/>
            <a:chExt cx="2723006" cy="951618"/>
          </a:xfrm>
        </p:grpSpPr>
        <p:sp>
          <p:nvSpPr>
            <p:cNvPr id="1975" name="Shape 1975"/>
            <p:cNvSpPr/>
            <p:nvPr/>
          </p:nvSpPr>
          <p:spPr>
            <a:xfrm>
              <a:off x="460579" y="0"/>
              <a:ext cx="509359" cy="510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9" h="21600" extrusionOk="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30"/>
                  </a:moveTo>
                  <a:cubicBezTo>
                    <a:pt x="5813" y="18425"/>
                    <a:pt x="5454" y="17482"/>
                    <a:pt x="4730" y="16740"/>
                  </a:cubicBezTo>
                  <a:cubicBezTo>
                    <a:pt x="4046" y="16035"/>
                    <a:pt x="3150" y="15629"/>
                    <a:pt x="2257" y="15593"/>
                  </a:cubicBezTo>
                  <a:lnTo>
                    <a:pt x="2911" y="13158"/>
                  </a:lnTo>
                  <a:cubicBezTo>
                    <a:pt x="2959" y="12996"/>
                    <a:pt x="3052" y="12836"/>
                    <a:pt x="3168" y="12696"/>
                  </a:cubicBezTo>
                  <a:cubicBezTo>
                    <a:pt x="4485" y="11727"/>
                    <a:pt x="6512" y="12013"/>
                    <a:pt x="7920" y="13461"/>
                  </a:cubicBezTo>
                  <a:cubicBezTo>
                    <a:pt x="9409" y="14991"/>
                    <a:pt x="9639" y="17231"/>
                    <a:pt x="8492" y="18569"/>
                  </a:cubicBezTo>
                  <a:cubicBezTo>
                    <a:pt x="8416" y="18610"/>
                    <a:pt x="8339" y="18649"/>
                    <a:pt x="8256" y="18676"/>
                  </a:cubicBezTo>
                  <a:cubicBezTo>
                    <a:pt x="8256" y="18676"/>
                    <a:pt x="5828" y="19330"/>
                    <a:pt x="5828" y="19330"/>
                  </a:cubicBezTo>
                  <a:close/>
                  <a:moveTo>
                    <a:pt x="2737" y="20165"/>
                  </a:moveTo>
                  <a:cubicBezTo>
                    <a:pt x="2665" y="20182"/>
                    <a:pt x="2443" y="20240"/>
                    <a:pt x="2291" y="20250"/>
                  </a:cubicBezTo>
                  <a:cubicBezTo>
                    <a:pt x="1751" y="20245"/>
                    <a:pt x="1313" y="19793"/>
                    <a:pt x="1313" y="19238"/>
                  </a:cubicBezTo>
                  <a:cubicBezTo>
                    <a:pt x="1321" y="19125"/>
                    <a:pt x="1365" y="18930"/>
                    <a:pt x="1380" y="18858"/>
                  </a:cubicBezTo>
                  <a:lnTo>
                    <a:pt x="2071" y="16284"/>
                  </a:lnTo>
                  <a:cubicBezTo>
                    <a:pt x="2822" y="16262"/>
                    <a:pt x="3630" y="16563"/>
                    <a:pt x="4265" y="17216"/>
                  </a:cubicBezTo>
                  <a:cubicBezTo>
                    <a:pt x="4911" y="17879"/>
                    <a:pt x="5214" y="18726"/>
                    <a:pt x="5181" y="19505"/>
                  </a:cubicBezTo>
                  <a:cubicBezTo>
                    <a:pt x="5181" y="19505"/>
                    <a:pt x="2737" y="20165"/>
                    <a:pt x="2737" y="20165"/>
                  </a:cubicBezTo>
                  <a:close/>
                  <a:moveTo>
                    <a:pt x="6888" y="11180"/>
                  </a:moveTo>
                  <a:cubicBezTo>
                    <a:pt x="6280" y="10928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80"/>
                    <a:pt x="6888" y="11180"/>
                  </a:cubicBezTo>
                  <a:close/>
                  <a:moveTo>
                    <a:pt x="9717" y="13673"/>
                  </a:moveTo>
                  <a:cubicBezTo>
                    <a:pt x="9473" y="13259"/>
                    <a:pt x="9194" y="12860"/>
                    <a:pt x="8848" y="12506"/>
                  </a:cubicBezTo>
                  <a:cubicBezTo>
                    <a:pt x="8447" y="12094"/>
                    <a:pt x="7986" y="11771"/>
                    <a:pt x="7507" y="11499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3"/>
                    <a:pt x="9717" y="13673"/>
                  </a:cubicBezTo>
                  <a:close/>
                  <a:moveTo>
                    <a:pt x="10519" y="16062"/>
                  </a:moveTo>
                  <a:cubicBezTo>
                    <a:pt x="10465" y="15453"/>
                    <a:pt x="10298" y="14855"/>
                    <a:pt x="10047" y="14289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5"/>
                  </a:cubicBezTo>
                  <a:cubicBezTo>
                    <a:pt x="15604" y="11291"/>
                    <a:pt x="15598" y="11294"/>
                    <a:pt x="15593" y="11299"/>
                  </a:cubicBezTo>
                  <a:lnTo>
                    <a:pt x="15602" y="11307"/>
                  </a:lnTo>
                  <a:lnTo>
                    <a:pt x="10525" y="16566"/>
                  </a:lnTo>
                  <a:cubicBezTo>
                    <a:pt x="10527" y="16398"/>
                    <a:pt x="10534" y="16233"/>
                    <a:pt x="10519" y="16062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8"/>
                  </a:lnTo>
                  <a:cubicBezTo>
                    <a:pt x="1998" y="11967"/>
                    <a:pt x="1771" y="12365"/>
                    <a:pt x="1645" y="12798"/>
                  </a:cubicBezTo>
                  <a:lnTo>
                    <a:pt x="102" y="18542"/>
                  </a:lnTo>
                  <a:cubicBezTo>
                    <a:pt x="100" y="18558"/>
                    <a:pt x="0" y="19009"/>
                    <a:pt x="0" y="19238"/>
                  </a:cubicBezTo>
                  <a:cubicBezTo>
                    <a:pt x="0" y="20542"/>
                    <a:pt x="1030" y="21600"/>
                    <a:pt x="2302" y="21600"/>
                  </a:cubicBezTo>
                  <a:cubicBezTo>
                    <a:pt x="2554" y="21600"/>
                    <a:pt x="3044" y="21476"/>
                    <a:pt x="3062" y="21474"/>
                  </a:cubicBezTo>
                  <a:lnTo>
                    <a:pt x="8630" y="19970"/>
                  </a:lnTo>
                  <a:cubicBezTo>
                    <a:pt x="9054" y="19840"/>
                    <a:pt x="9439" y="19605"/>
                    <a:pt x="9750" y="19284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</a:pPr>
              <a:endParaRPr sz="13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76" name="Shape 1976"/>
            <p:cNvSpPr/>
            <p:nvPr/>
          </p:nvSpPr>
          <p:spPr>
            <a:xfrm>
              <a:off x="959222" y="319301"/>
              <a:ext cx="902664" cy="335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>
              <a:lvl1pPr>
                <a:defRPr>
                  <a:solidFill>
                    <a:srgbClr val="1C789F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77" name="Shape 1977"/>
            <p:cNvSpPr/>
            <p:nvPr/>
          </p:nvSpPr>
          <p:spPr>
            <a:xfrm>
              <a:off x="0" y="646818"/>
              <a:ext cx="2723006" cy="304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点击此处添加段落文本</a:t>
              </a:r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984" name="Group 1984"/>
          <p:cNvGrpSpPr/>
          <p:nvPr/>
        </p:nvGrpSpPr>
        <p:grpSpPr>
          <a:xfrm>
            <a:off x="3618730" y="3129369"/>
            <a:ext cx="2041990" cy="698896"/>
            <a:chOff x="0" y="0"/>
            <a:chExt cx="2723006" cy="931861"/>
          </a:xfrm>
        </p:grpSpPr>
        <p:sp>
          <p:nvSpPr>
            <p:cNvPr id="1979" name="Shape 1979"/>
            <p:cNvSpPr/>
            <p:nvPr/>
          </p:nvSpPr>
          <p:spPr>
            <a:xfrm>
              <a:off x="904969" y="254247"/>
              <a:ext cx="902663" cy="335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>
              <a:lvl1pPr>
                <a:defRPr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982" name="Group 1982"/>
            <p:cNvGrpSpPr/>
            <p:nvPr/>
          </p:nvGrpSpPr>
          <p:grpSpPr>
            <a:xfrm>
              <a:off x="430392" y="0"/>
              <a:ext cx="510227" cy="509356"/>
              <a:chOff x="0" y="0"/>
              <a:chExt cx="510226" cy="509355"/>
            </a:xfrm>
          </p:grpSpPr>
          <p:sp>
            <p:nvSpPr>
              <p:cNvPr id="1980" name="Shape 1980"/>
              <p:cNvSpPr/>
              <p:nvPr/>
            </p:nvSpPr>
            <p:spPr>
              <a:xfrm>
                <a:off x="-1" y="0"/>
                <a:ext cx="510228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1" y="12151"/>
                    </a:moveTo>
                    <a:cubicBezTo>
                      <a:pt x="13852" y="12151"/>
                      <a:pt x="12927" y="11860"/>
                      <a:pt x="12125" y="11387"/>
                    </a:cubicBezTo>
                    <a:lnTo>
                      <a:pt x="11893" y="11619"/>
                    </a:lnTo>
                    <a:lnTo>
                      <a:pt x="11133" y="12378"/>
                    </a:lnTo>
                    <a:lnTo>
                      <a:pt x="9846" y="13664"/>
                    </a:lnTo>
                    <a:cubicBezTo>
                      <a:pt x="9593" y="13917"/>
                      <a:pt x="9451" y="14261"/>
                      <a:pt x="9451" y="14618"/>
                    </a:cubicBezTo>
                    <a:lnTo>
                      <a:pt x="9451" y="16201"/>
                    </a:lnTo>
                    <a:lnTo>
                      <a:pt x="8101" y="16201"/>
                    </a:lnTo>
                    <a:cubicBezTo>
                      <a:pt x="7356" y="16201"/>
                      <a:pt x="6751" y="16805"/>
                      <a:pt x="6751" y="17550"/>
                    </a:cubicBezTo>
                    <a:lnTo>
                      <a:pt x="6751" y="18901"/>
                    </a:lnTo>
                    <a:lnTo>
                      <a:pt x="5170" y="18901"/>
                    </a:lnTo>
                    <a:cubicBezTo>
                      <a:pt x="4812" y="18901"/>
                      <a:pt x="4469" y="19043"/>
                      <a:pt x="4216" y="19296"/>
                    </a:cubicBezTo>
                    <a:lnTo>
                      <a:pt x="3259" y="20253"/>
                    </a:lnTo>
                    <a:lnTo>
                      <a:pt x="1352" y="20250"/>
                    </a:lnTo>
                    <a:lnTo>
                      <a:pt x="1350" y="18327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70" y="1350"/>
                      <a:pt x="14851" y="1350"/>
                    </a:cubicBezTo>
                    <a:cubicBezTo>
                      <a:pt x="17833" y="1350"/>
                      <a:pt x="20251" y="3767"/>
                      <a:pt x="20251" y="6750"/>
                    </a:cubicBezTo>
                    <a:cubicBezTo>
                      <a:pt x="20251" y="9732"/>
                      <a:pt x="17833" y="12151"/>
                      <a:pt x="14851" y="12151"/>
                    </a:cubicBezTo>
                    <a:moveTo>
                      <a:pt x="14851" y="0"/>
                    </a:moveTo>
                    <a:cubicBezTo>
                      <a:pt x="11124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1"/>
                    </a:lnTo>
                    <a:cubicBezTo>
                      <a:pt x="146" y="17638"/>
                      <a:pt x="0" y="17864"/>
                      <a:pt x="0" y="18226"/>
                    </a:cubicBezTo>
                    <a:lnTo>
                      <a:pt x="0" y="20250"/>
                    </a:lnTo>
                    <a:cubicBezTo>
                      <a:pt x="0" y="20973"/>
                      <a:pt x="626" y="21600"/>
                      <a:pt x="1349" y="21600"/>
                    </a:cubicBezTo>
                    <a:lnTo>
                      <a:pt x="3374" y="21600"/>
                    </a:lnTo>
                    <a:cubicBezTo>
                      <a:pt x="3736" y="21600"/>
                      <a:pt x="3965" y="21456"/>
                      <a:pt x="4202" y="21220"/>
                    </a:cubicBezTo>
                    <a:lnTo>
                      <a:pt x="5170" y="20250"/>
                    </a:lnTo>
                    <a:lnTo>
                      <a:pt x="6751" y="20250"/>
                    </a:lnTo>
                    <a:cubicBezTo>
                      <a:pt x="7496" y="20250"/>
                      <a:pt x="8101" y="19646"/>
                      <a:pt x="8101" y="18901"/>
                    </a:cubicBezTo>
                    <a:lnTo>
                      <a:pt x="8101" y="17550"/>
                    </a:lnTo>
                    <a:lnTo>
                      <a:pt x="9451" y="17550"/>
                    </a:lnTo>
                    <a:cubicBezTo>
                      <a:pt x="10196" y="17550"/>
                      <a:pt x="10802" y="16946"/>
                      <a:pt x="10802" y="16201"/>
                    </a:cubicBezTo>
                    <a:lnTo>
                      <a:pt x="10802" y="14618"/>
                    </a:lnTo>
                    <a:lnTo>
                      <a:pt x="12401" y="13019"/>
                    </a:lnTo>
                    <a:cubicBezTo>
                      <a:pt x="13163" y="13318"/>
                      <a:pt x="13983" y="13501"/>
                      <a:pt x="14851" y="13501"/>
                    </a:cubicBezTo>
                    <a:cubicBezTo>
                      <a:pt x="18578" y="13501"/>
                      <a:pt x="21600" y="10477"/>
                      <a:pt x="21600" y="6750"/>
                    </a:cubicBezTo>
                    <a:cubicBezTo>
                      <a:pt x="21600" y="3022"/>
                      <a:pt x="18578" y="0"/>
                      <a:pt x="14851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ts val="700"/>
                  </a:spcBef>
                </a:pPr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981" name="Shape 1981"/>
              <p:cNvSpPr/>
              <p:nvPr/>
            </p:nvSpPr>
            <p:spPr>
              <a:xfrm>
                <a:off x="318688" y="63558"/>
                <a:ext cx="127128" cy="127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3" extrusionOk="0">
                    <a:moveTo>
                      <a:pt x="13008" y="18685"/>
                    </a:moveTo>
                    <a:cubicBezTo>
                      <a:pt x="9017" y="15851"/>
                      <a:pt x="5542" y="12416"/>
                      <a:pt x="2694" y="8571"/>
                    </a:cubicBezTo>
                    <a:cubicBezTo>
                      <a:pt x="3736" y="5629"/>
                      <a:pt x="5693" y="3698"/>
                      <a:pt x="8585" y="2648"/>
                    </a:cubicBezTo>
                    <a:cubicBezTo>
                      <a:pt x="12578" y="5490"/>
                      <a:pt x="16048" y="8912"/>
                      <a:pt x="18889" y="12810"/>
                    </a:cubicBezTo>
                    <a:cubicBezTo>
                      <a:pt x="17836" y="15731"/>
                      <a:pt x="15883" y="17648"/>
                      <a:pt x="13008" y="18685"/>
                    </a:cubicBezTo>
                    <a:moveTo>
                      <a:pt x="21110" y="11296"/>
                    </a:moveTo>
                    <a:cubicBezTo>
                      <a:pt x="18081" y="7131"/>
                      <a:pt x="14396" y="3497"/>
                      <a:pt x="10161" y="485"/>
                    </a:cubicBezTo>
                    <a:cubicBezTo>
                      <a:pt x="9468" y="-7"/>
                      <a:pt x="8579" y="-133"/>
                      <a:pt x="7778" y="146"/>
                    </a:cubicBezTo>
                    <a:cubicBezTo>
                      <a:pt x="4027" y="1451"/>
                      <a:pt x="1463" y="3984"/>
                      <a:pt x="145" y="7688"/>
                    </a:cubicBezTo>
                    <a:cubicBezTo>
                      <a:pt x="46" y="7963"/>
                      <a:pt x="0" y="8253"/>
                      <a:pt x="0" y="8538"/>
                    </a:cubicBezTo>
                    <a:cubicBezTo>
                      <a:pt x="0" y="9072"/>
                      <a:pt x="167" y="9597"/>
                      <a:pt x="487" y="10042"/>
                    </a:cubicBezTo>
                    <a:cubicBezTo>
                      <a:pt x="3525" y="14214"/>
                      <a:pt x="7211" y="17851"/>
                      <a:pt x="11431" y="20851"/>
                    </a:cubicBezTo>
                    <a:cubicBezTo>
                      <a:pt x="12122" y="21339"/>
                      <a:pt x="13010" y="21467"/>
                      <a:pt x="13812" y="21189"/>
                    </a:cubicBezTo>
                    <a:cubicBezTo>
                      <a:pt x="17563" y="19894"/>
                      <a:pt x="20133" y="17357"/>
                      <a:pt x="21451" y="13648"/>
                    </a:cubicBezTo>
                    <a:cubicBezTo>
                      <a:pt x="21551" y="13373"/>
                      <a:pt x="21600" y="13082"/>
                      <a:pt x="21600" y="12797"/>
                    </a:cubicBezTo>
                    <a:cubicBezTo>
                      <a:pt x="21600" y="12266"/>
                      <a:pt x="21429" y="11741"/>
                      <a:pt x="21110" y="11296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ts val="700"/>
                  </a:spcBef>
                </a:pPr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1983" name="Shape 1983"/>
            <p:cNvSpPr/>
            <p:nvPr/>
          </p:nvSpPr>
          <p:spPr>
            <a:xfrm>
              <a:off x="0" y="627061"/>
              <a:ext cx="2723006" cy="304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点击此处添加段落文本</a:t>
              </a:r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990" name="Group 1990"/>
          <p:cNvGrpSpPr/>
          <p:nvPr/>
        </p:nvGrpSpPr>
        <p:grpSpPr>
          <a:xfrm>
            <a:off x="6115655" y="3136885"/>
            <a:ext cx="2041990" cy="683863"/>
            <a:chOff x="0" y="0"/>
            <a:chExt cx="2723006" cy="911817"/>
          </a:xfrm>
        </p:grpSpPr>
        <p:grpSp>
          <p:nvGrpSpPr>
            <p:cNvPr id="1987" name="Group 1987"/>
            <p:cNvGrpSpPr/>
            <p:nvPr/>
          </p:nvGrpSpPr>
          <p:grpSpPr>
            <a:xfrm>
              <a:off x="280557" y="0"/>
              <a:ext cx="509380" cy="509356"/>
              <a:chOff x="0" y="0"/>
              <a:chExt cx="509379" cy="509355"/>
            </a:xfrm>
          </p:grpSpPr>
          <p:sp>
            <p:nvSpPr>
              <p:cNvPr id="1985" name="Shape 1985"/>
              <p:cNvSpPr/>
              <p:nvPr/>
            </p:nvSpPr>
            <p:spPr>
              <a:xfrm>
                <a:off x="0" y="0"/>
                <a:ext cx="509380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99" y="14851"/>
                    </a:moveTo>
                    <a:cubicBezTo>
                      <a:pt x="9772" y="14851"/>
                      <a:pt x="6749" y="11828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8"/>
                      <a:pt x="17227" y="14851"/>
                      <a:pt x="13499" y="14851"/>
                    </a:cubicBezTo>
                    <a:moveTo>
                      <a:pt x="3236" y="20043"/>
                    </a:moveTo>
                    <a:cubicBezTo>
                      <a:pt x="3019" y="20267"/>
                      <a:pt x="2718" y="20409"/>
                      <a:pt x="2382" y="20409"/>
                    </a:cubicBezTo>
                    <a:cubicBezTo>
                      <a:pt x="1724" y="20409"/>
                      <a:pt x="1191" y="19876"/>
                      <a:pt x="1191" y="19219"/>
                    </a:cubicBezTo>
                    <a:cubicBezTo>
                      <a:pt x="1191" y="18882"/>
                      <a:pt x="1332" y="18581"/>
                      <a:pt x="1557" y="18364"/>
                    </a:cubicBezTo>
                    <a:lnTo>
                      <a:pt x="1551" y="18359"/>
                    </a:lnTo>
                    <a:lnTo>
                      <a:pt x="6996" y="12914"/>
                    </a:lnTo>
                    <a:cubicBezTo>
                      <a:pt x="7472" y="13556"/>
                      <a:pt x="8039" y="14123"/>
                      <a:pt x="8680" y="14600"/>
                    </a:cubicBezTo>
                    <a:cubicBezTo>
                      <a:pt x="8680" y="14600"/>
                      <a:pt x="3236" y="20043"/>
                      <a:pt x="3236" y="20043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5"/>
                    </a:cubicBezTo>
                    <a:lnTo>
                      <a:pt x="709" y="17516"/>
                    </a:lnTo>
                    <a:lnTo>
                      <a:pt x="713" y="17521"/>
                    </a:lnTo>
                    <a:cubicBezTo>
                      <a:pt x="274" y="17954"/>
                      <a:pt x="0" y="18553"/>
                      <a:pt x="0" y="19219"/>
                    </a:cubicBezTo>
                    <a:cubicBezTo>
                      <a:pt x="0" y="20534"/>
                      <a:pt x="1066" y="21600"/>
                      <a:pt x="2382" y="21600"/>
                    </a:cubicBezTo>
                    <a:cubicBezTo>
                      <a:pt x="3047" y="21600"/>
                      <a:pt x="3647" y="21327"/>
                      <a:pt x="4079" y="20886"/>
                    </a:cubicBezTo>
                    <a:lnTo>
                      <a:pt x="4078" y="20885"/>
                    </a:lnTo>
                    <a:lnTo>
                      <a:pt x="9708" y="15256"/>
                    </a:lnTo>
                    <a:cubicBezTo>
                      <a:pt x="10839" y="15857"/>
                      <a:pt x="12128" y="16201"/>
                      <a:pt x="13499" y="16201"/>
                    </a:cubicBezTo>
                    <a:cubicBezTo>
                      <a:pt x="17973" y="16201"/>
                      <a:pt x="21600" y="12574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algn="ctr" defTabSz="1333500">
                  <a:lnSpc>
                    <a:spcPct val="90000"/>
                  </a:lnSpc>
                  <a:spcBef>
                    <a:spcPts val="700"/>
                  </a:spcBef>
                </a:pPr>
                <a:endParaRPr sz="22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986" name="Shape 1986"/>
              <p:cNvSpPr/>
              <p:nvPr/>
            </p:nvSpPr>
            <p:spPr>
              <a:xfrm>
                <a:off x="206363" y="79236"/>
                <a:ext cx="120157" cy="1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1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1" y="2880"/>
                    </a:cubicBezTo>
                    <a:cubicBezTo>
                      <a:pt x="20956" y="2880"/>
                      <a:pt x="21600" y="2234"/>
                      <a:pt x="21600" y="1440"/>
                    </a:cubicBezTo>
                    <a:cubicBezTo>
                      <a:pt x="21600" y="645"/>
                      <a:pt x="20956" y="0"/>
                      <a:pt x="20161" y="0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algn="ctr" defTabSz="1333500">
                  <a:lnSpc>
                    <a:spcPct val="90000"/>
                  </a:lnSpc>
                  <a:spcBef>
                    <a:spcPts val="700"/>
                  </a:spcBef>
                </a:pPr>
                <a:endParaRPr sz="22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1988" name="Shape 1988"/>
            <p:cNvSpPr/>
            <p:nvPr/>
          </p:nvSpPr>
          <p:spPr>
            <a:xfrm>
              <a:off x="863357" y="200966"/>
              <a:ext cx="902664" cy="335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>
              <a:lvl1pPr>
                <a:defRPr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89" name="Shape 1989"/>
            <p:cNvSpPr/>
            <p:nvPr/>
          </p:nvSpPr>
          <p:spPr>
            <a:xfrm>
              <a:off x="0" y="607017"/>
              <a:ext cx="2723006" cy="304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点击此处添加段落文本</a:t>
              </a:r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994" name="Group 1994"/>
          <p:cNvGrpSpPr/>
          <p:nvPr/>
        </p:nvGrpSpPr>
        <p:grpSpPr>
          <a:xfrm>
            <a:off x="6473160" y="1383851"/>
            <a:ext cx="1449029" cy="1448957"/>
            <a:chOff x="-1" y="-1"/>
            <a:chExt cx="1932290" cy="1931941"/>
          </a:xfrm>
        </p:grpSpPr>
        <p:sp>
          <p:nvSpPr>
            <p:cNvPr id="1991" name="Shape 1991"/>
            <p:cNvSpPr/>
            <p:nvPr/>
          </p:nvSpPr>
          <p:spPr>
            <a:xfrm>
              <a:off x="-1" y="-1"/>
              <a:ext cx="1932290" cy="1931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 defTabSz="1333500">
                <a:lnSpc>
                  <a:spcPct val="90000"/>
                </a:lnSpc>
                <a:spcBef>
                  <a:spcPts val="700"/>
                </a:spcBef>
                <a:defRPr sz="3000">
                  <a:solidFill>
                    <a:srgbClr val="000000"/>
                  </a:solidFill>
                </a:defRPr>
              </a:pPr>
              <a:endParaRPr sz="225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92" name="Shape 1992"/>
            <p:cNvSpPr/>
            <p:nvPr/>
          </p:nvSpPr>
          <p:spPr>
            <a:xfrm>
              <a:off x="448116" y="918330"/>
              <a:ext cx="1057783" cy="4588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spAutoFit/>
            </a:bodyPr>
            <a:lstStyle>
              <a:lvl1pPr algn="ctr">
                <a:defRPr sz="1400" b="1" i="1"/>
              </a:lvl1pPr>
            </a:lstStyle>
            <a:p>
              <a:pPr lvl="0">
                <a:defRPr sz="1800" b="0" i="0">
                  <a:solidFill>
                    <a:srgbClr val="000000"/>
                  </a:solidFill>
                </a:defRPr>
              </a:pPr>
              <a:r>
                <a:rPr lang="zh-CN" altLang="en-US" sz="900" b="0" i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点击此处添加段落文本</a:t>
              </a:r>
              <a:endParaRPr lang="zh-CN" altLang="en-US" sz="900" b="0" i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93" name="Shape 1993"/>
            <p:cNvSpPr/>
            <p:nvPr/>
          </p:nvSpPr>
          <p:spPr>
            <a:xfrm>
              <a:off x="613144" y="578984"/>
              <a:ext cx="819680" cy="3666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>
              <a:lvl1pPr algn="ctr">
                <a:defRPr sz="20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STEP 3</a:t>
              </a: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000" name="Group 2000"/>
          <p:cNvGrpSpPr/>
          <p:nvPr/>
        </p:nvGrpSpPr>
        <p:grpSpPr>
          <a:xfrm>
            <a:off x="3750032" y="1564887"/>
            <a:ext cx="2041990" cy="1136879"/>
            <a:chOff x="0" y="-1"/>
            <a:chExt cx="2723006" cy="1515837"/>
          </a:xfrm>
        </p:grpSpPr>
        <p:grpSp>
          <p:nvGrpSpPr>
            <p:cNvPr id="1997" name="Group 1997"/>
            <p:cNvGrpSpPr/>
            <p:nvPr/>
          </p:nvGrpSpPr>
          <p:grpSpPr>
            <a:xfrm>
              <a:off x="69510" y="-1"/>
              <a:ext cx="2608331" cy="1515837"/>
              <a:chOff x="0" y="0"/>
              <a:chExt cx="2608329" cy="1515835"/>
            </a:xfrm>
          </p:grpSpPr>
          <p:sp>
            <p:nvSpPr>
              <p:cNvPr id="1995" name="Shape 1995"/>
              <p:cNvSpPr/>
              <p:nvPr/>
            </p:nvSpPr>
            <p:spPr>
              <a:xfrm>
                <a:off x="0" y="-1"/>
                <a:ext cx="1515836" cy="15158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</a:path>
                </a:pathLst>
              </a:cu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ts val="700"/>
                  </a:spcBef>
                </a:pPr>
                <a:endParaRPr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996" name="Shape 1996"/>
              <p:cNvSpPr/>
              <p:nvPr/>
            </p:nvSpPr>
            <p:spPr>
              <a:xfrm>
                <a:off x="1092494" y="-1"/>
                <a:ext cx="1515836" cy="15158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</a:path>
                </a:pathLst>
              </a:cu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ts val="700"/>
                  </a:spcBef>
                  <a:defRPr sz="2400"/>
                </a:pPr>
                <a:endParaRPr sz="180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1998" name="Shape 1998"/>
            <p:cNvSpPr/>
            <p:nvPr/>
          </p:nvSpPr>
          <p:spPr>
            <a:xfrm>
              <a:off x="982477" y="259046"/>
              <a:ext cx="819680" cy="3666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>
              <a:lvl1pPr algn="ctr">
                <a:defRPr sz="20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STEP 2</a:t>
              </a: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99" name="Shape 1999"/>
            <p:cNvSpPr/>
            <p:nvPr/>
          </p:nvSpPr>
          <p:spPr>
            <a:xfrm>
              <a:off x="0" y="659156"/>
              <a:ext cx="2723006" cy="3666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spAutoFit/>
            </a:bodyPr>
            <a:lstStyle>
              <a:lvl1pPr algn="ctr">
                <a:defRPr sz="1400" b="1"/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点击此处添加段落文本</a:t>
              </a:r>
              <a:endPara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013" name="Group 2013"/>
          <p:cNvGrpSpPr/>
          <p:nvPr/>
        </p:nvGrpSpPr>
        <p:grpSpPr>
          <a:xfrm>
            <a:off x="1191825" y="1322085"/>
            <a:ext cx="1843197" cy="1705151"/>
            <a:chOff x="-1" y="-3"/>
            <a:chExt cx="2457914" cy="2273533"/>
          </a:xfrm>
        </p:grpSpPr>
        <p:grpSp>
          <p:nvGrpSpPr>
            <p:cNvPr id="2011" name="Group 2011"/>
            <p:cNvGrpSpPr/>
            <p:nvPr/>
          </p:nvGrpSpPr>
          <p:grpSpPr>
            <a:xfrm>
              <a:off x="-1" y="-3"/>
              <a:ext cx="2457914" cy="2273533"/>
              <a:chOff x="-1" y="-2"/>
              <a:chExt cx="2457913" cy="2273531"/>
            </a:xfrm>
          </p:grpSpPr>
          <p:grpSp>
            <p:nvGrpSpPr>
              <p:cNvPr id="2003" name="Group 2003"/>
              <p:cNvGrpSpPr/>
              <p:nvPr/>
            </p:nvGrpSpPr>
            <p:grpSpPr>
              <a:xfrm>
                <a:off x="386628" y="-2"/>
                <a:ext cx="1048301" cy="1048327"/>
                <a:chOff x="-1" y="-1"/>
                <a:chExt cx="1048300" cy="1048325"/>
              </a:xfrm>
            </p:grpSpPr>
            <p:sp>
              <p:nvSpPr>
                <p:cNvPr id="2001" name="Shape 2001"/>
                <p:cNvSpPr/>
                <p:nvPr/>
              </p:nvSpPr>
              <p:spPr>
                <a:xfrm>
                  <a:off x="-1" y="-1"/>
                  <a:ext cx="1048300" cy="10483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algn="ctr" defTabSz="711200">
                    <a:lnSpc>
                      <a:spcPct val="90000"/>
                    </a:lnSpc>
                    <a:spcBef>
                      <a:spcPts val="700"/>
                    </a:spcBef>
                    <a:defRPr b="1"/>
                  </a:pPr>
                  <a:endParaRPr sz="135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002" name="Shape 2002"/>
                <p:cNvSpPr/>
                <p:nvPr/>
              </p:nvSpPr>
              <p:spPr>
                <a:xfrm>
                  <a:off x="0" y="214705"/>
                  <a:ext cx="1048299" cy="61891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139194" tIns="139194" rIns="139194" bIns="139194" numCol="1" anchor="ctr">
                  <a:spAutoFit/>
                </a:bodyPr>
                <a:lstStyle>
                  <a:lvl1pPr algn="ctr" defTabSz="711200">
                    <a:lnSpc>
                      <a:spcPct val="90000"/>
                    </a:lnSpc>
                    <a:spcBef>
                      <a:spcPts val="700"/>
                    </a:spcBef>
                    <a:defRPr b="1"/>
                  </a:lvl1pPr>
                </a:lstStyle>
                <a:p>
                  <a:pPr lvl="0">
                    <a:defRPr b="0">
                      <a:solidFill>
                        <a:srgbClr val="000000"/>
                      </a:solidFill>
                    </a:defRPr>
                  </a:pPr>
                  <a:r>
                    <a:rPr lang="zh-CN" altLang="en-US" sz="135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文字</a:t>
                  </a:r>
                  <a:endParaRPr lang="zh-CN" altLang="en-US" sz="135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004" name="Shape 2004"/>
              <p:cNvSpPr/>
              <p:nvPr/>
            </p:nvSpPr>
            <p:spPr>
              <a:xfrm>
                <a:off x="-1" y="876445"/>
                <a:ext cx="514934" cy="5147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05" name="Shape 2005"/>
              <p:cNvSpPr/>
              <p:nvPr/>
            </p:nvSpPr>
            <p:spPr>
              <a:xfrm>
                <a:off x="1520954" y="206208"/>
                <a:ext cx="299621" cy="2994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grpSp>
            <p:nvGrpSpPr>
              <p:cNvPr id="2008" name="Group 2008"/>
              <p:cNvGrpSpPr/>
              <p:nvPr/>
            </p:nvGrpSpPr>
            <p:grpSpPr>
              <a:xfrm>
                <a:off x="1409611" y="626129"/>
                <a:ext cx="1048301" cy="1048326"/>
                <a:chOff x="-1" y="-1"/>
                <a:chExt cx="1048300" cy="1048325"/>
              </a:xfrm>
            </p:grpSpPr>
            <p:sp>
              <p:nvSpPr>
                <p:cNvPr id="2006" name="Shape 2006"/>
                <p:cNvSpPr/>
                <p:nvPr/>
              </p:nvSpPr>
              <p:spPr>
                <a:xfrm>
                  <a:off x="-1" y="-1"/>
                  <a:ext cx="1048300" cy="10483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algn="ctr" defTabSz="711200">
                    <a:lnSpc>
                      <a:spcPct val="90000"/>
                    </a:lnSpc>
                    <a:spcBef>
                      <a:spcPts val="700"/>
                    </a:spcBef>
                    <a:defRPr b="1"/>
                  </a:pPr>
                  <a:endParaRPr sz="135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007" name="Shape 2007"/>
                <p:cNvSpPr/>
                <p:nvPr/>
              </p:nvSpPr>
              <p:spPr>
                <a:xfrm>
                  <a:off x="0" y="214706"/>
                  <a:ext cx="1048299" cy="61891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139194" tIns="139194" rIns="139194" bIns="139194" numCol="1" anchor="ctr">
                  <a:spAutoFit/>
                </a:bodyPr>
                <a:lstStyle>
                  <a:lvl1pPr algn="ctr" defTabSz="711200">
                    <a:lnSpc>
                      <a:spcPct val="90000"/>
                    </a:lnSpc>
                    <a:spcBef>
                      <a:spcPts val="700"/>
                    </a:spcBef>
                    <a:defRPr b="1"/>
                  </a:lvl1pPr>
                </a:lstStyle>
                <a:p>
                  <a:pPr>
                    <a:defRPr b="0">
                      <a:solidFill>
                        <a:srgbClr val="000000"/>
                      </a:solidFill>
                    </a:defRPr>
                  </a:pPr>
                  <a:r>
                    <a:rPr lang="zh-CN" altLang="en-US" sz="135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文字</a:t>
                  </a:r>
                  <a:endParaRPr lang="zh-CN" altLang="en-US" sz="135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009" name="Shape 2009"/>
              <p:cNvSpPr/>
              <p:nvPr/>
            </p:nvSpPr>
            <p:spPr>
              <a:xfrm>
                <a:off x="1519235" y="1738567"/>
                <a:ext cx="299621" cy="2994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3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10" name="Shape 2010"/>
              <p:cNvSpPr/>
              <p:nvPr/>
            </p:nvSpPr>
            <p:spPr>
              <a:xfrm>
                <a:off x="405310" y="1225204"/>
                <a:ext cx="1048299" cy="1048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700"/>
                  </a:spcBef>
                  <a:defRPr b="1"/>
                </a:pPr>
                <a:endParaRPr sz="13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012" name="Shape 2012"/>
            <p:cNvSpPr/>
            <p:nvPr/>
          </p:nvSpPr>
          <p:spPr>
            <a:xfrm>
              <a:off x="655949" y="1604382"/>
              <a:ext cx="547017" cy="337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4289" tIns="34289" rIns="34289" bIns="34289" numCol="1" anchor="t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lang="zh-CN" altLang="en-US" sz="13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文字</a:t>
              </a:r>
              <a:endParaRPr lang="zh-CN" altLang="en-US"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整体活动预期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656">
    <p:blinds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2" grpId="0" bldLvl="0" animBg="1" advAuto="0"/>
      <p:bldP spid="1973" grpId="0" bldLvl="0" animBg="1" advAuto="0"/>
      <p:bldP spid="1978" grpId="0" bldLvl="0" animBg="1" advAuto="0"/>
      <p:bldP spid="1984" grpId="0" bldLvl="0" animBg="1" advAuto="0"/>
      <p:bldP spid="1990" grpId="0" bldLvl="0" animBg="1" advAuto="0"/>
      <p:bldP spid="1994" grpId="0" bldLvl="0" animBg="1" advAuto="0"/>
      <p:bldP spid="2000" grpId="0" bldLvl="0" animBg="1" advAuto="0"/>
      <p:bldP spid="2013" grpId="0" bldLvl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5"/>
          <p:cNvGrpSpPr/>
          <p:nvPr/>
        </p:nvGrpSpPr>
        <p:grpSpPr>
          <a:xfrm>
            <a:off x="3393830" y="1429472"/>
            <a:ext cx="2356336" cy="2631876"/>
            <a:chOff x="3779635" y="1683540"/>
            <a:chExt cx="4632730" cy="5174460"/>
          </a:xfrm>
          <a:solidFill>
            <a:schemeClr val="accent3"/>
          </a:solidFill>
        </p:grpSpPr>
        <p:sp>
          <p:nvSpPr>
            <p:cNvPr id="27" name="Freeform 46"/>
            <p:cNvSpPr/>
            <p:nvPr/>
          </p:nvSpPr>
          <p:spPr bwMode="auto">
            <a:xfrm>
              <a:off x="3968196" y="3177186"/>
              <a:ext cx="1549743" cy="645610"/>
            </a:xfrm>
            <a:custGeom>
              <a:avLst/>
              <a:gdLst>
                <a:gd name="T0" fmla="*/ 201 w 2027"/>
                <a:gd name="T1" fmla="*/ 456 h 831"/>
                <a:gd name="T2" fmla="*/ 174 w 2027"/>
                <a:gd name="T3" fmla="*/ 424 h 831"/>
                <a:gd name="T4" fmla="*/ 88 w 2027"/>
                <a:gd name="T5" fmla="*/ 301 h 831"/>
                <a:gd name="T6" fmla="*/ 0 w 2027"/>
                <a:gd name="T7" fmla="*/ 105 h 831"/>
                <a:gd name="T8" fmla="*/ 244 w 2027"/>
                <a:gd name="T9" fmla="*/ 67 h 831"/>
                <a:gd name="T10" fmla="*/ 617 w 2027"/>
                <a:gd name="T11" fmla="*/ 27 h 831"/>
                <a:gd name="T12" fmla="*/ 1097 w 2027"/>
                <a:gd name="T13" fmla="*/ 8 h 831"/>
                <a:gd name="T14" fmla="*/ 1105 w 2027"/>
                <a:gd name="T15" fmla="*/ 11 h 831"/>
                <a:gd name="T16" fmla="*/ 1165 w 2027"/>
                <a:gd name="T17" fmla="*/ 14 h 831"/>
                <a:gd name="T18" fmla="*/ 1226 w 2027"/>
                <a:gd name="T19" fmla="*/ 23 h 831"/>
                <a:gd name="T20" fmla="*/ 1295 w 2027"/>
                <a:gd name="T21" fmla="*/ 36 h 831"/>
                <a:gd name="T22" fmla="*/ 1313 w 2027"/>
                <a:gd name="T23" fmla="*/ 43 h 831"/>
                <a:gd name="T24" fmla="*/ 1382 w 2027"/>
                <a:gd name="T25" fmla="*/ 61 h 831"/>
                <a:gd name="T26" fmla="*/ 1444 w 2027"/>
                <a:gd name="T27" fmla="*/ 82 h 831"/>
                <a:gd name="T28" fmla="*/ 1496 w 2027"/>
                <a:gd name="T29" fmla="*/ 104 h 831"/>
                <a:gd name="T30" fmla="*/ 1608 w 2027"/>
                <a:gd name="T31" fmla="*/ 163 h 831"/>
                <a:gd name="T32" fmla="*/ 1726 w 2027"/>
                <a:gd name="T33" fmla="*/ 248 h 831"/>
                <a:gd name="T34" fmla="*/ 1879 w 2027"/>
                <a:gd name="T35" fmla="*/ 403 h 831"/>
                <a:gd name="T36" fmla="*/ 1922 w 2027"/>
                <a:gd name="T37" fmla="*/ 461 h 831"/>
                <a:gd name="T38" fmla="*/ 1926 w 2027"/>
                <a:gd name="T39" fmla="*/ 471 h 831"/>
                <a:gd name="T40" fmla="*/ 2027 w 2027"/>
                <a:gd name="T41" fmla="*/ 652 h 831"/>
                <a:gd name="T42" fmla="*/ 1659 w 2027"/>
                <a:gd name="T43" fmla="*/ 454 h 831"/>
                <a:gd name="T44" fmla="*/ 1621 w 2027"/>
                <a:gd name="T45" fmla="*/ 441 h 831"/>
                <a:gd name="T46" fmla="*/ 1357 w 2027"/>
                <a:gd name="T47" fmla="*/ 386 h 831"/>
                <a:gd name="T48" fmla="*/ 1215 w 2027"/>
                <a:gd name="T49" fmla="*/ 379 h 831"/>
                <a:gd name="T50" fmla="*/ 971 w 2027"/>
                <a:gd name="T51" fmla="*/ 404 h 831"/>
                <a:gd name="T52" fmla="*/ 952 w 2027"/>
                <a:gd name="T53" fmla="*/ 404 h 831"/>
                <a:gd name="T54" fmla="*/ 709 w 2027"/>
                <a:gd name="T55" fmla="*/ 406 h 831"/>
                <a:gd name="T56" fmla="*/ 699 w 2027"/>
                <a:gd name="T57" fmla="*/ 408 h 831"/>
                <a:gd name="T58" fmla="*/ 615 w 2027"/>
                <a:gd name="T59" fmla="*/ 396 h 831"/>
                <a:gd name="T60" fmla="*/ 559 w 2027"/>
                <a:gd name="T61" fmla="*/ 386 h 831"/>
                <a:gd name="T62" fmla="*/ 549 w 2027"/>
                <a:gd name="T63" fmla="*/ 382 h 831"/>
                <a:gd name="T64" fmla="*/ 339 w 2027"/>
                <a:gd name="T65" fmla="*/ 319 h 831"/>
                <a:gd name="T66" fmla="*/ 1059 w 2027"/>
                <a:gd name="T67" fmla="*/ 435 h 831"/>
                <a:gd name="T68" fmla="*/ 1228 w 2027"/>
                <a:gd name="T69" fmla="*/ 437 h 831"/>
                <a:gd name="T70" fmla="*/ 1237 w 2027"/>
                <a:gd name="T71" fmla="*/ 435 h 831"/>
                <a:gd name="T72" fmla="*/ 1450 w 2027"/>
                <a:gd name="T73" fmla="*/ 470 h 831"/>
                <a:gd name="T74" fmla="*/ 1736 w 2027"/>
                <a:gd name="T75" fmla="*/ 578 h 831"/>
                <a:gd name="T76" fmla="*/ 1752 w 2027"/>
                <a:gd name="T77" fmla="*/ 589 h 831"/>
                <a:gd name="T78" fmla="*/ 1997 w 2027"/>
                <a:gd name="T79" fmla="*/ 755 h 831"/>
                <a:gd name="T80" fmla="*/ 1929 w 2027"/>
                <a:gd name="T81" fmla="*/ 765 h 831"/>
                <a:gd name="T82" fmla="*/ 1866 w 2027"/>
                <a:gd name="T83" fmla="*/ 772 h 831"/>
                <a:gd name="T84" fmla="*/ 1817 w 2027"/>
                <a:gd name="T85" fmla="*/ 779 h 831"/>
                <a:gd name="T86" fmla="*/ 1393 w 2027"/>
                <a:gd name="T87" fmla="*/ 816 h 831"/>
                <a:gd name="T88" fmla="*/ 1035 w 2027"/>
                <a:gd name="T89" fmla="*/ 828 h 831"/>
                <a:gd name="T90" fmla="*/ 1018 w 2027"/>
                <a:gd name="T91" fmla="*/ 825 h 831"/>
                <a:gd name="T92" fmla="*/ 693 w 2027"/>
                <a:gd name="T93" fmla="*/ 776 h 831"/>
                <a:gd name="T94" fmla="*/ 369 w 2027"/>
                <a:gd name="T95" fmla="*/ 614 h 831"/>
                <a:gd name="T96" fmla="*/ 361 w 2027"/>
                <a:gd name="T97" fmla="*/ 606 h 831"/>
                <a:gd name="T98" fmla="*/ 201 w 2027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7" h="831">
                  <a:moveTo>
                    <a:pt x="201" y="456"/>
                  </a:moveTo>
                  <a:cubicBezTo>
                    <a:pt x="192" y="446"/>
                    <a:pt x="182" y="435"/>
                    <a:pt x="174" y="424"/>
                  </a:cubicBezTo>
                  <a:cubicBezTo>
                    <a:pt x="141" y="385"/>
                    <a:pt x="114" y="345"/>
                    <a:pt x="88" y="301"/>
                  </a:cubicBezTo>
                  <a:cubicBezTo>
                    <a:pt x="53" y="237"/>
                    <a:pt x="23" y="173"/>
                    <a:pt x="0" y="105"/>
                  </a:cubicBezTo>
                  <a:cubicBezTo>
                    <a:pt x="80" y="88"/>
                    <a:pt x="159" y="78"/>
                    <a:pt x="244" y="67"/>
                  </a:cubicBezTo>
                  <a:cubicBezTo>
                    <a:pt x="372" y="52"/>
                    <a:pt x="490" y="40"/>
                    <a:pt x="617" y="27"/>
                  </a:cubicBezTo>
                  <a:cubicBezTo>
                    <a:pt x="781" y="14"/>
                    <a:pt x="932" y="0"/>
                    <a:pt x="1097" y="8"/>
                  </a:cubicBezTo>
                  <a:cubicBezTo>
                    <a:pt x="1100" y="8"/>
                    <a:pt x="1102" y="11"/>
                    <a:pt x="1105" y="11"/>
                  </a:cubicBezTo>
                  <a:cubicBezTo>
                    <a:pt x="1125" y="12"/>
                    <a:pt x="1145" y="13"/>
                    <a:pt x="1165" y="14"/>
                  </a:cubicBezTo>
                  <a:cubicBezTo>
                    <a:pt x="1185" y="18"/>
                    <a:pt x="1205" y="19"/>
                    <a:pt x="1226" y="23"/>
                  </a:cubicBezTo>
                  <a:cubicBezTo>
                    <a:pt x="1250" y="28"/>
                    <a:pt x="1272" y="30"/>
                    <a:pt x="1295" y="36"/>
                  </a:cubicBezTo>
                  <a:cubicBezTo>
                    <a:pt x="1301" y="39"/>
                    <a:pt x="1306" y="41"/>
                    <a:pt x="1313" y="43"/>
                  </a:cubicBezTo>
                  <a:cubicBezTo>
                    <a:pt x="1338" y="46"/>
                    <a:pt x="1360" y="52"/>
                    <a:pt x="1382" y="61"/>
                  </a:cubicBezTo>
                  <a:cubicBezTo>
                    <a:pt x="1403" y="70"/>
                    <a:pt x="1424" y="72"/>
                    <a:pt x="1444" y="82"/>
                  </a:cubicBezTo>
                  <a:cubicBezTo>
                    <a:pt x="1462" y="91"/>
                    <a:pt x="1479" y="97"/>
                    <a:pt x="1496" y="104"/>
                  </a:cubicBezTo>
                  <a:cubicBezTo>
                    <a:pt x="1535" y="121"/>
                    <a:pt x="1570" y="142"/>
                    <a:pt x="1608" y="163"/>
                  </a:cubicBezTo>
                  <a:cubicBezTo>
                    <a:pt x="1651" y="190"/>
                    <a:pt x="1687" y="217"/>
                    <a:pt x="1726" y="248"/>
                  </a:cubicBezTo>
                  <a:cubicBezTo>
                    <a:pt x="1783" y="295"/>
                    <a:pt x="1833" y="344"/>
                    <a:pt x="1879" y="403"/>
                  </a:cubicBezTo>
                  <a:cubicBezTo>
                    <a:pt x="1894" y="423"/>
                    <a:pt x="1907" y="441"/>
                    <a:pt x="1922" y="461"/>
                  </a:cubicBezTo>
                  <a:cubicBezTo>
                    <a:pt x="1925" y="464"/>
                    <a:pt x="1924" y="468"/>
                    <a:pt x="1926" y="471"/>
                  </a:cubicBezTo>
                  <a:cubicBezTo>
                    <a:pt x="1968" y="528"/>
                    <a:pt x="1998" y="589"/>
                    <a:pt x="2027" y="652"/>
                  </a:cubicBezTo>
                  <a:cubicBezTo>
                    <a:pt x="1915" y="568"/>
                    <a:pt x="1792" y="503"/>
                    <a:pt x="1659" y="454"/>
                  </a:cubicBezTo>
                  <a:cubicBezTo>
                    <a:pt x="1647" y="450"/>
                    <a:pt x="1633" y="445"/>
                    <a:pt x="1621" y="441"/>
                  </a:cubicBezTo>
                  <a:cubicBezTo>
                    <a:pt x="1534" y="414"/>
                    <a:pt x="1450" y="397"/>
                    <a:pt x="1357" y="386"/>
                  </a:cubicBezTo>
                  <a:cubicBezTo>
                    <a:pt x="1309" y="381"/>
                    <a:pt x="1263" y="379"/>
                    <a:pt x="1215" y="379"/>
                  </a:cubicBezTo>
                  <a:cubicBezTo>
                    <a:pt x="1132" y="380"/>
                    <a:pt x="1056" y="390"/>
                    <a:pt x="971" y="404"/>
                  </a:cubicBezTo>
                  <a:cubicBezTo>
                    <a:pt x="964" y="405"/>
                    <a:pt x="959" y="403"/>
                    <a:pt x="952" y="404"/>
                  </a:cubicBezTo>
                  <a:cubicBezTo>
                    <a:pt x="868" y="414"/>
                    <a:pt x="792" y="416"/>
                    <a:pt x="709" y="406"/>
                  </a:cubicBezTo>
                  <a:cubicBezTo>
                    <a:pt x="706" y="406"/>
                    <a:pt x="702" y="408"/>
                    <a:pt x="699" y="408"/>
                  </a:cubicBezTo>
                  <a:cubicBezTo>
                    <a:pt x="670" y="405"/>
                    <a:pt x="644" y="402"/>
                    <a:pt x="615" y="396"/>
                  </a:cubicBezTo>
                  <a:cubicBezTo>
                    <a:pt x="595" y="393"/>
                    <a:pt x="577" y="389"/>
                    <a:pt x="559" y="386"/>
                  </a:cubicBezTo>
                  <a:cubicBezTo>
                    <a:pt x="554" y="385"/>
                    <a:pt x="553" y="384"/>
                    <a:pt x="549" y="382"/>
                  </a:cubicBezTo>
                  <a:cubicBezTo>
                    <a:pt x="474" y="367"/>
                    <a:pt x="407" y="346"/>
                    <a:pt x="339" y="319"/>
                  </a:cubicBezTo>
                  <a:cubicBezTo>
                    <a:pt x="562" y="424"/>
                    <a:pt x="815" y="466"/>
                    <a:pt x="1059" y="435"/>
                  </a:cubicBezTo>
                  <a:cubicBezTo>
                    <a:pt x="1115" y="435"/>
                    <a:pt x="1170" y="430"/>
                    <a:pt x="1228" y="437"/>
                  </a:cubicBezTo>
                  <a:cubicBezTo>
                    <a:pt x="1230" y="437"/>
                    <a:pt x="1234" y="435"/>
                    <a:pt x="1237" y="435"/>
                  </a:cubicBezTo>
                  <a:cubicBezTo>
                    <a:pt x="1312" y="443"/>
                    <a:pt x="1378" y="451"/>
                    <a:pt x="1450" y="470"/>
                  </a:cubicBezTo>
                  <a:cubicBezTo>
                    <a:pt x="1552" y="495"/>
                    <a:pt x="1643" y="532"/>
                    <a:pt x="1736" y="578"/>
                  </a:cubicBezTo>
                  <a:cubicBezTo>
                    <a:pt x="1741" y="581"/>
                    <a:pt x="1747" y="586"/>
                    <a:pt x="1752" y="589"/>
                  </a:cubicBezTo>
                  <a:cubicBezTo>
                    <a:pt x="1842" y="635"/>
                    <a:pt x="1920" y="693"/>
                    <a:pt x="1997" y="755"/>
                  </a:cubicBezTo>
                  <a:cubicBezTo>
                    <a:pt x="1974" y="762"/>
                    <a:pt x="1954" y="761"/>
                    <a:pt x="1929" y="765"/>
                  </a:cubicBezTo>
                  <a:cubicBezTo>
                    <a:pt x="1909" y="769"/>
                    <a:pt x="1888" y="772"/>
                    <a:pt x="1866" y="772"/>
                  </a:cubicBezTo>
                  <a:cubicBezTo>
                    <a:pt x="1849" y="774"/>
                    <a:pt x="1833" y="777"/>
                    <a:pt x="1817" y="779"/>
                  </a:cubicBezTo>
                  <a:cubicBezTo>
                    <a:pt x="1671" y="795"/>
                    <a:pt x="1537" y="807"/>
                    <a:pt x="1393" y="816"/>
                  </a:cubicBezTo>
                  <a:cubicBezTo>
                    <a:pt x="1270" y="823"/>
                    <a:pt x="1156" y="831"/>
                    <a:pt x="1035" y="828"/>
                  </a:cubicBezTo>
                  <a:cubicBezTo>
                    <a:pt x="1029" y="828"/>
                    <a:pt x="1024" y="825"/>
                    <a:pt x="1018" y="825"/>
                  </a:cubicBezTo>
                  <a:cubicBezTo>
                    <a:pt x="906" y="823"/>
                    <a:pt x="802" y="806"/>
                    <a:pt x="693" y="776"/>
                  </a:cubicBezTo>
                  <a:cubicBezTo>
                    <a:pt x="574" y="741"/>
                    <a:pt x="470" y="687"/>
                    <a:pt x="369" y="614"/>
                  </a:cubicBezTo>
                  <a:cubicBezTo>
                    <a:pt x="367" y="611"/>
                    <a:pt x="364" y="609"/>
                    <a:pt x="361" y="606"/>
                  </a:cubicBezTo>
                  <a:cubicBezTo>
                    <a:pt x="301" y="562"/>
                    <a:pt x="249" y="512"/>
                    <a:pt x="201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" name="Freeform 47"/>
            <p:cNvSpPr/>
            <p:nvPr/>
          </p:nvSpPr>
          <p:spPr bwMode="auto">
            <a:xfrm>
              <a:off x="5170279" y="1762594"/>
              <a:ext cx="542116" cy="1333143"/>
            </a:xfrm>
            <a:custGeom>
              <a:avLst/>
              <a:gdLst>
                <a:gd name="T0" fmla="*/ 75 w 708"/>
                <a:gd name="T1" fmla="*/ 0 h 1715"/>
                <a:gd name="T2" fmla="*/ 46 w 708"/>
                <a:gd name="T3" fmla="*/ 209 h 1715"/>
                <a:gd name="T4" fmla="*/ 18 w 708"/>
                <a:gd name="T5" fmla="*/ 526 h 1715"/>
                <a:gd name="T6" fmla="*/ 9 w 708"/>
                <a:gd name="T7" fmla="*/ 935 h 1715"/>
                <a:gd name="T8" fmla="*/ 11 w 708"/>
                <a:gd name="T9" fmla="*/ 941 h 1715"/>
                <a:gd name="T10" fmla="*/ 15 w 708"/>
                <a:gd name="T11" fmla="*/ 992 h 1715"/>
                <a:gd name="T12" fmla="*/ 23 w 708"/>
                <a:gd name="T13" fmla="*/ 1044 h 1715"/>
                <a:gd name="T14" fmla="*/ 35 w 708"/>
                <a:gd name="T15" fmla="*/ 1103 h 1715"/>
                <a:gd name="T16" fmla="*/ 41 w 708"/>
                <a:gd name="T17" fmla="*/ 1117 h 1715"/>
                <a:gd name="T18" fmla="*/ 57 w 708"/>
                <a:gd name="T19" fmla="*/ 1176 h 1715"/>
                <a:gd name="T20" fmla="*/ 76 w 708"/>
                <a:gd name="T21" fmla="*/ 1228 h 1715"/>
                <a:gd name="T22" fmla="*/ 96 w 708"/>
                <a:gd name="T23" fmla="*/ 1273 h 1715"/>
                <a:gd name="T24" fmla="*/ 148 w 708"/>
                <a:gd name="T25" fmla="*/ 1367 h 1715"/>
                <a:gd name="T26" fmla="*/ 221 w 708"/>
                <a:gd name="T27" fmla="*/ 1466 h 1715"/>
                <a:gd name="T28" fmla="*/ 356 w 708"/>
                <a:gd name="T29" fmla="*/ 1593 h 1715"/>
                <a:gd name="T30" fmla="*/ 406 w 708"/>
                <a:gd name="T31" fmla="*/ 1629 h 1715"/>
                <a:gd name="T32" fmla="*/ 414 w 708"/>
                <a:gd name="T33" fmla="*/ 1633 h 1715"/>
                <a:gd name="T34" fmla="*/ 569 w 708"/>
                <a:gd name="T35" fmla="*/ 1715 h 1715"/>
                <a:gd name="T36" fmla="*/ 396 w 708"/>
                <a:gd name="T37" fmla="*/ 1405 h 1715"/>
                <a:gd name="T38" fmla="*/ 384 w 708"/>
                <a:gd name="T39" fmla="*/ 1374 h 1715"/>
                <a:gd name="T40" fmla="*/ 334 w 708"/>
                <a:gd name="T41" fmla="*/ 1150 h 1715"/>
                <a:gd name="T42" fmla="*/ 326 w 708"/>
                <a:gd name="T43" fmla="*/ 1030 h 1715"/>
                <a:gd name="T44" fmla="*/ 343 w 708"/>
                <a:gd name="T45" fmla="*/ 821 h 1715"/>
                <a:gd name="T46" fmla="*/ 343 w 708"/>
                <a:gd name="T47" fmla="*/ 805 h 1715"/>
                <a:gd name="T48" fmla="*/ 341 w 708"/>
                <a:gd name="T49" fmla="*/ 598 h 1715"/>
                <a:gd name="T50" fmla="*/ 342 w 708"/>
                <a:gd name="T51" fmla="*/ 591 h 1715"/>
                <a:gd name="T52" fmla="*/ 331 w 708"/>
                <a:gd name="T53" fmla="*/ 519 h 1715"/>
                <a:gd name="T54" fmla="*/ 322 w 708"/>
                <a:gd name="T55" fmla="*/ 471 h 1715"/>
                <a:gd name="T56" fmla="*/ 318 w 708"/>
                <a:gd name="T57" fmla="*/ 463 h 1715"/>
                <a:gd name="T58" fmla="*/ 261 w 708"/>
                <a:gd name="T59" fmla="*/ 285 h 1715"/>
                <a:gd name="T60" fmla="*/ 371 w 708"/>
                <a:gd name="T61" fmla="*/ 896 h 1715"/>
                <a:gd name="T62" fmla="*/ 375 w 708"/>
                <a:gd name="T63" fmla="*/ 1039 h 1715"/>
                <a:gd name="T64" fmla="*/ 374 w 708"/>
                <a:gd name="T65" fmla="*/ 1047 h 1715"/>
                <a:gd name="T66" fmla="*/ 406 w 708"/>
                <a:gd name="T67" fmla="*/ 1228 h 1715"/>
                <a:gd name="T68" fmla="*/ 502 w 708"/>
                <a:gd name="T69" fmla="*/ 1469 h 1715"/>
                <a:gd name="T70" fmla="*/ 511 w 708"/>
                <a:gd name="T71" fmla="*/ 1483 h 1715"/>
                <a:gd name="T72" fmla="*/ 657 w 708"/>
                <a:gd name="T73" fmla="*/ 1688 h 1715"/>
                <a:gd name="T74" fmla="*/ 664 w 708"/>
                <a:gd name="T75" fmla="*/ 1630 h 1715"/>
                <a:gd name="T76" fmla="*/ 669 w 708"/>
                <a:gd name="T77" fmla="*/ 1577 h 1715"/>
                <a:gd name="T78" fmla="*/ 675 w 708"/>
                <a:gd name="T79" fmla="*/ 1535 h 1715"/>
                <a:gd name="T80" fmla="*/ 700 w 708"/>
                <a:gd name="T81" fmla="*/ 1174 h 1715"/>
                <a:gd name="T82" fmla="*/ 704 w 708"/>
                <a:gd name="T83" fmla="*/ 869 h 1715"/>
                <a:gd name="T84" fmla="*/ 702 w 708"/>
                <a:gd name="T85" fmla="*/ 856 h 1715"/>
                <a:gd name="T86" fmla="*/ 655 w 708"/>
                <a:gd name="T87" fmla="*/ 580 h 1715"/>
                <a:gd name="T88" fmla="*/ 513 w 708"/>
                <a:gd name="T89" fmla="*/ 307 h 1715"/>
                <a:gd name="T90" fmla="*/ 506 w 708"/>
                <a:gd name="T91" fmla="*/ 300 h 1715"/>
                <a:gd name="T92" fmla="*/ 376 w 708"/>
                <a:gd name="T93" fmla="*/ 166 h 1715"/>
                <a:gd name="T94" fmla="*/ 349 w 708"/>
                <a:gd name="T95" fmla="*/ 144 h 1715"/>
                <a:gd name="T96" fmla="*/ 242 w 708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8" h="1715">
                  <a:moveTo>
                    <a:pt x="75" y="0"/>
                  </a:moveTo>
                  <a:cubicBezTo>
                    <a:pt x="61" y="69"/>
                    <a:pt x="54" y="136"/>
                    <a:pt x="46" y="209"/>
                  </a:cubicBezTo>
                  <a:cubicBezTo>
                    <a:pt x="35" y="318"/>
                    <a:pt x="27" y="418"/>
                    <a:pt x="18" y="526"/>
                  </a:cubicBezTo>
                  <a:cubicBezTo>
                    <a:pt x="9" y="666"/>
                    <a:pt x="0" y="795"/>
                    <a:pt x="9" y="935"/>
                  </a:cubicBezTo>
                  <a:cubicBezTo>
                    <a:pt x="9" y="937"/>
                    <a:pt x="11" y="939"/>
                    <a:pt x="11" y="941"/>
                  </a:cubicBezTo>
                  <a:cubicBezTo>
                    <a:pt x="12" y="958"/>
                    <a:pt x="14" y="975"/>
                    <a:pt x="15" y="992"/>
                  </a:cubicBezTo>
                  <a:cubicBezTo>
                    <a:pt x="18" y="1009"/>
                    <a:pt x="20" y="1027"/>
                    <a:pt x="23" y="1044"/>
                  </a:cubicBezTo>
                  <a:cubicBezTo>
                    <a:pt x="28" y="1064"/>
                    <a:pt x="29" y="1083"/>
                    <a:pt x="35" y="1103"/>
                  </a:cubicBezTo>
                  <a:cubicBezTo>
                    <a:pt x="38" y="1107"/>
                    <a:pt x="40" y="1112"/>
                    <a:pt x="41" y="1117"/>
                  </a:cubicBezTo>
                  <a:cubicBezTo>
                    <a:pt x="45" y="1139"/>
                    <a:pt x="49" y="1157"/>
                    <a:pt x="57" y="1176"/>
                  </a:cubicBezTo>
                  <a:cubicBezTo>
                    <a:pt x="66" y="1193"/>
                    <a:pt x="68" y="1211"/>
                    <a:pt x="76" y="1228"/>
                  </a:cubicBezTo>
                  <a:cubicBezTo>
                    <a:pt x="84" y="1243"/>
                    <a:pt x="90" y="1258"/>
                    <a:pt x="96" y="1273"/>
                  </a:cubicBezTo>
                  <a:cubicBezTo>
                    <a:pt x="111" y="1305"/>
                    <a:pt x="129" y="1335"/>
                    <a:pt x="148" y="1367"/>
                  </a:cubicBezTo>
                  <a:cubicBezTo>
                    <a:pt x="171" y="1403"/>
                    <a:pt x="195" y="1433"/>
                    <a:pt x="221" y="1466"/>
                  </a:cubicBezTo>
                  <a:cubicBezTo>
                    <a:pt x="263" y="1513"/>
                    <a:pt x="305" y="1555"/>
                    <a:pt x="356" y="1593"/>
                  </a:cubicBezTo>
                  <a:cubicBezTo>
                    <a:pt x="373" y="1606"/>
                    <a:pt x="389" y="1617"/>
                    <a:pt x="406" y="1629"/>
                  </a:cubicBezTo>
                  <a:cubicBezTo>
                    <a:pt x="408" y="1631"/>
                    <a:pt x="412" y="1630"/>
                    <a:pt x="414" y="1633"/>
                  </a:cubicBezTo>
                  <a:cubicBezTo>
                    <a:pt x="463" y="1667"/>
                    <a:pt x="516" y="1692"/>
                    <a:pt x="569" y="1715"/>
                  </a:cubicBezTo>
                  <a:cubicBezTo>
                    <a:pt x="497" y="1622"/>
                    <a:pt x="439" y="1518"/>
                    <a:pt x="396" y="1405"/>
                  </a:cubicBezTo>
                  <a:cubicBezTo>
                    <a:pt x="392" y="1395"/>
                    <a:pt x="388" y="1384"/>
                    <a:pt x="384" y="1374"/>
                  </a:cubicBezTo>
                  <a:cubicBezTo>
                    <a:pt x="360" y="1300"/>
                    <a:pt x="344" y="1228"/>
                    <a:pt x="334" y="1150"/>
                  </a:cubicBezTo>
                  <a:cubicBezTo>
                    <a:pt x="329" y="1109"/>
                    <a:pt x="326" y="1071"/>
                    <a:pt x="326" y="1030"/>
                  </a:cubicBezTo>
                  <a:cubicBezTo>
                    <a:pt x="325" y="959"/>
                    <a:pt x="332" y="894"/>
                    <a:pt x="343" y="821"/>
                  </a:cubicBezTo>
                  <a:cubicBezTo>
                    <a:pt x="344" y="816"/>
                    <a:pt x="342" y="811"/>
                    <a:pt x="343" y="805"/>
                  </a:cubicBezTo>
                  <a:cubicBezTo>
                    <a:pt x="350" y="734"/>
                    <a:pt x="351" y="669"/>
                    <a:pt x="341" y="598"/>
                  </a:cubicBezTo>
                  <a:cubicBezTo>
                    <a:pt x="341" y="596"/>
                    <a:pt x="342" y="593"/>
                    <a:pt x="342" y="591"/>
                  </a:cubicBezTo>
                  <a:cubicBezTo>
                    <a:pt x="340" y="566"/>
                    <a:pt x="336" y="544"/>
                    <a:pt x="331" y="519"/>
                  </a:cubicBezTo>
                  <a:cubicBezTo>
                    <a:pt x="328" y="502"/>
                    <a:pt x="324" y="487"/>
                    <a:pt x="322" y="471"/>
                  </a:cubicBezTo>
                  <a:cubicBezTo>
                    <a:pt x="321" y="468"/>
                    <a:pt x="320" y="467"/>
                    <a:pt x="318" y="463"/>
                  </a:cubicBezTo>
                  <a:cubicBezTo>
                    <a:pt x="304" y="400"/>
                    <a:pt x="286" y="343"/>
                    <a:pt x="261" y="285"/>
                  </a:cubicBezTo>
                  <a:cubicBezTo>
                    <a:pt x="354" y="473"/>
                    <a:pt x="393" y="688"/>
                    <a:pt x="371" y="896"/>
                  </a:cubicBezTo>
                  <a:cubicBezTo>
                    <a:pt x="372" y="944"/>
                    <a:pt x="369" y="991"/>
                    <a:pt x="375" y="1039"/>
                  </a:cubicBezTo>
                  <a:cubicBezTo>
                    <a:pt x="375" y="1042"/>
                    <a:pt x="374" y="1045"/>
                    <a:pt x="374" y="1047"/>
                  </a:cubicBezTo>
                  <a:cubicBezTo>
                    <a:pt x="381" y="1111"/>
                    <a:pt x="389" y="1167"/>
                    <a:pt x="406" y="1228"/>
                  </a:cubicBezTo>
                  <a:cubicBezTo>
                    <a:pt x="429" y="1314"/>
                    <a:pt x="462" y="1391"/>
                    <a:pt x="502" y="1469"/>
                  </a:cubicBezTo>
                  <a:cubicBezTo>
                    <a:pt x="505" y="1474"/>
                    <a:pt x="509" y="1478"/>
                    <a:pt x="511" y="1483"/>
                  </a:cubicBezTo>
                  <a:cubicBezTo>
                    <a:pt x="552" y="1559"/>
                    <a:pt x="603" y="1624"/>
                    <a:pt x="657" y="1688"/>
                  </a:cubicBezTo>
                  <a:cubicBezTo>
                    <a:pt x="662" y="1669"/>
                    <a:pt x="661" y="1652"/>
                    <a:pt x="664" y="1630"/>
                  </a:cubicBezTo>
                  <a:cubicBezTo>
                    <a:pt x="667" y="1613"/>
                    <a:pt x="669" y="1595"/>
                    <a:pt x="669" y="1577"/>
                  </a:cubicBezTo>
                  <a:cubicBezTo>
                    <a:pt x="670" y="1562"/>
                    <a:pt x="672" y="1548"/>
                    <a:pt x="675" y="1535"/>
                  </a:cubicBezTo>
                  <a:cubicBezTo>
                    <a:pt x="686" y="1411"/>
                    <a:pt x="694" y="1297"/>
                    <a:pt x="700" y="1174"/>
                  </a:cubicBezTo>
                  <a:cubicBezTo>
                    <a:pt x="703" y="1070"/>
                    <a:pt x="708" y="973"/>
                    <a:pt x="704" y="869"/>
                  </a:cubicBezTo>
                  <a:cubicBezTo>
                    <a:pt x="704" y="865"/>
                    <a:pt x="702" y="860"/>
                    <a:pt x="702" y="856"/>
                  </a:cubicBezTo>
                  <a:cubicBezTo>
                    <a:pt x="699" y="760"/>
                    <a:pt x="682" y="672"/>
                    <a:pt x="655" y="580"/>
                  </a:cubicBezTo>
                  <a:cubicBezTo>
                    <a:pt x="623" y="479"/>
                    <a:pt x="576" y="392"/>
                    <a:pt x="513" y="307"/>
                  </a:cubicBezTo>
                  <a:cubicBezTo>
                    <a:pt x="510" y="305"/>
                    <a:pt x="508" y="303"/>
                    <a:pt x="506" y="300"/>
                  </a:cubicBezTo>
                  <a:cubicBezTo>
                    <a:pt x="468" y="249"/>
                    <a:pt x="424" y="207"/>
                    <a:pt x="376" y="166"/>
                  </a:cubicBezTo>
                  <a:cubicBezTo>
                    <a:pt x="367" y="159"/>
                    <a:pt x="358" y="150"/>
                    <a:pt x="349" y="144"/>
                  </a:cubicBezTo>
                  <a:cubicBezTo>
                    <a:pt x="314" y="117"/>
                    <a:pt x="280" y="94"/>
                    <a:pt x="242" y="7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3926948" y="2700465"/>
              <a:ext cx="1119586" cy="465941"/>
            </a:xfrm>
            <a:custGeom>
              <a:avLst/>
              <a:gdLst>
                <a:gd name="T0" fmla="*/ 145 w 1464"/>
                <a:gd name="T1" fmla="*/ 329 h 600"/>
                <a:gd name="T2" fmla="*/ 125 w 1464"/>
                <a:gd name="T3" fmla="*/ 306 h 600"/>
                <a:gd name="T4" fmla="*/ 64 w 1464"/>
                <a:gd name="T5" fmla="*/ 217 h 600"/>
                <a:gd name="T6" fmla="*/ 0 w 1464"/>
                <a:gd name="T7" fmla="*/ 76 h 600"/>
                <a:gd name="T8" fmla="*/ 176 w 1464"/>
                <a:gd name="T9" fmla="*/ 48 h 600"/>
                <a:gd name="T10" fmla="*/ 446 w 1464"/>
                <a:gd name="T11" fmla="*/ 20 h 600"/>
                <a:gd name="T12" fmla="*/ 793 w 1464"/>
                <a:gd name="T13" fmla="*/ 6 h 600"/>
                <a:gd name="T14" fmla="*/ 798 w 1464"/>
                <a:gd name="T15" fmla="*/ 8 h 600"/>
                <a:gd name="T16" fmla="*/ 842 w 1464"/>
                <a:gd name="T17" fmla="*/ 10 h 600"/>
                <a:gd name="T18" fmla="*/ 885 w 1464"/>
                <a:gd name="T19" fmla="*/ 17 h 600"/>
                <a:gd name="T20" fmla="*/ 936 w 1464"/>
                <a:gd name="T21" fmla="*/ 26 h 600"/>
                <a:gd name="T22" fmla="*/ 948 w 1464"/>
                <a:gd name="T23" fmla="*/ 31 h 600"/>
                <a:gd name="T24" fmla="*/ 999 w 1464"/>
                <a:gd name="T25" fmla="*/ 44 h 600"/>
                <a:gd name="T26" fmla="*/ 1043 w 1464"/>
                <a:gd name="T27" fmla="*/ 59 h 600"/>
                <a:gd name="T28" fmla="*/ 1081 w 1464"/>
                <a:gd name="T29" fmla="*/ 75 h 600"/>
                <a:gd name="T30" fmla="*/ 1162 w 1464"/>
                <a:gd name="T31" fmla="*/ 118 h 600"/>
                <a:gd name="T32" fmla="*/ 1247 w 1464"/>
                <a:gd name="T33" fmla="*/ 179 h 600"/>
                <a:gd name="T34" fmla="*/ 1358 w 1464"/>
                <a:gd name="T35" fmla="*/ 291 h 600"/>
                <a:gd name="T36" fmla="*/ 1389 w 1464"/>
                <a:gd name="T37" fmla="*/ 333 h 600"/>
                <a:gd name="T38" fmla="*/ 1392 w 1464"/>
                <a:gd name="T39" fmla="*/ 340 h 600"/>
                <a:gd name="T40" fmla="*/ 1464 w 1464"/>
                <a:gd name="T41" fmla="*/ 471 h 600"/>
                <a:gd name="T42" fmla="*/ 1198 w 1464"/>
                <a:gd name="T43" fmla="*/ 328 h 600"/>
                <a:gd name="T44" fmla="*/ 1171 w 1464"/>
                <a:gd name="T45" fmla="*/ 319 h 600"/>
                <a:gd name="T46" fmla="*/ 981 w 1464"/>
                <a:gd name="T47" fmla="*/ 279 h 600"/>
                <a:gd name="T48" fmla="*/ 878 w 1464"/>
                <a:gd name="T49" fmla="*/ 274 h 600"/>
                <a:gd name="T50" fmla="*/ 701 w 1464"/>
                <a:gd name="T51" fmla="*/ 292 h 600"/>
                <a:gd name="T52" fmla="*/ 688 w 1464"/>
                <a:gd name="T53" fmla="*/ 292 h 600"/>
                <a:gd name="T54" fmla="*/ 512 w 1464"/>
                <a:gd name="T55" fmla="*/ 293 h 600"/>
                <a:gd name="T56" fmla="*/ 505 w 1464"/>
                <a:gd name="T57" fmla="*/ 294 h 600"/>
                <a:gd name="T58" fmla="*/ 444 w 1464"/>
                <a:gd name="T59" fmla="*/ 286 h 600"/>
                <a:gd name="T60" fmla="*/ 404 w 1464"/>
                <a:gd name="T61" fmla="*/ 279 h 600"/>
                <a:gd name="T62" fmla="*/ 397 w 1464"/>
                <a:gd name="T63" fmla="*/ 276 h 600"/>
                <a:gd name="T64" fmla="*/ 245 w 1464"/>
                <a:gd name="T65" fmla="*/ 230 h 600"/>
                <a:gd name="T66" fmla="*/ 765 w 1464"/>
                <a:gd name="T67" fmla="*/ 314 h 600"/>
                <a:gd name="T68" fmla="*/ 887 w 1464"/>
                <a:gd name="T69" fmla="*/ 315 h 600"/>
                <a:gd name="T70" fmla="*/ 894 w 1464"/>
                <a:gd name="T71" fmla="*/ 314 h 600"/>
                <a:gd name="T72" fmla="*/ 1048 w 1464"/>
                <a:gd name="T73" fmla="*/ 339 h 600"/>
                <a:gd name="T74" fmla="*/ 1254 w 1464"/>
                <a:gd name="T75" fmla="*/ 417 h 600"/>
                <a:gd name="T76" fmla="*/ 1266 w 1464"/>
                <a:gd name="T77" fmla="*/ 425 h 600"/>
                <a:gd name="T78" fmla="*/ 1443 w 1464"/>
                <a:gd name="T79" fmla="*/ 545 h 600"/>
                <a:gd name="T80" fmla="*/ 1394 w 1464"/>
                <a:gd name="T81" fmla="*/ 553 h 600"/>
                <a:gd name="T82" fmla="*/ 1348 w 1464"/>
                <a:gd name="T83" fmla="*/ 558 h 600"/>
                <a:gd name="T84" fmla="*/ 1313 w 1464"/>
                <a:gd name="T85" fmla="*/ 563 h 600"/>
                <a:gd name="T86" fmla="*/ 1006 w 1464"/>
                <a:gd name="T87" fmla="*/ 590 h 600"/>
                <a:gd name="T88" fmla="*/ 747 w 1464"/>
                <a:gd name="T89" fmla="*/ 598 h 600"/>
                <a:gd name="T90" fmla="*/ 736 w 1464"/>
                <a:gd name="T91" fmla="*/ 596 h 600"/>
                <a:gd name="T92" fmla="*/ 501 w 1464"/>
                <a:gd name="T93" fmla="*/ 560 h 600"/>
                <a:gd name="T94" fmla="*/ 267 w 1464"/>
                <a:gd name="T95" fmla="*/ 443 h 600"/>
                <a:gd name="T96" fmla="*/ 261 w 1464"/>
                <a:gd name="T97" fmla="*/ 438 h 600"/>
                <a:gd name="T98" fmla="*/ 145 w 1464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4" h="600">
                  <a:moveTo>
                    <a:pt x="145" y="329"/>
                  </a:moveTo>
                  <a:cubicBezTo>
                    <a:pt x="139" y="322"/>
                    <a:pt x="131" y="314"/>
                    <a:pt x="125" y="306"/>
                  </a:cubicBezTo>
                  <a:cubicBezTo>
                    <a:pt x="102" y="278"/>
                    <a:pt x="82" y="249"/>
                    <a:pt x="64" y="217"/>
                  </a:cubicBezTo>
                  <a:cubicBezTo>
                    <a:pt x="38" y="171"/>
                    <a:pt x="17" y="125"/>
                    <a:pt x="0" y="76"/>
                  </a:cubicBezTo>
                  <a:cubicBezTo>
                    <a:pt x="58" y="63"/>
                    <a:pt x="115" y="56"/>
                    <a:pt x="176" y="48"/>
                  </a:cubicBezTo>
                  <a:cubicBezTo>
                    <a:pt x="269" y="37"/>
                    <a:pt x="354" y="29"/>
                    <a:pt x="446" y="20"/>
                  </a:cubicBezTo>
                  <a:cubicBezTo>
                    <a:pt x="565" y="10"/>
                    <a:pt x="674" y="0"/>
                    <a:pt x="793" y="6"/>
                  </a:cubicBezTo>
                  <a:cubicBezTo>
                    <a:pt x="795" y="6"/>
                    <a:pt x="796" y="8"/>
                    <a:pt x="798" y="8"/>
                  </a:cubicBezTo>
                  <a:cubicBezTo>
                    <a:pt x="813" y="9"/>
                    <a:pt x="827" y="9"/>
                    <a:pt x="842" y="10"/>
                  </a:cubicBezTo>
                  <a:cubicBezTo>
                    <a:pt x="856" y="13"/>
                    <a:pt x="871" y="14"/>
                    <a:pt x="885" y="17"/>
                  </a:cubicBezTo>
                  <a:cubicBezTo>
                    <a:pt x="903" y="20"/>
                    <a:pt x="919" y="21"/>
                    <a:pt x="936" y="26"/>
                  </a:cubicBezTo>
                  <a:cubicBezTo>
                    <a:pt x="940" y="28"/>
                    <a:pt x="944" y="30"/>
                    <a:pt x="948" y="31"/>
                  </a:cubicBezTo>
                  <a:cubicBezTo>
                    <a:pt x="967" y="33"/>
                    <a:pt x="982" y="37"/>
                    <a:pt x="999" y="44"/>
                  </a:cubicBezTo>
                  <a:cubicBezTo>
                    <a:pt x="1013" y="50"/>
                    <a:pt x="1029" y="52"/>
                    <a:pt x="1043" y="59"/>
                  </a:cubicBezTo>
                  <a:cubicBezTo>
                    <a:pt x="1056" y="65"/>
                    <a:pt x="1069" y="70"/>
                    <a:pt x="1081" y="75"/>
                  </a:cubicBezTo>
                  <a:cubicBezTo>
                    <a:pt x="1109" y="87"/>
                    <a:pt x="1135" y="102"/>
                    <a:pt x="1162" y="118"/>
                  </a:cubicBezTo>
                  <a:cubicBezTo>
                    <a:pt x="1193" y="137"/>
                    <a:pt x="1219" y="157"/>
                    <a:pt x="1247" y="179"/>
                  </a:cubicBezTo>
                  <a:cubicBezTo>
                    <a:pt x="1288" y="213"/>
                    <a:pt x="1324" y="249"/>
                    <a:pt x="1358" y="291"/>
                  </a:cubicBezTo>
                  <a:cubicBezTo>
                    <a:pt x="1368" y="305"/>
                    <a:pt x="1378" y="319"/>
                    <a:pt x="1389" y="333"/>
                  </a:cubicBezTo>
                  <a:cubicBezTo>
                    <a:pt x="1391" y="335"/>
                    <a:pt x="1390" y="338"/>
                    <a:pt x="1392" y="340"/>
                  </a:cubicBezTo>
                  <a:cubicBezTo>
                    <a:pt x="1422" y="381"/>
                    <a:pt x="1444" y="425"/>
                    <a:pt x="1464" y="471"/>
                  </a:cubicBezTo>
                  <a:cubicBezTo>
                    <a:pt x="1384" y="411"/>
                    <a:pt x="1294" y="363"/>
                    <a:pt x="1198" y="328"/>
                  </a:cubicBezTo>
                  <a:cubicBezTo>
                    <a:pt x="1190" y="325"/>
                    <a:pt x="1180" y="321"/>
                    <a:pt x="1171" y="319"/>
                  </a:cubicBezTo>
                  <a:cubicBezTo>
                    <a:pt x="1108" y="299"/>
                    <a:pt x="1047" y="287"/>
                    <a:pt x="981" y="279"/>
                  </a:cubicBezTo>
                  <a:cubicBezTo>
                    <a:pt x="946" y="275"/>
                    <a:pt x="913" y="274"/>
                    <a:pt x="878" y="274"/>
                  </a:cubicBezTo>
                  <a:cubicBezTo>
                    <a:pt x="818" y="274"/>
                    <a:pt x="763" y="282"/>
                    <a:pt x="701" y="292"/>
                  </a:cubicBezTo>
                  <a:cubicBezTo>
                    <a:pt x="696" y="293"/>
                    <a:pt x="693" y="291"/>
                    <a:pt x="688" y="292"/>
                  </a:cubicBezTo>
                  <a:cubicBezTo>
                    <a:pt x="627" y="299"/>
                    <a:pt x="572" y="301"/>
                    <a:pt x="512" y="293"/>
                  </a:cubicBezTo>
                  <a:cubicBezTo>
                    <a:pt x="510" y="293"/>
                    <a:pt x="507" y="294"/>
                    <a:pt x="505" y="294"/>
                  </a:cubicBezTo>
                  <a:cubicBezTo>
                    <a:pt x="484" y="293"/>
                    <a:pt x="465" y="290"/>
                    <a:pt x="444" y="286"/>
                  </a:cubicBezTo>
                  <a:cubicBezTo>
                    <a:pt x="430" y="283"/>
                    <a:pt x="417" y="281"/>
                    <a:pt x="404" y="279"/>
                  </a:cubicBezTo>
                  <a:cubicBezTo>
                    <a:pt x="401" y="278"/>
                    <a:pt x="400" y="277"/>
                    <a:pt x="397" y="276"/>
                  </a:cubicBezTo>
                  <a:cubicBezTo>
                    <a:pt x="342" y="265"/>
                    <a:pt x="294" y="250"/>
                    <a:pt x="245" y="230"/>
                  </a:cubicBezTo>
                  <a:cubicBezTo>
                    <a:pt x="406" y="306"/>
                    <a:pt x="589" y="336"/>
                    <a:pt x="765" y="314"/>
                  </a:cubicBezTo>
                  <a:cubicBezTo>
                    <a:pt x="806" y="314"/>
                    <a:pt x="845" y="311"/>
                    <a:pt x="887" y="315"/>
                  </a:cubicBezTo>
                  <a:cubicBezTo>
                    <a:pt x="889" y="315"/>
                    <a:pt x="892" y="314"/>
                    <a:pt x="894" y="314"/>
                  </a:cubicBezTo>
                  <a:cubicBezTo>
                    <a:pt x="948" y="320"/>
                    <a:pt x="995" y="326"/>
                    <a:pt x="1048" y="339"/>
                  </a:cubicBezTo>
                  <a:cubicBezTo>
                    <a:pt x="1121" y="358"/>
                    <a:pt x="1187" y="384"/>
                    <a:pt x="1254" y="417"/>
                  </a:cubicBezTo>
                  <a:cubicBezTo>
                    <a:pt x="1258" y="419"/>
                    <a:pt x="1262" y="423"/>
                    <a:pt x="1266" y="425"/>
                  </a:cubicBezTo>
                  <a:cubicBezTo>
                    <a:pt x="1331" y="458"/>
                    <a:pt x="1387" y="500"/>
                    <a:pt x="1443" y="545"/>
                  </a:cubicBezTo>
                  <a:cubicBezTo>
                    <a:pt x="1426" y="550"/>
                    <a:pt x="1412" y="549"/>
                    <a:pt x="1394" y="553"/>
                  </a:cubicBezTo>
                  <a:cubicBezTo>
                    <a:pt x="1379" y="556"/>
                    <a:pt x="1364" y="558"/>
                    <a:pt x="1348" y="558"/>
                  </a:cubicBezTo>
                  <a:cubicBezTo>
                    <a:pt x="1336" y="559"/>
                    <a:pt x="1324" y="561"/>
                    <a:pt x="1313" y="563"/>
                  </a:cubicBezTo>
                  <a:cubicBezTo>
                    <a:pt x="1207" y="574"/>
                    <a:pt x="1111" y="583"/>
                    <a:pt x="1006" y="590"/>
                  </a:cubicBezTo>
                  <a:cubicBezTo>
                    <a:pt x="918" y="594"/>
                    <a:pt x="835" y="600"/>
                    <a:pt x="747" y="598"/>
                  </a:cubicBezTo>
                  <a:cubicBezTo>
                    <a:pt x="744" y="598"/>
                    <a:pt x="740" y="596"/>
                    <a:pt x="736" y="596"/>
                  </a:cubicBezTo>
                  <a:cubicBezTo>
                    <a:pt x="655" y="595"/>
                    <a:pt x="579" y="582"/>
                    <a:pt x="501" y="560"/>
                  </a:cubicBezTo>
                  <a:cubicBezTo>
                    <a:pt x="414" y="535"/>
                    <a:pt x="340" y="496"/>
                    <a:pt x="267" y="443"/>
                  </a:cubicBezTo>
                  <a:cubicBezTo>
                    <a:pt x="265" y="441"/>
                    <a:pt x="263" y="440"/>
                    <a:pt x="261" y="438"/>
                  </a:cubicBezTo>
                  <a:cubicBezTo>
                    <a:pt x="217" y="406"/>
                    <a:pt x="180" y="370"/>
                    <a:pt x="145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5" name="Freeform 49"/>
            <p:cNvSpPr/>
            <p:nvPr/>
          </p:nvSpPr>
          <p:spPr bwMode="auto">
            <a:xfrm>
              <a:off x="4885079" y="1773375"/>
              <a:ext cx="247487" cy="788148"/>
            </a:xfrm>
            <a:custGeom>
              <a:avLst/>
              <a:gdLst>
                <a:gd name="T0" fmla="*/ 0 w 324"/>
                <a:gd name="T1" fmla="*/ 0 h 1013"/>
                <a:gd name="T2" fmla="*/ 80 w 324"/>
                <a:gd name="T3" fmla="*/ 441 h 1013"/>
                <a:gd name="T4" fmla="*/ 82 w 324"/>
                <a:gd name="T5" fmla="*/ 544 h 1013"/>
                <a:gd name="T6" fmla="*/ 82 w 324"/>
                <a:gd name="T7" fmla="*/ 550 h 1013"/>
                <a:gd name="T8" fmla="*/ 105 w 324"/>
                <a:gd name="T9" fmla="*/ 681 h 1013"/>
                <a:gd name="T10" fmla="*/ 175 w 324"/>
                <a:gd name="T11" fmla="*/ 855 h 1013"/>
                <a:gd name="T12" fmla="*/ 181 w 324"/>
                <a:gd name="T13" fmla="*/ 865 h 1013"/>
                <a:gd name="T14" fmla="*/ 286 w 324"/>
                <a:gd name="T15" fmla="*/ 1013 h 1013"/>
                <a:gd name="T16" fmla="*/ 291 w 324"/>
                <a:gd name="T17" fmla="*/ 971 h 1013"/>
                <a:gd name="T18" fmla="*/ 295 w 324"/>
                <a:gd name="T19" fmla="*/ 933 h 1013"/>
                <a:gd name="T20" fmla="*/ 299 w 324"/>
                <a:gd name="T21" fmla="*/ 902 h 1013"/>
                <a:gd name="T22" fmla="*/ 317 w 324"/>
                <a:gd name="T23" fmla="*/ 642 h 1013"/>
                <a:gd name="T24" fmla="*/ 320 w 324"/>
                <a:gd name="T25" fmla="*/ 422 h 1013"/>
                <a:gd name="T26" fmla="*/ 319 w 324"/>
                <a:gd name="T27" fmla="*/ 412 h 1013"/>
                <a:gd name="T28" fmla="*/ 285 w 324"/>
                <a:gd name="T29" fmla="*/ 212 h 1013"/>
                <a:gd name="T30" fmla="*/ 182 w 324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1013">
                  <a:moveTo>
                    <a:pt x="0" y="0"/>
                  </a:moveTo>
                  <a:cubicBezTo>
                    <a:pt x="67" y="135"/>
                    <a:pt x="96" y="290"/>
                    <a:pt x="80" y="441"/>
                  </a:cubicBezTo>
                  <a:cubicBezTo>
                    <a:pt x="80" y="475"/>
                    <a:pt x="78" y="509"/>
                    <a:pt x="82" y="544"/>
                  </a:cubicBezTo>
                  <a:cubicBezTo>
                    <a:pt x="82" y="546"/>
                    <a:pt x="82" y="549"/>
                    <a:pt x="82" y="550"/>
                  </a:cubicBezTo>
                  <a:cubicBezTo>
                    <a:pt x="87" y="596"/>
                    <a:pt x="93" y="636"/>
                    <a:pt x="105" y="681"/>
                  </a:cubicBezTo>
                  <a:cubicBezTo>
                    <a:pt x="122" y="743"/>
                    <a:pt x="145" y="799"/>
                    <a:pt x="175" y="855"/>
                  </a:cubicBezTo>
                  <a:cubicBezTo>
                    <a:pt x="176" y="858"/>
                    <a:pt x="180" y="862"/>
                    <a:pt x="181" y="865"/>
                  </a:cubicBezTo>
                  <a:cubicBezTo>
                    <a:pt x="211" y="920"/>
                    <a:pt x="247" y="967"/>
                    <a:pt x="286" y="1013"/>
                  </a:cubicBezTo>
                  <a:cubicBezTo>
                    <a:pt x="290" y="999"/>
                    <a:pt x="289" y="987"/>
                    <a:pt x="291" y="971"/>
                  </a:cubicBezTo>
                  <a:cubicBezTo>
                    <a:pt x="294" y="959"/>
                    <a:pt x="295" y="946"/>
                    <a:pt x="295" y="933"/>
                  </a:cubicBezTo>
                  <a:cubicBezTo>
                    <a:pt x="296" y="922"/>
                    <a:pt x="298" y="912"/>
                    <a:pt x="299" y="902"/>
                  </a:cubicBezTo>
                  <a:cubicBezTo>
                    <a:pt x="307" y="813"/>
                    <a:pt x="313" y="731"/>
                    <a:pt x="317" y="642"/>
                  </a:cubicBezTo>
                  <a:cubicBezTo>
                    <a:pt x="320" y="566"/>
                    <a:pt x="324" y="496"/>
                    <a:pt x="320" y="422"/>
                  </a:cubicBezTo>
                  <a:cubicBezTo>
                    <a:pt x="320" y="418"/>
                    <a:pt x="319" y="415"/>
                    <a:pt x="319" y="412"/>
                  </a:cubicBezTo>
                  <a:cubicBezTo>
                    <a:pt x="316" y="343"/>
                    <a:pt x="304" y="279"/>
                    <a:pt x="285" y="212"/>
                  </a:cubicBezTo>
                  <a:cubicBezTo>
                    <a:pt x="262" y="140"/>
                    <a:pt x="228" y="77"/>
                    <a:pt x="182" y="1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4740122" y="1730255"/>
              <a:ext cx="314662" cy="846839"/>
            </a:xfrm>
            <a:custGeom>
              <a:avLst/>
              <a:gdLst>
                <a:gd name="T0" fmla="*/ 34 w 412"/>
                <a:gd name="T1" fmla="*/ 0 h 1089"/>
                <a:gd name="T2" fmla="*/ 14 w 412"/>
                <a:gd name="T3" fmla="*/ 230 h 1089"/>
                <a:gd name="T4" fmla="*/ 7 w 412"/>
                <a:gd name="T5" fmla="*/ 525 h 1089"/>
                <a:gd name="T6" fmla="*/ 9 w 412"/>
                <a:gd name="T7" fmla="*/ 530 h 1089"/>
                <a:gd name="T8" fmla="*/ 11 w 412"/>
                <a:gd name="T9" fmla="*/ 567 h 1089"/>
                <a:gd name="T10" fmla="*/ 18 w 412"/>
                <a:gd name="T11" fmla="*/ 603 h 1089"/>
                <a:gd name="T12" fmla="*/ 26 w 412"/>
                <a:gd name="T13" fmla="*/ 646 h 1089"/>
                <a:gd name="T14" fmla="*/ 30 w 412"/>
                <a:gd name="T15" fmla="*/ 657 h 1089"/>
                <a:gd name="T16" fmla="*/ 42 w 412"/>
                <a:gd name="T17" fmla="*/ 699 h 1089"/>
                <a:gd name="T18" fmla="*/ 56 w 412"/>
                <a:gd name="T19" fmla="*/ 737 h 1089"/>
                <a:gd name="T20" fmla="*/ 70 w 412"/>
                <a:gd name="T21" fmla="*/ 769 h 1089"/>
                <a:gd name="T22" fmla="*/ 107 w 412"/>
                <a:gd name="T23" fmla="*/ 837 h 1089"/>
                <a:gd name="T24" fmla="*/ 161 w 412"/>
                <a:gd name="T25" fmla="*/ 909 h 1089"/>
                <a:gd name="T26" fmla="*/ 258 w 412"/>
                <a:gd name="T27" fmla="*/ 1001 h 1089"/>
                <a:gd name="T28" fmla="*/ 294 w 412"/>
                <a:gd name="T29" fmla="*/ 1027 h 1089"/>
                <a:gd name="T30" fmla="*/ 300 w 412"/>
                <a:gd name="T31" fmla="*/ 1029 h 1089"/>
                <a:gd name="T32" fmla="*/ 412 w 412"/>
                <a:gd name="T33" fmla="*/ 1089 h 1089"/>
                <a:gd name="T34" fmla="*/ 287 w 412"/>
                <a:gd name="T35" fmla="*/ 865 h 1089"/>
                <a:gd name="T36" fmla="*/ 278 w 412"/>
                <a:gd name="T37" fmla="*/ 842 h 1089"/>
                <a:gd name="T38" fmla="*/ 242 w 412"/>
                <a:gd name="T39" fmla="*/ 680 h 1089"/>
                <a:gd name="T40" fmla="*/ 236 w 412"/>
                <a:gd name="T41" fmla="*/ 593 h 1089"/>
                <a:gd name="T42" fmla="*/ 249 w 412"/>
                <a:gd name="T43" fmla="*/ 443 h 1089"/>
                <a:gd name="T44" fmla="*/ 249 w 412"/>
                <a:gd name="T45" fmla="*/ 431 h 1089"/>
                <a:gd name="T46" fmla="*/ 247 w 412"/>
                <a:gd name="T47" fmla="*/ 282 h 1089"/>
                <a:gd name="T48" fmla="*/ 248 w 412"/>
                <a:gd name="T49" fmla="*/ 276 h 1089"/>
                <a:gd name="T50" fmla="*/ 240 w 412"/>
                <a:gd name="T51" fmla="*/ 224 h 1089"/>
                <a:gd name="T52" fmla="*/ 233 w 412"/>
                <a:gd name="T53" fmla="*/ 190 h 1089"/>
                <a:gd name="T54" fmla="*/ 231 w 412"/>
                <a:gd name="T55" fmla="*/ 184 h 1089"/>
                <a:gd name="T56" fmla="*/ 189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4" y="0"/>
                  </a:moveTo>
                  <a:cubicBezTo>
                    <a:pt x="26" y="79"/>
                    <a:pt x="20" y="152"/>
                    <a:pt x="14" y="230"/>
                  </a:cubicBezTo>
                  <a:cubicBezTo>
                    <a:pt x="7" y="331"/>
                    <a:pt x="0" y="424"/>
                    <a:pt x="7" y="525"/>
                  </a:cubicBezTo>
                  <a:cubicBezTo>
                    <a:pt x="7" y="526"/>
                    <a:pt x="9" y="528"/>
                    <a:pt x="9" y="530"/>
                  </a:cubicBezTo>
                  <a:cubicBezTo>
                    <a:pt x="10" y="542"/>
                    <a:pt x="11" y="554"/>
                    <a:pt x="11" y="567"/>
                  </a:cubicBezTo>
                  <a:cubicBezTo>
                    <a:pt x="14" y="579"/>
                    <a:pt x="15" y="591"/>
                    <a:pt x="18" y="603"/>
                  </a:cubicBezTo>
                  <a:cubicBezTo>
                    <a:pt x="21" y="618"/>
                    <a:pt x="22" y="632"/>
                    <a:pt x="26" y="646"/>
                  </a:cubicBezTo>
                  <a:cubicBezTo>
                    <a:pt x="28" y="649"/>
                    <a:pt x="29" y="653"/>
                    <a:pt x="30" y="657"/>
                  </a:cubicBezTo>
                  <a:cubicBezTo>
                    <a:pt x="33" y="672"/>
                    <a:pt x="36" y="685"/>
                    <a:pt x="42" y="699"/>
                  </a:cubicBezTo>
                  <a:cubicBezTo>
                    <a:pt x="48" y="712"/>
                    <a:pt x="50" y="725"/>
                    <a:pt x="56" y="737"/>
                  </a:cubicBezTo>
                  <a:cubicBezTo>
                    <a:pt x="62" y="748"/>
                    <a:pt x="66" y="758"/>
                    <a:pt x="70" y="769"/>
                  </a:cubicBezTo>
                  <a:cubicBezTo>
                    <a:pt x="81" y="793"/>
                    <a:pt x="94" y="814"/>
                    <a:pt x="107" y="837"/>
                  </a:cubicBezTo>
                  <a:cubicBezTo>
                    <a:pt x="124" y="863"/>
                    <a:pt x="142" y="885"/>
                    <a:pt x="161" y="909"/>
                  </a:cubicBezTo>
                  <a:cubicBezTo>
                    <a:pt x="191" y="943"/>
                    <a:pt x="221" y="973"/>
                    <a:pt x="258" y="1001"/>
                  </a:cubicBezTo>
                  <a:cubicBezTo>
                    <a:pt x="270" y="1010"/>
                    <a:pt x="282" y="1018"/>
                    <a:pt x="294" y="1027"/>
                  </a:cubicBezTo>
                  <a:cubicBezTo>
                    <a:pt x="296" y="1028"/>
                    <a:pt x="298" y="1027"/>
                    <a:pt x="300" y="1029"/>
                  </a:cubicBezTo>
                  <a:cubicBezTo>
                    <a:pt x="335" y="1054"/>
                    <a:pt x="373" y="1072"/>
                    <a:pt x="412" y="1089"/>
                  </a:cubicBezTo>
                  <a:cubicBezTo>
                    <a:pt x="360" y="1021"/>
                    <a:pt x="318" y="946"/>
                    <a:pt x="287" y="865"/>
                  </a:cubicBezTo>
                  <a:cubicBezTo>
                    <a:pt x="284" y="857"/>
                    <a:pt x="281" y="849"/>
                    <a:pt x="278" y="842"/>
                  </a:cubicBezTo>
                  <a:cubicBezTo>
                    <a:pt x="261" y="789"/>
                    <a:pt x="250" y="737"/>
                    <a:pt x="242" y="680"/>
                  </a:cubicBezTo>
                  <a:cubicBezTo>
                    <a:pt x="238" y="651"/>
                    <a:pt x="236" y="623"/>
                    <a:pt x="236" y="593"/>
                  </a:cubicBezTo>
                  <a:cubicBezTo>
                    <a:pt x="236" y="542"/>
                    <a:pt x="241" y="496"/>
                    <a:pt x="249" y="443"/>
                  </a:cubicBezTo>
                  <a:cubicBezTo>
                    <a:pt x="249" y="439"/>
                    <a:pt x="248" y="436"/>
                    <a:pt x="249" y="431"/>
                  </a:cubicBezTo>
                  <a:cubicBezTo>
                    <a:pt x="254" y="380"/>
                    <a:pt x="254" y="333"/>
                    <a:pt x="247" y="282"/>
                  </a:cubicBezTo>
                  <a:cubicBezTo>
                    <a:pt x="247" y="280"/>
                    <a:pt x="248" y="278"/>
                    <a:pt x="248" y="276"/>
                  </a:cubicBezTo>
                  <a:cubicBezTo>
                    <a:pt x="246" y="258"/>
                    <a:pt x="244" y="242"/>
                    <a:pt x="240" y="224"/>
                  </a:cubicBezTo>
                  <a:cubicBezTo>
                    <a:pt x="238" y="212"/>
                    <a:pt x="235" y="201"/>
                    <a:pt x="233" y="190"/>
                  </a:cubicBezTo>
                  <a:cubicBezTo>
                    <a:pt x="232" y="188"/>
                    <a:pt x="232" y="187"/>
                    <a:pt x="231" y="184"/>
                  </a:cubicBezTo>
                  <a:cubicBezTo>
                    <a:pt x="221" y="138"/>
                    <a:pt x="207" y="97"/>
                    <a:pt x="189" y="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3883344" y="2343523"/>
              <a:ext cx="794317" cy="330591"/>
            </a:xfrm>
            <a:custGeom>
              <a:avLst/>
              <a:gdLst>
                <a:gd name="T0" fmla="*/ 103 w 1039"/>
                <a:gd name="T1" fmla="*/ 234 h 425"/>
                <a:gd name="T2" fmla="*/ 89 w 1039"/>
                <a:gd name="T3" fmla="*/ 217 h 425"/>
                <a:gd name="T4" fmla="*/ 45 w 1039"/>
                <a:gd name="T5" fmla="*/ 154 h 425"/>
                <a:gd name="T6" fmla="*/ 0 w 1039"/>
                <a:gd name="T7" fmla="*/ 53 h 425"/>
                <a:gd name="T8" fmla="*/ 125 w 1039"/>
                <a:gd name="T9" fmla="*/ 34 h 425"/>
                <a:gd name="T10" fmla="*/ 316 w 1039"/>
                <a:gd name="T11" fmla="*/ 14 h 425"/>
                <a:gd name="T12" fmla="*/ 562 w 1039"/>
                <a:gd name="T13" fmla="*/ 4 h 425"/>
                <a:gd name="T14" fmla="*/ 566 w 1039"/>
                <a:gd name="T15" fmla="*/ 5 h 425"/>
                <a:gd name="T16" fmla="*/ 597 w 1039"/>
                <a:gd name="T17" fmla="*/ 7 h 425"/>
                <a:gd name="T18" fmla="*/ 628 w 1039"/>
                <a:gd name="T19" fmla="*/ 12 h 425"/>
                <a:gd name="T20" fmla="*/ 664 w 1039"/>
                <a:gd name="T21" fmla="*/ 18 h 425"/>
                <a:gd name="T22" fmla="*/ 673 w 1039"/>
                <a:gd name="T23" fmla="*/ 22 h 425"/>
                <a:gd name="T24" fmla="*/ 709 w 1039"/>
                <a:gd name="T25" fmla="*/ 31 h 425"/>
                <a:gd name="T26" fmla="*/ 740 w 1039"/>
                <a:gd name="T27" fmla="*/ 42 h 425"/>
                <a:gd name="T28" fmla="*/ 767 w 1039"/>
                <a:gd name="T29" fmla="*/ 53 h 425"/>
                <a:gd name="T30" fmla="*/ 824 w 1039"/>
                <a:gd name="T31" fmla="*/ 83 h 425"/>
                <a:gd name="T32" fmla="*/ 885 w 1039"/>
                <a:gd name="T33" fmla="*/ 127 h 425"/>
                <a:gd name="T34" fmla="*/ 963 w 1039"/>
                <a:gd name="T35" fmla="*/ 206 h 425"/>
                <a:gd name="T36" fmla="*/ 985 w 1039"/>
                <a:gd name="T37" fmla="*/ 236 h 425"/>
                <a:gd name="T38" fmla="*/ 987 w 1039"/>
                <a:gd name="T39" fmla="*/ 241 h 425"/>
                <a:gd name="T40" fmla="*/ 1039 w 1039"/>
                <a:gd name="T41" fmla="*/ 334 h 425"/>
                <a:gd name="T42" fmla="*/ 850 w 1039"/>
                <a:gd name="T43" fmla="*/ 233 h 425"/>
                <a:gd name="T44" fmla="*/ 831 w 1039"/>
                <a:gd name="T45" fmla="*/ 226 h 425"/>
                <a:gd name="T46" fmla="*/ 696 w 1039"/>
                <a:gd name="T47" fmla="*/ 198 h 425"/>
                <a:gd name="T48" fmla="*/ 623 w 1039"/>
                <a:gd name="T49" fmla="*/ 194 h 425"/>
                <a:gd name="T50" fmla="*/ 498 w 1039"/>
                <a:gd name="T51" fmla="*/ 207 h 425"/>
                <a:gd name="T52" fmla="*/ 488 w 1039"/>
                <a:gd name="T53" fmla="*/ 207 h 425"/>
                <a:gd name="T54" fmla="*/ 363 w 1039"/>
                <a:gd name="T55" fmla="*/ 208 h 425"/>
                <a:gd name="T56" fmla="*/ 358 w 1039"/>
                <a:gd name="T57" fmla="*/ 209 h 425"/>
                <a:gd name="T58" fmla="*/ 315 w 1039"/>
                <a:gd name="T59" fmla="*/ 203 h 425"/>
                <a:gd name="T60" fmla="*/ 286 w 1039"/>
                <a:gd name="T61" fmla="*/ 198 h 425"/>
                <a:gd name="T62" fmla="*/ 282 w 1039"/>
                <a:gd name="T63" fmla="*/ 196 h 425"/>
                <a:gd name="T64" fmla="*/ 174 w 1039"/>
                <a:gd name="T65" fmla="*/ 163 h 425"/>
                <a:gd name="T66" fmla="*/ 543 w 1039"/>
                <a:gd name="T67" fmla="*/ 223 h 425"/>
                <a:gd name="T68" fmla="*/ 629 w 1039"/>
                <a:gd name="T69" fmla="*/ 223 h 425"/>
                <a:gd name="T70" fmla="*/ 634 w 1039"/>
                <a:gd name="T71" fmla="*/ 223 h 425"/>
                <a:gd name="T72" fmla="*/ 743 w 1039"/>
                <a:gd name="T73" fmla="*/ 240 h 425"/>
                <a:gd name="T74" fmla="*/ 890 w 1039"/>
                <a:gd name="T75" fmla="*/ 296 h 425"/>
                <a:gd name="T76" fmla="*/ 898 w 1039"/>
                <a:gd name="T77" fmla="*/ 301 h 425"/>
                <a:gd name="T78" fmla="*/ 1024 w 1039"/>
                <a:gd name="T79" fmla="*/ 387 h 425"/>
                <a:gd name="T80" fmla="*/ 989 w 1039"/>
                <a:gd name="T81" fmla="*/ 392 h 425"/>
                <a:gd name="T82" fmla="*/ 956 w 1039"/>
                <a:gd name="T83" fmla="*/ 395 h 425"/>
                <a:gd name="T84" fmla="*/ 931 w 1039"/>
                <a:gd name="T85" fmla="*/ 399 h 425"/>
                <a:gd name="T86" fmla="*/ 714 w 1039"/>
                <a:gd name="T87" fmla="*/ 418 h 425"/>
                <a:gd name="T88" fmla="*/ 530 w 1039"/>
                <a:gd name="T89" fmla="*/ 424 h 425"/>
                <a:gd name="T90" fmla="*/ 522 w 1039"/>
                <a:gd name="T91" fmla="*/ 422 h 425"/>
                <a:gd name="T92" fmla="*/ 355 w 1039"/>
                <a:gd name="T93" fmla="*/ 397 h 425"/>
                <a:gd name="T94" fmla="*/ 189 w 1039"/>
                <a:gd name="T95" fmla="*/ 314 h 425"/>
                <a:gd name="T96" fmla="*/ 185 w 1039"/>
                <a:gd name="T97" fmla="*/ 310 h 425"/>
                <a:gd name="T98" fmla="*/ 103 w 1039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9" h="425">
                  <a:moveTo>
                    <a:pt x="103" y="234"/>
                  </a:moveTo>
                  <a:cubicBezTo>
                    <a:pt x="99" y="228"/>
                    <a:pt x="93" y="223"/>
                    <a:pt x="89" y="217"/>
                  </a:cubicBezTo>
                  <a:cubicBezTo>
                    <a:pt x="72" y="197"/>
                    <a:pt x="59" y="176"/>
                    <a:pt x="45" y="154"/>
                  </a:cubicBezTo>
                  <a:cubicBezTo>
                    <a:pt x="27" y="121"/>
                    <a:pt x="12" y="88"/>
                    <a:pt x="0" y="53"/>
                  </a:cubicBezTo>
                  <a:cubicBezTo>
                    <a:pt x="41" y="45"/>
                    <a:pt x="81" y="40"/>
                    <a:pt x="125" y="34"/>
                  </a:cubicBezTo>
                  <a:cubicBezTo>
                    <a:pt x="191" y="26"/>
                    <a:pt x="251" y="20"/>
                    <a:pt x="316" y="14"/>
                  </a:cubicBezTo>
                  <a:cubicBezTo>
                    <a:pt x="401" y="7"/>
                    <a:pt x="478" y="0"/>
                    <a:pt x="562" y="4"/>
                  </a:cubicBezTo>
                  <a:cubicBezTo>
                    <a:pt x="564" y="4"/>
                    <a:pt x="565" y="5"/>
                    <a:pt x="566" y="5"/>
                  </a:cubicBezTo>
                  <a:cubicBezTo>
                    <a:pt x="577" y="6"/>
                    <a:pt x="587" y="7"/>
                    <a:pt x="597" y="7"/>
                  </a:cubicBezTo>
                  <a:cubicBezTo>
                    <a:pt x="608" y="9"/>
                    <a:pt x="618" y="10"/>
                    <a:pt x="628" y="12"/>
                  </a:cubicBezTo>
                  <a:cubicBezTo>
                    <a:pt x="641" y="14"/>
                    <a:pt x="652" y="15"/>
                    <a:pt x="664" y="18"/>
                  </a:cubicBezTo>
                  <a:cubicBezTo>
                    <a:pt x="667" y="20"/>
                    <a:pt x="669" y="21"/>
                    <a:pt x="673" y="22"/>
                  </a:cubicBezTo>
                  <a:cubicBezTo>
                    <a:pt x="686" y="23"/>
                    <a:pt x="697" y="26"/>
                    <a:pt x="709" y="31"/>
                  </a:cubicBezTo>
                  <a:cubicBezTo>
                    <a:pt x="719" y="36"/>
                    <a:pt x="730" y="37"/>
                    <a:pt x="740" y="42"/>
                  </a:cubicBezTo>
                  <a:cubicBezTo>
                    <a:pt x="749" y="46"/>
                    <a:pt x="758" y="50"/>
                    <a:pt x="767" y="53"/>
                  </a:cubicBezTo>
                  <a:cubicBezTo>
                    <a:pt x="787" y="62"/>
                    <a:pt x="805" y="72"/>
                    <a:pt x="824" y="83"/>
                  </a:cubicBezTo>
                  <a:cubicBezTo>
                    <a:pt x="846" y="97"/>
                    <a:pt x="865" y="111"/>
                    <a:pt x="885" y="127"/>
                  </a:cubicBezTo>
                  <a:cubicBezTo>
                    <a:pt x="914" y="151"/>
                    <a:pt x="939" y="176"/>
                    <a:pt x="963" y="206"/>
                  </a:cubicBezTo>
                  <a:cubicBezTo>
                    <a:pt x="971" y="216"/>
                    <a:pt x="978" y="226"/>
                    <a:pt x="985" y="236"/>
                  </a:cubicBezTo>
                  <a:cubicBezTo>
                    <a:pt x="987" y="238"/>
                    <a:pt x="986" y="240"/>
                    <a:pt x="987" y="241"/>
                  </a:cubicBezTo>
                  <a:cubicBezTo>
                    <a:pt x="1009" y="270"/>
                    <a:pt x="1024" y="302"/>
                    <a:pt x="1039" y="334"/>
                  </a:cubicBezTo>
                  <a:cubicBezTo>
                    <a:pt x="982" y="291"/>
                    <a:pt x="918" y="257"/>
                    <a:pt x="850" y="233"/>
                  </a:cubicBezTo>
                  <a:cubicBezTo>
                    <a:pt x="844" y="231"/>
                    <a:pt x="837" y="228"/>
                    <a:pt x="831" y="226"/>
                  </a:cubicBezTo>
                  <a:cubicBezTo>
                    <a:pt x="786" y="212"/>
                    <a:pt x="743" y="203"/>
                    <a:pt x="696" y="198"/>
                  </a:cubicBezTo>
                  <a:cubicBezTo>
                    <a:pt x="671" y="195"/>
                    <a:pt x="648" y="194"/>
                    <a:pt x="623" y="194"/>
                  </a:cubicBezTo>
                  <a:cubicBezTo>
                    <a:pt x="580" y="194"/>
                    <a:pt x="541" y="200"/>
                    <a:pt x="498" y="207"/>
                  </a:cubicBezTo>
                  <a:cubicBezTo>
                    <a:pt x="494" y="207"/>
                    <a:pt x="491" y="206"/>
                    <a:pt x="488" y="207"/>
                  </a:cubicBezTo>
                  <a:cubicBezTo>
                    <a:pt x="445" y="212"/>
                    <a:pt x="406" y="213"/>
                    <a:pt x="363" y="208"/>
                  </a:cubicBezTo>
                  <a:cubicBezTo>
                    <a:pt x="362" y="208"/>
                    <a:pt x="360" y="209"/>
                    <a:pt x="358" y="209"/>
                  </a:cubicBezTo>
                  <a:cubicBezTo>
                    <a:pt x="343" y="207"/>
                    <a:pt x="330" y="205"/>
                    <a:pt x="315" y="203"/>
                  </a:cubicBezTo>
                  <a:cubicBezTo>
                    <a:pt x="305" y="201"/>
                    <a:pt x="296" y="199"/>
                    <a:pt x="286" y="198"/>
                  </a:cubicBezTo>
                  <a:cubicBezTo>
                    <a:pt x="284" y="197"/>
                    <a:pt x="284" y="196"/>
                    <a:pt x="282" y="196"/>
                  </a:cubicBezTo>
                  <a:cubicBezTo>
                    <a:pt x="243" y="188"/>
                    <a:pt x="209" y="177"/>
                    <a:pt x="174" y="163"/>
                  </a:cubicBezTo>
                  <a:cubicBezTo>
                    <a:pt x="288" y="217"/>
                    <a:pt x="418" y="238"/>
                    <a:pt x="543" y="223"/>
                  </a:cubicBezTo>
                  <a:cubicBezTo>
                    <a:pt x="572" y="223"/>
                    <a:pt x="600" y="220"/>
                    <a:pt x="629" y="223"/>
                  </a:cubicBezTo>
                  <a:cubicBezTo>
                    <a:pt x="631" y="223"/>
                    <a:pt x="633" y="223"/>
                    <a:pt x="634" y="223"/>
                  </a:cubicBezTo>
                  <a:cubicBezTo>
                    <a:pt x="673" y="227"/>
                    <a:pt x="706" y="231"/>
                    <a:pt x="743" y="240"/>
                  </a:cubicBezTo>
                  <a:cubicBezTo>
                    <a:pt x="796" y="254"/>
                    <a:pt x="842" y="272"/>
                    <a:pt x="890" y="296"/>
                  </a:cubicBezTo>
                  <a:cubicBezTo>
                    <a:pt x="893" y="297"/>
                    <a:pt x="895" y="300"/>
                    <a:pt x="898" y="301"/>
                  </a:cubicBezTo>
                  <a:cubicBezTo>
                    <a:pt x="944" y="325"/>
                    <a:pt x="984" y="355"/>
                    <a:pt x="1024" y="387"/>
                  </a:cubicBezTo>
                  <a:cubicBezTo>
                    <a:pt x="1012" y="390"/>
                    <a:pt x="1002" y="390"/>
                    <a:pt x="989" y="392"/>
                  </a:cubicBezTo>
                  <a:cubicBezTo>
                    <a:pt x="978" y="394"/>
                    <a:pt x="967" y="395"/>
                    <a:pt x="956" y="395"/>
                  </a:cubicBezTo>
                  <a:cubicBezTo>
                    <a:pt x="948" y="396"/>
                    <a:pt x="939" y="398"/>
                    <a:pt x="931" y="399"/>
                  </a:cubicBezTo>
                  <a:cubicBezTo>
                    <a:pt x="856" y="407"/>
                    <a:pt x="788" y="413"/>
                    <a:pt x="714" y="418"/>
                  </a:cubicBezTo>
                  <a:cubicBezTo>
                    <a:pt x="651" y="421"/>
                    <a:pt x="593" y="425"/>
                    <a:pt x="530" y="424"/>
                  </a:cubicBezTo>
                  <a:cubicBezTo>
                    <a:pt x="528" y="424"/>
                    <a:pt x="525" y="422"/>
                    <a:pt x="522" y="422"/>
                  </a:cubicBezTo>
                  <a:cubicBezTo>
                    <a:pt x="464" y="422"/>
                    <a:pt x="411" y="412"/>
                    <a:pt x="355" y="397"/>
                  </a:cubicBezTo>
                  <a:cubicBezTo>
                    <a:pt x="294" y="379"/>
                    <a:pt x="241" y="352"/>
                    <a:pt x="189" y="314"/>
                  </a:cubicBezTo>
                  <a:cubicBezTo>
                    <a:pt x="188" y="313"/>
                    <a:pt x="187" y="312"/>
                    <a:pt x="185" y="310"/>
                  </a:cubicBezTo>
                  <a:cubicBezTo>
                    <a:pt x="154" y="288"/>
                    <a:pt x="128" y="262"/>
                    <a:pt x="103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8" name="Freeform 52"/>
            <p:cNvSpPr/>
            <p:nvPr/>
          </p:nvSpPr>
          <p:spPr bwMode="auto">
            <a:xfrm>
              <a:off x="4538596" y="1714682"/>
              <a:ext cx="175597" cy="559368"/>
            </a:xfrm>
            <a:custGeom>
              <a:avLst/>
              <a:gdLst>
                <a:gd name="T0" fmla="*/ 0 w 230"/>
                <a:gd name="T1" fmla="*/ 0 h 719"/>
                <a:gd name="T2" fmla="*/ 57 w 230"/>
                <a:gd name="T3" fmla="*/ 313 h 719"/>
                <a:gd name="T4" fmla="*/ 59 w 230"/>
                <a:gd name="T5" fmla="*/ 387 h 719"/>
                <a:gd name="T6" fmla="*/ 58 w 230"/>
                <a:gd name="T7" fmla="*/ 391 h 719"/>
                <a:gd name="T8" fmla="*/ 75 w 230"/>
                <a:gd name="T9" fmla="*/ 483 h 719"/>
                <a:gd name="T10" fmla="*/ 124 w 230"/>
                <a:gd name="T11" fmla="*/ 607 h 719"/>
                <a:gd name="T12" fmla="*/ 129 w 230"/>
                <a:gd name="T13" fmla="*/ 614 h 719"/>
                <a:gd name="T14" fmla="*/ 203 w 230"/>
                <a:gd name="T15" fmla="*/ 719 h 719"/>
                <a:gd name="T16" fmla="*/ 207 w 230"/>
                <a:gd name="T17" fmla="*/ 690 h 719"/>
                <a:gd name="T18" fmla="*/ 210 w 230"/>
                <a:gd name="T19" fmla="*/ 662 h 719"/>
                <a:gd name="T20" fmla="*/ 212 w 230"/>
                <a:gd name="T21" fmla="*/ 641 h 719"/>
                <a:gd name="T22" fmla="*/ 225 w 230"/>
                <a:gd name="T23" fmla="*/ 456 h 719"/>
                <a:gd name="T24" fmla="*/ 227 w 230"/>
                <a:gd name="T25" fmla="*/ 300 h 719"/>
                <a:gd name="T26" fmla="*/ 226 w 230"/>
                <a:gd name="T27" fmla="*/ 293 h 719"/>
                <a:gd name="T28" fmla="*/ 202 w 230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719">
                  <a:moveTo>
                    <a:pt x="0" y="0"/>
                  </a:moveTo>
                  <a:cubicBezTo>
                    <a:pt x="48" y="97"/>
                    <a:pt x="68" y="207"/>
                    <a:pt x="57" y="313"/>
                  </a:cubicBezTo>
                  <a:cubicBezTo>
                    <a:pt x="57" y="338"/>
                    <a:pt x="55" y="362"/>
                    <a:pt x="59" y="387"/>
                  </a:cubicBezTo>
                  <a:cubicBezTo>
                    <a:pt x="59" y="388"/>
                    <a:pt x="58" y="390"/>
                    <a:pt x="58" y="391"/>
                  </a:cubicBezTo>
                  <a:cubicBezTo>
                    <a:pt x="62" y="423"/>
                    <a:pt x="66" y="452"/>
                    <a:pt x="75" y="483"/>
                  </a:cubicBezTo>
                  <a:cubicBezTo>
                    <a:pt x="87" y="528"/>
                    <a:pt x="103" y="567"/>
                    <a:pt x="124" y="607"/>
                  </a:cubicBezTo>
                  <a:cubicBezTo>
                    <a:pt x="125" y="609"/>
                    <a:pt x="128" y="612"/>
                    <a:pt x="129" y="614"/>
                  </a:cubicBezTo>
                  <a:cubicBezTo>
                    <a:pt x="149" y="653"/>
                    <a:pt x="175" y="686"/>
                    <a:pt x="203" y="719"/>
                  </a:cubicBezTo>
                  <a:cubicBezTo>
                    <a:pt x="206" y="709"/>
                    <a:pt x="205" y="701"/>
                    <a:pt x="207" y="690"/>
                  </a:cubicBezTo>
                  <a:cubicBezTo>
                    <a:pt x="209" y="681"/>
                    <a:pt x="210" y="672"/>
                    <a:pt x="210" y="662"/>
                  </a:cubicBezTo>
                  <a:cubicBezTo>
                    <a:pt x="210" y="655"/>
                    <a:pt x="211" y="648"/>
                    <a:pt x="212" y="641"/>
                  </a:cubicBezTo>
                  <a:cubicBezTo>
                    <a:pt x="218" y="577"/>
                    <a:pt x="222" y="519"/>
                    <a:pt x="225" y="456"/>
                  </a:cubicBezTo>
                  <a:cubicBezTo>
                    <a:pt x="227" y="402"/>
                    <a:pt x="230" y="353"/>
                    <a:pt x="227" y="300"/>
                  </a:cubicBezTo>
                  <a:cubicBezTo>
                    <a:pt x="227" y="297"/>
                    <a:pt x="226" y="295"/>
                    <a:pt x="226" y="293"/>
                  </a:cubicBezTo>
                  <a:cubicBezTo>
                    <a:pt x="225" y="244"/>
                    <a:pt x="216" y="198"/>
                    <a:pt x="202" y="1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4436065" y="1810507"/>
              <a:ext cx="222739" cy="474326"/>
            </a:xfrm>
            <a:custGeom>
              <a:avLst/>
              <a:gdLst>
                <a:gd name="T0" fmla="*/ 10 w 292"/>
                <a:gd name="T1" fmla="*/ 0 h 609"/>
                <a:gd name="T2" fmla="*/ 5 w 292"/>
                <a:gd name="T3" fmla="*/ 209 h 609"/>
                <a:gd name="T4" fmla="*/ 6 w 292"/>
                <a:gd name="T5" fmla="*/ 213 h 609"/>
                <a:gd name="T6" fmla="*/ 8 w 292"/>
                <a:gd name="T7" fmla="*/ 239 h 609"/>
                <a:gd name="T8" fmla="*/ 13 w 292"/>
                <a:gd name="T9" fmla="*/ 265 h 609"/>
                <a:gd name="T10" fmla="*/ 19 w 292"/>
                <a:gd name="T11" fmla="*/ 295 h 609"/>
                <a:gd name="T12" fmla="*/ 22 w 292"/>
                <a:gd name="T13" fmla="*/ 303 h 609"/>
                <a:gd name="T14" fmla="*/ 30 w 292"/>
                <a:gd name="T15" fmla="*/ 333 h 609"/>
                <a:gd name="T16" fmla="*/ 40 w 292"/>
                <a:gd name="T17" fmla="*/ 360 h 609"/>
                <a:gd name="T18" fmla="*/ 50 w 292"/>
                <a:gd name="T19" fmla="*/ 382 h 609"/>
                <a:gd name="T20" fmla="*/ 76 w 292"/>
                <a:gd name="T21" fmla="*/ 430 h 609"/>
                <a:gd name="T22" fmla="*/ 114 w 292"/>
                <a:gd name="T23" fmla="*/ 481 h 609"/>
                <a:gd name="T24" fmla="*/ 183 w 292"/>
                <a:gd name="T25" fmla="*/ 547 h 609"/>
                <a:gd name="T26" fmla="*/ 209 w 292"/>
                <a:gd name="T27" fmla="*/ 565 h 609"/>
                <a:gd name="T28" fmla="*/ 213 w 292"/>
                <a:gd name="T29" fmla="*/ 567 h 609"/>
                <a:gd name="T30" fmla="*/ 292 w 292"/>
                <a:gd name="T31" fmla="*/ 609 h 609"/>
                <a:gd name="T32" fmla="*/ 204 w 292"/>
                <a:gd name="T33" fmla="*/ 450 h 609"/>
                <a:gd name="T34" fmla="*/ 198 w 292"/>
                <a:gd name="T35" fmla="*/ 434 h 609"/>
                <a:gd name="T36" fmla="*/ 172 w 292"/>
                <a:gd name="T37" fmla="*/ 319 h 609"/>
                <a:gd name="T38" fmla="*/ 167 w 292"/>
                <a:gd name="T39" fmla="*/ 258 h 609"/>
                <a:gd name="T40" fmla="*/ 176 w 292"/>
                <a:gd name="T41" fmla="*/ 151 h 609"/>
                <a:gd name="T42" fmla="*/ 176 w 292"/>
                <a:gd name="T43" fmla="*/ 143 h 609"/>
                <a:gd name="T44" fmla="*/ 175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10" y="0"/>
                  </a:moveTo>
                  <a:cubicBezTo>
                    <a:pt x="5" y="72"/>
                    <a:pt x="0" y="137"/>
                    <a:pt x="5" y="209"/>
                  </a:cubicBezTo>
                  <a:cubicBezTo>
                    <a:pt x="5" y="210"/>
                    <a:pt x="6" y="211"/>
                    <a:pt x="6" y="213"/>
                  </a:cubicBezTo>
                  <a:cubicBezTo>
                    <a:pt x="7" y="221"/>
                    <a:pt x="8" y="230"/>
                    <a:pt x="8" y="239"/>
                  </a:cubicBezTo>
                  <a:cubicBezTo>
                    <a:pt x="10" y="247"/>
                    <a:pt x="11" y="256"/>
                    <a:pt x="13" y="265"/>
                  </a:cubicBezTo>
                  <a:cubicBezTo>
                    <a:pt x="15" y="275"/>
                    <a:pt x="16" y="285"/>
                    <a:pt x="19" y="295"/>
                  </a:cubicBezTo>
                  <a:cubicBezTo>
                    <a:pt x="20" y="298"/>
                    <a:pt x="21" y="300"/>
                    <a:pt x="22" y="303"/>
                  </a:cubicBezTo>
                  <a:cubicBezTo>
                    <a:pt x="23" y="314"/>
                    <a:pt x="26" y="323"/>
                    <a:pt x="30" y="333"/>
                  </a:cubicBezTo>
                  <a:cubicBezTo>
                    <a:pt x="34" y="342"/>
                    <a:pt x="35" y="351"/>
                    <a:pt x="40" y="360"/>
                  </a:cubicBezTo>
                  <a:cubicBezTo>
                    <a:pt x="44" y="367"/>
                    <a:pt x="47" y="375"/>
                    <a:pt x="50" y="382"/>
                  </a:cubicBezTo>
                  <a:cubicBezTo>
                    <a:pt x="57" y="399"/>
                    <a:pt x="67" y="414"/>
                    <a:pt x="76" y="430"/>
                  </a:cubicBezTo>
                  <a:cubicBezTo>
                    <a:pt x="88" y="449"/>
                    <a:pt x="101" y="465"/>
                    <a:pt x="114" y="481"/>
                  </a:cubicBezTo>
                  <a:cubicBezTo>
                    <a:pt x="135" y="506"/>
                    <a:pt x="157" y="527"/>
                    <a:pt x="183" y="547"/>
                  </a:cubicBezTo>
                  <a:cubicBezTo>
                    <a:pt x="192" y="553"/>
                    <a:pt x="200" y="559"/>
                    <a:pt x="209" y="565"/>
                  </a:cubicBezTo>
                  <a:cubicBezTo>
                    <a:pt x="210" y="566"/>
                    <a:pt x="212" y="566"/>
                    <a:pt x="213" y="567"/>
                  </a:cubicBezTo>
                  <a:cubicBezTo>
                    <a:pt x="238" y="585"/>
                    <a:pt x="265" y="597"/>
                    <a:pt x="292" y="609"/>
                  </a:cubicBezTo>
                  <a:cubicBezTo>
                    <a:pt x="255" y="561"/>
                    <a:pt x="226" y="508"/>
                    <a:pt x="204" y="450"/>
                  </a:cubicBezTo>
                  <a:cubicBezTo>
                    <a:pt x="202" y="445"/>
                    <a:pt x="199" y="439"/>
                    <a:pt x="198" y="434"/>
                  </a:cubicBezTo>
                  <a:cubicBezTo>
                    <a:pt x="185" y="396"/>
                    <a:pt x="177" y="360"/>
                    <a:pt x="172" y="319"/>
                  </a:cubicBezTo>
                  <a:cubicBezTo>
                    <a:pt x="169" y="299"/>
                    <a:pt x="168" y="279"/>
                    <a:pt x="167" y="258"/>
                  </a:cubicBezTo>
                  <a:cubicBezTo>
                    <a:pt x="167" y="222"/>
                    <a:pt x="171" y="188"/>
                    <a:pt x="176" y="151"/>
                  </a:cubicBezTo>
                  <a:cubicBezTo>
                    <a:pt x="177" y="148"/>
                    <a:pt x="176" y="146"/>
                    <a:pt x="176" y="143"/>
                  </a:cubicBezTo>
                  <a:cubicBezTo>
                    <a:pt x="180" y="106"/>
                    <a:pt x="180" y="73"/>
                    <a:pt x="175" y="3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3779635" y="2076416"/>
              <a:ext cx="573935" cy="239558"/>
            </a:xfrm>
            <a:custGeom>
              <a:avLst/>
              <a:gdLst>
                <a:gd name="T0" fmla="*/ 74 w 750"/>
                <a:gd name="T1" fmla="*/ 169 h 307"/>
                <a:gd name="T2" fmla="*/ 64 w 750"/>
                <a:gd name="T3" fmla="*/ 157 h 307"/>
                <a:gd name="T4" fmla="*/ 33 w 750"/>
                <a:gd name="T5" fmla="*/ 111 h 307"/>
                <a:gd name="T6" fmla="*/ 0 w 750"/>
                <a:gd name="T7" fmla="*/ 38 h 307"/>
                <a:gd name="T8" fmla="*/ 90 w 750"/>
                <a:gd name="T9" fmla="*/ 24 h 307"/>
                <a:gd name="T10" fmla="*/ 228 w 750"/>
                <a:gd name="T11" fmla="*/ 10 h 307"/>
                <a:gd name="T12" fmla="*/ 406 w 750"/>
                <a:gd name="T13" fmla="*/ 3 h 307"/>
                <a:gd name="T14" fmla="*/ 409 w 750"/>
                <a:gd name="T15" fmla="*/ 4 h 307"/>
                <a:gd name="T16" fmla="*/ 431 w 750"/>
                <a:gd name="T17" fmla="*/ 5 h 307"/>
                <a:gd name="T18" fmla="*/ 454 w 750"/>
                <a:gd name="T19" fmla="*/ 8 h 307"/>
                <a:gd name="T20" fmla="*/ 479 w 750"/>
                <a:gd name="T21" fmla="*/ 13 h 307"/>
                <a:gd name="T22" fmla="*/ 486 w 750"/>
                <a:gd name="T23" fmla="*/ 15 h 307"/>
                <a:gd name="T24" fmla="*/ 512 w 750"/>
                <a:gd name="T25" fmla="*/ 22 h 307"/>
                <a:gd name="T26" fmla="*/ 535 w 750"/>
                <a:gd name="T27" fmla="*/ 30 h 307"/>
                <a:gd name="T28" fmla="*/ 554 w 750"/>
                <a:gd name="T29" fmla="*/ 38 h 307"/>
                <a:gd name="T30" fmla="*/ 595 w 750"/>
                <a:gd name="T31" fmla="*/ 60 h 307"/>
                <a:gd name="T32" fmla="*/ 639 w 750"/>
                <a:gd name="T33" fmla="*/ 91 h 307"/>
                <a:gd name="T34" fmla="*/ 696 w 750"/>
                <a:gd name="T35" fmla="*/ 149 h 307"/>
                <a:gd name="T36" fmla="*/ 712 w 750"/>
                <a:gd name="T37" fmla="*/ 170 h 307"/>
                <a:gd name="T38" fmla="*/ 713 w 750"/>
                <a:gd name="T39" fmla="*/ 174 h 307"/>
                <a:gd name="T40" fmla="*/ 750 w 750"/>
                <a:gd name="T41" fmla="*/ 241 h 307"/>
                <a:gd name="T42" fmla="*/ 614 w 750"/>
                <a:gd name="T43" fmla="*/ 168 h 307"/>
                <a:gd name="T44" fmla="*/ 600 w 750"/>
                <a:gd name="T45" fmla="*/ 163 h 307"/>
                <a:gd name="T46" fmla="*/ 502 w 750"/>
                <a:gd name="T47" fmla="*/ 143 h 307"/>
                <a:gd name="T48" fmla="*/ 450 w 750"/>
                <a:gd name="T49" fmla="*/ 140 h 307"/>
                <a:gd name="T50" fmla="*/ 359 w 750"/>
                <a:gd name="T51" fmla="*/ 149 h 307"/>
                <a:gd name="T52" fmla="*/ 352 w 750"/>
                <a:gd name="T53" fmla="*/ 149 h 307"/>
                <a:gd name="T54" fmla="*/ 262 w 750"/>
                <a:gd name="T55" fmla="*/ 150 h 307"/>
                <a:gd name="T56" fmla="*/ 259 w 750"/>
                <a:gd name="T57" fmla="*/ 151 h 307"/>
                <a:gd name="T58" fmla="*/ 228 w 750"/>
                <a:gd name="T59" fmla="*/ 146 h 307"/>
                <a:gd name="T60" fmla="*/ 207 w 750"/>
                <a:gd name="T61" fmla="*/ 143 h 307"/>
                <a:gd name="T62" fmla="*/ 203 w 750"/>
                <a:gd name="T63" fmla="*/ 141 h 307"/>
                <a:gd name="T64" fmla="*/ 125 w 750"/>
                <a:gd name="T65" fmla="*/ 118 h 307"/>
                <a:gd name="T66" fmla="*/ 392 w 750"/>
                <a:gd name="T67" fmla="*/ 161 h 307"/>
                <a:gd name="T68" fmla="*/ 454 w 750"/>
                <a:gd name="T69" fmla="*/ 161 h 307"/>
                <a:gd name="T70" fmla="*/ 458 w 750"/>
                <a:gd name="T71" fmla="*/ 161 h 307"/>
                <a:gd name="T72" fmla="*/ 537 w 750"/>
                <a:gd name="T73" fmla="*/ 173 h 307"/>
                <a:gd name="T74" fmla="*/ 643 w 750"/>
                <a:gd name="T75" fmla="*/ 214 h 307"/>
                <a:gd name="T76" fmla="*/ 649 w 750"/>
                <a:gd name="T77" fmla="*/ 218 h 307"/>
                <a:gd name="T78" fmla="*/ 739 w 750"/>
                <a:gd name="T79" fmla="*/ 279 h 307"/>
                <a:gd name="T80" fmla="*/ 714 w 750"/>
                <a:gd name="T81" fmla="*/ 283 h 307"/>
                <a:gd name="T82" fmla="*/ 691 w 750"/>
                <a:gd name="T83" fmla="*/ 286 h 307"/>
                <a:gd name="T84" fmla="*/ 672 w 750"/>
                <a:gd name="T85" fmla="*/ 288 h 307"/>
                <a:gd name="T86" fmla="*/ 516 w 750"/>
                <a:gd name="T87" fmla="*/ 302 h 307"/>
                <a:gd name="T88" fmla="*/ 383 w 750"/>
                <a:gd name="T89" fmla="*/ 306 h 307"/>
                <a:gd name="T90" fmla="*/ 377 w 750"/>
                <a:gd name="T91" fmla="*/ 305 h 307"/>
                <a:gd name="T92" fmla="*/ 256 w 750"/>
                <a:gd name="T93" fmla="*/ 287 h 307"/>
                <a:gd name="T94" fmla="*/ 137 w 750"/>
                <a:gd name="T95" fmla="*/ 227 h 307"/>
                <a:gd name="T96" fmla="*/ 134 w 750"/>
                <a:gd name="T97" fmla="*/ 224 h 307"/>
                <a:gd name="T98" fmla="*/ 74 w 750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0" h="307">
                  <a:moveTo>
                    <a:pt x="74" y="169"/>
                  </a:moveTo>
                  <a:cubicBezTo>
                    <a:pt x="71" y="165"/>
                    <a:pt x="67" y="161"/>
                    <a:pt x="64" y="157"/>
                  </a:cubicBezTo>
                  <a:cubicBezTo>
                    <a:pt x="52" y="142"/>
                    <a:pt x="42" y="127"/>
                    <a:pt x="33" y="111"/>
                  </a:cubicBezTo>
                  <a:cubicBezTo>
                    <a:pt x="19" y="87"/>
                    <a:pt x="8" y="64"/>
                    <a:pt x="0" y="38"/>
                  </a:cubicBezTo>
                  <a:cubicBezTo>
                    <a:pt x="29" y="32"/>
                    <a:pt x="59" y="28"/>
                    <a:pt x="90" y="24"/>
                  </a:cubicBezTo>
                  <a:cubicBezTo>
                    <a:pt x="138" y="19"/>
                    <a:pt x="181" y="15"/>
                    <a:pt x="228" y="10"/>
                  </a:cubicBezTo>
                  <a:cubicBezTo>
                    <a:pt x="289" y="5"/>
                    <a:pt x="345" y="0"/>
                    <a:pt x="406" y="3"/>
                  </a:cubicBezTo>
                  <a:cubicBezTo>
                    <a:pt x="407" y="3"/>
                    <a:pt x="408" y="4"/>
                    <a:pt x="409" y="4"/>
                  </a:cubicBezTo>
                  <a:cubicBezTo>
                    <a:pt x="416" y="4"/>
                    <a:pt x="424" y="5"/>
                    <a:pt x="431" y="5"/>
                  </a:cubicBezTo>
                  <a:cubicBezTo>
                    <a:pt x="439" y="6"/>
                    <a:pt x="446" y="7"/>
                    <a:pt x="454" y="8"/>
                  </a:cubicBezTo>
                  <a:cubicBezTo>
                    <a:pt x="463" y="10"/>
                    <a:pt x="471" y="11"/>
                    <a:pt x="479" y="13"/>
                  </a:cubicBezTo>
                  <a:cubicBezTo>
                    <a:pt x="481" y="14"/>
                    <a:pt x="483" y="15"/>
                    <a:pt x="486" y="15"/>
                  </a:cubicBezTo>
                  <a:cubicBezTo>
                    <a:pt x="495" y="17"/>
                    <a:pt x="503" y="19"/>
                    <a:pt x="512" y="22"/>
                  </a:cubicBezTo>
                  <a:cubicBezTo>
                    <a:pt x="519" y="26"/>
                    <a:pt x="527" y="26"/>
                    <a:pt x="535" y="30"/>
                  </a:cubicBezTo>
                  <a:cubicBezTo>
                    <a:pt x="541" y="33"/>
                    <a:pt x="547" y="36"/>
                    <a:pt x="554" y="38"/>
                  </a:cubicBezTo>
                  <a:cubicBezTo>
                    <a:pt x="568" y="44"/>
                    <a:pt x="581" y="52"/>
                    <a:pt x="595" y="60"/>
                  </a:cubicBezTo>
                  <a:cubicBezTo>
                    <a:pt x="611" y="70"/>
                    <a:pt x="625" y="80"/>
                    <a:pt x="639" y="91"/>
                  </a:cubicBezTo>
                  <a:cubicBezTo>
                    <a:pt x="660" y="109"/>
                    <a:pt x="679" y="127"/>
                    <a:pt x="696" y="149"/>
                  </a:cubicBezTo>
                  <a:cubicBezTo>
                    <a:pt x="701" y="156"/>
                    <a:pt x="706" y="163"/>
                    <a:pt x="712" y="170"/>
                  </a:cubicBezTo>
                  <a:cubicBezTo>
                    <a:pt x="713" y="171"/>
                    <a:pt x="712" y="173"/>
                    <a:pt x="713" y="174"/>
                  </a:cubicBezTo>
                  <a:cubicBezTo>
                    <a:pt x="729" y="195"/>
                    <a:pt x="740" y="218"/>
                    <a:pt x="750" y="241"/>
                  </a:cubicBezTo>
                  <a:cubicBezTo>
                    <a:pt x="709" y="210"/>
                    <a:pt x="663" y="186"/>
                    <a:pt x="614" y="168"/>
                  </a:cubicBezTo>
                  <a:cubicBezTo>
                    <a:pt x="610" y="166"/>
                    <a:pt x="605" y="164"/>
                    <a:pt x="600" y="163"/>
                  </a:cubicBezTo>
                  <a:cubicBezTo>
                    <a:pt x="568" y="153"/>
                    <a:pt x="537" y="147"/>
                    <a:pt x="502" y="143"/>
                  </a:cubicBezTo>
                  <a:cubicBezTo>
                    <a:pt x="485" y="141"/>
                    <a:pt x="468" y="140"/>
                    <a:pt x="450" y="140"/>
                  </a:cubicBezTo>
                  <a:cubicBezTo>
                    <a:pt x="419" y="140"/>
                    <a:pt x="391" y="144"/>
                    <a:pt x="359" y="149"/>
                  </a:cubicBezTo>
                  <a:cubicBezTo>
                    <a:pt x="357" y="150"/>
                    <a:pt x="355" y="149"/>
                    <a:pt x="352" y="149"/>
                  </a:cubicBezTo>
                  <a:cubicBezTo>
                    <a:pt x="321" y="153"/>
                    <a:pt x="293" y="154"/>
                    <a:pt x="262" y="150"/>
                  </a:cubicBezTo>
                  <a:cubicBezTo>
                    <a:pt x="261" y="150"/>
                    <a:pt x="260" y="151"/>
                    <a:pt x="259" y="151"/>
                  </a:cubicBezTo>
                  <a:cubicBezTo>
                    <a:pt x="248" y="150"/>
                    <a:pt x="238" y="148"/>
                    <a:pt x="228" y="146"/>
                  </a:cubicBezTo>
                  <a:cubicBezTo>
                    <a:pt x="220" y="145"/>
                    <a:pt x="214" y="144"/>
                    <a:pt x="207" y="143"/>
                  </a:cubicBezTo>
                  <a:cubicBezTo>
                    <a:pt x="205" y="142"/>
                    <a:pt x="205" y="142"/>
                    <a:pt x="203" y="141"/>
                  </a:cubicBezTo>
                  <a:cubicBezTo>
                    <a:pt x="175" y="135"/>
                    <a:pt x="151" y="128"/>
                    <a:pt x="125" y="118"/>
                  </a:cubicBezTo>
                  <a:cubicBezTo>
                    <a:pt x="208" y="156"/>
                    <a:pt x="302" y="172"/>
                    <a:pt x="392" y="161"/>
                  </a:cubicBezTo>
                  <a:cubicBezTo>
                    <a:pt x="413" y="161"/>
                    <a:pt x="433" y="159"/>
                    <a:pt x="454" y="161"/>
                  </a:cubicBezTo>
                  <a:cubicBezTo>
                    <a:pt x="455" y="161"/>
                    <a:pt x="457" y="161"/>
                    <a:pt x="458" y="161"/>
                  </a:cubicBezTo>
                  <a:cubicBezTo>
                    <a:pt x="486" y="163"/>
                    <a:pt x="510" y="167"/>
                    <a:pt x="537" y="173"/>
                  </a:cubicBezTo>
                  <a:cubicBezTo>
                    <a:pt x="575" y="183"/>
                    <a:pt x="608" y="197"/>
                    <a:pt x="643" y="214"/>
                  </a:cubicBezTo>
                  <a:cubicBezTo>
                    <a:pt x="645" y="215"/>
                    <a:pt x="647" y="217"/>
                    <a:pt x="649" y="218"/>
                  </a:cubicBezTo>
                  <a:cubicBezTo>
                    <a:pt x="682" y="235"/>
                    <a:pt x="711" y="256"/>
                    <a:pt x="739" y="279"/>
                  </a:cubicBezTo>
                  <a:cubicBezTo>
                    <a:pt x="731" y="282"/>
                    <a:pt x="723" y="281"/>
                    <a:pt x="714" y="283"/>
                  </a:cubicBezTo>
                  <a:cubicBezTo>
                    <a:pt x="707" y="284"/>
                    <a:pt x="699" y="285"/>
                    <a:pt x="691" y="286"/>
                  </a:cubicBezTo>
                  <a:cubicBezTo>
                    <a:pt x="684" y="286"/>
                    <a:pt x="678" y="287"/>
                    <a:pt x="672" y="288"/>
                  </a:cubicBezTo>
                  <a:cubicBezTo>
                    <a:pt x="619" y="294"/>
                    <a:pt x="569" y="298"/>
                    <a:pt x="516" y="302"/>
                  </a:cubicBezTo>
                  <a:cubicBezTo>
                    <a:pt x="470" y="304"/>
                    <a:pt x="428" y="307"/>
                    <a:pt x="383" y="306"/>
                  </a:cubicBezTo>
                  <a:cubicBezTo>
                    <a:pt x="381" y="306"/>
                    <a:pt x="379" y="305"/>
                    <a:pt x="377" y="305"/>
                  </a:cubicBezTo>
                  <a:cubicBezTo>
                    <a:pt x="335" y="304"/>
                    <a:pt x="297" y="298"/>
                    <a:pt x="256" y="287"/>
                  </a:cubicBezTo>
                  <a:cubicBezTo>
                    <a:pt x="212" y="274"/>
                    <a:pt x="174" y="254"/>
                    <a:pt x="137" y="227"/>
                  </a:cubicBezTo>
                  <a:cubicBezTo>
                    <a:pt x="136" y="226"/>
                    <a:pt x="135" y="225"/>
                    <a:pt x="134" y="224"/>
                  </a:cubicBezTo>
                  <a:cubicBezTo>
                    <a:pt x="111" y="208"/>
                    <a:pt x="92" y="189"/>
                    <a:pt x="74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4253396" y="1683540"/>
              <a:ext cx="126101" cy="403657"/>
            </a:xfrm>
            <a:custGeom>
              <a:avLst/>
              <a:gdLst>
                <a:gd name="T0" fmla="*/ 0 w 165"/>
                <a:gd name="T1" fmla="*/ 0 h 519"/>
                <a:gd name="T2" fmla="*/ 40 w 165"/>
                <a:gd name="T3" fmla="*/ 226 h 519"/>
                <a:gd name="T4" fmla="*/ 42 w 165"/>
                <a:gd name="T5" fmla="*/ 279 h 519"/>
                <a:gd name="T6" fmla="*/ 41 w 165"/>
                <a:gd name="T7" fmla="*/ 282 h 519"/>
                <a:gd name="T8" fmla="*/ 53 w 165"/>
                <a:gd name="T9" fmla="*/ 349 h 519"/>
                <a:gd name="T10" fmla="*/ 89 w 165"/>
                <a:gd name="T11" fmla="*/ 438 h 519"/>
                <a:gd name="T12" fmla="*/ 92 w 165"/>
                <a:gd name="T13" fmla="*/ 443 h 519"/>
                <a:gd name="T14" fmla="*/ 146 w 165"/>
                <a:gd name="T15" fmla="*/ 519 h 519"/>
                <a:gd name="T16" fmla="*/ 149 w 165"/>
                <a:gd name="T17" fmla="*/ 498 h 519"/>
                <a:gd name="T18" fmla="*/ 151 w 165"/>
                <a:gd name="T19" fmla="*/ 478 h 519"/>
                <a:gd name="T20" fmla="*/ 153 w 165"/>
                <a:gd name="T21" fmla="*/ 462 h 519"/>
                <a:gd name="T22" fmla="*/ 162 w 165"/>
                <a:gd name="T23" fmla="*/ 329 h 519"/>
                <a:gd name="T24" fmla="*/ 163 w 165"/>
                <a:gd name="T25" fmla="*/ 216 h 519"/>
                <a:gd name="T26" fmla="*/ 163 w 165"/>
                <a:gd name="T27" fmla="*/ 211 h 519"/>
                <a:gd name="T28" fmla="*/ 145 w 165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5" h="519">
                  <a:moveTo>
                    <a:pt x="0" y="0"/>
                  </a:moveTo>
                  <a:cubicBezTo>
                    <a:pt x="34" y="69"/>
                    <a:pt x="48" y="149"/>
                    <a:pt x="40" y="226"/>
                  </a:cubicBezTo>
                  <a:cubicBezTo>
                    <a:pt x="40" y="244"/>
                    <a:pt x="39" y="261"/>
                    <a:pt x="42" y="279"/>
                  </a:cubicBezTo>
                  <a:cubicBezTo>
                    <a:pt x="42" y="280"/>
                    <a:pt x="41" y="281"/>
                    <a:pt x="41" y="282"/>
                  </a:cubicBezTo>
                  <a:cubicBezTo>
                    <a:pt x="44" y="306"/>
                    <a:pt x="47" y="326"/>
                    <a:pt x="53" y="349"/>
                  </a:cubicBezTo>
                  <a:cubicBezTo>
                    <a:pt x="62" y="381"/>
                    <a:pt x="74" y="409"/>
                    <a:pt x="89" y="438"/>
                  </a:cubicBezTo>
                  <a:cubicBezTo>
                    <a:pt x="90" y="440"/>
                    <a:pt x="91" y="442"/>
                    <a:pt x="92" y="443"/>
                  </a:cubicBezTo>
                  <a:cubicBezTo>
                    <a:pt x="107" y="471"/>
                    <a:pt x="126" y="496"/>
                    <a:pt x="146" y="519"/>
                  </a:cubicBezTo>
                  <a:cubicBezTo>
                    <a:pt x="148" y="512"/>
                    <a:pt x="147" y="506"/>
                    <a:pt x="149" y="498"/>
                  </a:cubicBezTo>
                  <a:cubicBezTo>
                    <a:pt x="150" y="492"/>
                    <a:pt x="151" y="485"/>
                    <a:pt x="151" y="478"/>
                  </a:cubicBezTo>
                  <a:cubicBezTo>
                    <a:pt x="151" y="473"/>
                    <a:pt x="152" y="468"/>
                    <a:pt x="153" y="462"/>
                  </a:cubicBezTo>
                  <a:cubicBezTo>
                    <a:pt x="157" y="417"/>
                    <a:pt x="160" y="374"/>
                    <a:pt x="162" y="329"/>
                  </a:cubicBezTo>
                  <a:cubicBezTo>
                    <a:pt x="163" y="290"/>
                    <a:pt x="165" y="254"/>
                    <a:pt x="163" y="216"/>
                  </a:cubicBezTo>
                  <a:cubicBezTo>
                    <a:pt x="163" y="214"/>
                    <a:pt x="163" y="213"/>
                    <a:pt x="163" y="211"/>
                  </a:cubicBezTo>
                  <a:cubicBezTo>
                    <a:pt x="161" y="176"/>
                    <a:pt x="155" y="143"/>
                    <a:pt x="145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4179151" y="1753012"/>
              <a:ext cx="161455" cy="341371"/>
            </a:xfrm>
            <a:custGeom>
              <a:avLst/>
              <a:gdLst>
                <a:gd name="T0" fmla="*/ 6 w 211"/>
                <a:gd name="T1" fmla="*/ 0 h 440"/>
                <a:gd name="T2" fmla="*/ 3 w 211"/>
                <a:gd name="T3" fmla="*/ 151 h 440"/>
                <a:gd name="T4" fmla="*/ 4 w 211"/>
                <a:gd name="T5" fmla="*/ 154 h 440"/>
                <a:gd name="T6" fmla="*/ 5 w 211"/>
                <a:gd name="T7" fmla="*/ 173 h 440"/>
                <a:gd name="T8" fmla="*/ 8 w 211"/>
                <a:gd name="T9" fmla="*/ 192 h 440"/>
                <a:gd name="T10" fmla="*/ 13 w 211"/>
                <a:gd name="T11" fmla="*/ 213 h 440"/>
                <a:gd name="T12" fmla="*/ 15 w 211"/>
                <a:gd name="T13" fmla="*/ 219 h 440"/>
                <a:gd name="T14" fmla="*/ 21 w 211"/>
                <a:gd name="T15" fmla="*/ 241 h 440"/>
                <a:gd name="T16" fmla="*/ 28 w 211"/>
                <a:gd name="T17" fmla="*/ 260 h 440"/>
                <a:gd name="T18" fmla="*/ 35 w 211"/>
                <a:gd name="T19" fmla="*/ 276 h 440"/>
                <a:gd name="T20" fmla="*/ 55 w 211"/>
                <a:gd name="T21" fmla="*/ 311 h 440"/>
                <a:gd name="T22" fmla="*/ 82 w 211"/>
                <a:gd name="T23" fmla="*/ 348 h 440"/>
                <a:gd name="T24" fmla="*/ 131 w 211"/>
                <a:gd name="T25" fmla="*/ 395 h 440"/>
                <a:gd name="T26" fmla="*/ 150 w 211"/>
                <a:gd name="T27" fmla="*/ 408 h 440"/>
                <a:gd name="T28" fmla="*/ 153 w 211"/>
                <a:gd name="T29" fmla="*/ 410 h 440"/>
                <a:gd name="T30" fmla="*/ 211 w 211"/>
                <a:gd name="T31" fmla="*/ 440 h 440"/>
                <a:gd name="T32" fmla="*/ 146 w 211"/>
                <a:gd name="T33" fmla="*/ 326 h 440"/>
                <a:gd name="T34" fmla="*/ 142 w 211"/>
                <a:gd name="T35" fmla="*/ 314 h 440"/>
                <a:gd name="T36" fmla="*/ 123 w 211"/>
                <a:gd name="T37" fmla="*/ 231 h 440"/>
                <a:gd name="T38" fmla="*/ 120 w 211"/>
                <a:gd name="T39" fmla="*/ 186 h 440"/>
                <a:gd name="T40" fmla="*/ 127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6" y="0"/>
                  </a:moveTo>
                  <a:cubicBezTo>
                    <a:pt x="3" y="52"/>
                    <a:pt x="0" y="99"/>
                    <a:pt x="3" y="151"/>
                  </a:cubicBezTo>
                  <a:cubicBezTo>
                    <a:pt x="3" y="152"/>
                    <a:pt x="4" y="153"/>
                    <a:pt x="4" y="154"/>
                  </a:cubicBezTo>
                  <a:cubicBezTo>
                    <a:pt x="4" y="160"/>
                    <a:pt x="5" y="166"/>
                    <a:pt x="5" y="173"/>
                  </a:cubicBezTo>
                  <a:cubicBezTo>
                    <a:pt x="7" y="179"/>
                    <a:pt x="7" y="185"/>
                    <a:pt x="8" y="192"/>
                  </a:cubicBezTo>
                  <a:cubicBezTo>
                    <a:pt x="10" y="199"/>
                    <a:pt x="11" y="206"/>
                    <a:pt x="13" y="213"/>
                  </a:cubicBezTo>
                  <a:cubicBezTo>
                    <a:pt x="14" y="215"/>
                    <a:pt x="15" y="217"/>
                    <a:pt x="15" y="219"/>
                  </a:cubicBezTo>
                  <a:cubicBezTo>
                    <a:pt x="16" y="227"/>
                    <a:pt x="18" y="234"/>
                    <a:pt x="21" y="241"/>
                  </a:cubicBezTo>
                  <a:cubicBezTo>
                    <a:pt x="24" y="247"/>
                    <a:pt x="25" y="254"/>
                    <a:pt x="28" y="260"/>
                  </a:cubicBezTo>
                  <a:cubicBezTo>
                    <a:pt x="31" y="265"/>
                    <a:pt x="33" y="271"/>
                    <a:pt x="35" y="276"/>
                  </a:cubicBezTo>
                  <a:cubicBezTo>
                    <a:pt x="41" y="289"/>
                    <a:pt x="48" y="299"/>
                    <a:pt x="55" y="311"/>
                  </a:cubicBezTo>
                  <a:cubicBezTo>
                    <a:pt x="63" y="325"/>
                    <a:pt x="72" y="336"/>
                    <a:pt x="82" y="348"/>
                  </a:cubicBezTo>
                  <a:cubicBezTo>
                    <a:pt x="97" y="366"/>
                    <a:pt x="113" y="381"/>
                    <a:pt x="131" y="395"/>
                  </a:cubicBezTo>
                  <a:cubicBezTo>
                    <a:pt x="138" y="400"/>
                    <a:pt x="144" y="404"/>
                    <a:pt x="150" y="408"/>
                  </a:cubicBezTo>
                  <a:cubicBezTo>
                    <a:pt x="151" y="409"/>
                    <a:pt x="152" y="409"/>
                    <a:pt x="153" y="410"/>
                  </a:cubicBezTo>
                  <a:cubicBezTo>
                    <a:pt x="171" y="423"/>
                    <a:pt x="191" y="432"/>
                    <a:pt x="211" y="440"/>
                  </a:cubicBezTo>
                  <a:cubicBezTo>
                    <a:pt x="184" y="406"/>
                    <a:pt x="162" y="367"/>
                    <a:pt x="146" y="326"/>
                  </a:cubicBezTo>
                  <a:cubicBezTo>
                    <a:pt x="145" y="322"/>
                    <a:pt x="143" y="318"/>
                    <a:pt x="142" y="314"/>
                  </a:cubicBezTo>
                  <a:cubicBezTo>
                    <a:pt x="133" y="287"/>
                    <a:pt x="127" y="260"/>
                    <a:pt x="123" y="231"/>
                  </a:cubicBezTo>
                  <a:cubicBezTo>
                    <a:pt x="121" y="216"/>
                    <a:pt x="121" y="202"/>
                    <a:pt x="120" y="186"/>
                  </a:cubicBezTo>
                  <a:cubicBezTo>
                    <a:pt x="120" y="160"/>
                    <a:pt x="123" y="136"/>
                    <a:pt x="127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6672881" y="3177186"/>
              <a:ext cx="1549743" cy="645610"/>
            </a:xfrm>
            <a:custGeom>
              <a:avLst/>
              <a:gdLst>
                <a:gd name="T0" fmla="*/ 1827 w 2028"/>
                <a:gd name="T1" fmla="*/ 456 h 831"/>
                <a:gd name="T2" fmla="*/ 1854 w 2028"/>
                <a:gd name="T3" fmla="*/ 424 h 831"/>
                <a:gd name="T4" fmla="*/ 1939 w 2028"/>
                <a:gd name="T5" fmla="*/ 301 h 831"/>
                <a:gd name="T6" fmla="*/ 2028 w 2028"/>
                <a:gd name="T7" fmla="*/ 105 h 831"/>
                <a:gd name="T8" fmla="*/ 1783 w 2028"/>
                <a:gd name="T9" fmla="*/ 67 h 831"/>
                <a:gd name="T10" fmla="*/ 1410 w 2028"/>
                <a:gd name="T11" fmla="*/ 27 h 831"/>
                <a:gd name="T12" fmla="*/ 930 w 2028"/>
                <a:gd name="T13" fmla="*/ 8 h 831"/>
                <a:gd name="T14" fmla="*/ 922 w 2028"/>
                <a:gd name="T15" fmla="*/ 11 h 831"/>
                <a:gd name="T16" fmla="*/ 862 w 2028"/>
                <a:gd name="T17" fmla="*/ 14 h 831"/>
                <a:gd name="T18" fmla="*/ 802 w 2028"/>
                <a:gd name="T19" fmla="*/ 23 h 831"/>
                <a:gd name="T20" fmla="*/ 732 w 2028"/>
                <a:gd name="T21" fmla="*/ 36 h 831"/>
                <a:gd name="T22" fmla="*/ 715 w 2028"/>
                <a:gd name="T23" fmla="*/ 43 h 831"/>
                <a:gd name="T24" fmla="*/ 645 w 2028"/>
                <a:gd name="T25" fmla="*/ 61 h 831"/>
                <a:gd name="T26" fmla="*/ 583 w 2028"/>
                <a:gd name="T27" fmla="*/ 82 h 831"/>
                <a:gd name="T28" fmla="*/ 531 w 2028"/>
                <a:gd name="T29" fmla="*/ 104 h 831"/>
                <a:gd name="T30" fmla="*/ 419 w 2028"/>
                <a:gd name="T31" fmla="*/ 163 h 831"/>
                <a:gd name="T32" fmla="*/ 301 w 2028"/>
                <a:gd name="T33" fmla="*/ 248 h 831"/>
                <a:gd name="T34" fmla="*/ 148 w 2028"/>
                <a:gd name="T35" fmla="*/ 403 h 831"/>
                <a:gd name="T36" fmla="*/ 105 w 2028"/>
                <a:gd name="T37" fmla="*/ 461 h 831"/>
                <a:gd name="T38" fmla="*/ 101 w 2028"/>
                <a:gd name="T39" fmla="*/ 471 h 831"/>
                <a:gd name="T40" fmla="*/ 0 w 2028"/>
                <a:gd name="T41" fmla="*/ 652 h 831"/>
                <a:gd name="T42" fmla="*/ 369 w 2028"/>
                <a:gd name="T43" fmla="*/ 454 h 831"/>
                <a:gd name="T44" fmla="*/ 406 w 2028"/>
                <a:gd name="T45" fmla="*/ 441 h 831"/>
                <a:gd name="T46" fmla="*/ 670 w 2028"/>
                <a:gd name="T47" fmla="*/ 386 h 831"/>
                <a:gd name="T48" fmla="*/ 812 w 2028"/>
                <a:gd name="T49" fmla="*/ 379 h 831"/>
                <a:gd name="T50" fmla="*/ 1057 w 2028"/>
                <a:gd name="T51" fmla="*/ 404 h 831"/>
                <a:gd name="T52" fmla="*/ 1075 w 2028"/>
                <a:gd name="T53" fmla="*/ 404 h 831"/>
                <a:gd name="T54" fmla="*/ 1319 w 2028"/>
                <a:gd name="T55" fmla="*/ 406 h 831"/>
                <a:gd name="T56" fmla="*/ 1328 w 2028"/>
                <a:gd name="T57" fmla="*/ 408 h 831"/>
                <a:gd name="T58" fmla="*/ 1413 w 2028"/>
                <a:gd name="T59" fmla="*/ 396 h 831"/>
                <a:gd name="T60" fmla="*/ 1469 w 2028"/>
                <a:gd name="T61" fmla="*/ 386 h 831"/>
                <a:gd name="T62" fmla="*/ 1478 w 2028"/>
                <a:gd name="T63" fmla="*/ 382 h 831"/>
                <a:gd name="T64" fmla="*/ 1689 w 2028"/>
                <a:gd name="T65" fmla="*/ 319 h 831"/>
                <a:gd name="T66" fmla="*/ 968 w 2028"/>
                <a:gd name="T67" fmla="*/ 435 h 831"/>
                <a:gd name="T68" fmla="*/ 800 w 2028"/>
                <a:gd name="T69" fmla="*/ 437 h 831"/>
                <a:gd name="T70" fmla="*/ 790 w 2028"/>
                <a:gd name="T71" fmla="*/ 435 h 831"/>
                <a:gd name="T72" fmla="*/ 577 w 2028"/>
                <a:gd name="T73" fmla="*/ 470 h 831"/>
                <a:gd name="T74" fmla="*/ 291 w 2028"/>
                <a:gd name="T75" fmla="*/ 578 h 831"/>
                <a:gd name="T76" fmla="*/ 275 w 2028"/>
                <a:gd name="T77" fmla="*/ 589 h 831"/>
                <a:gd name="T78" fmla="*/ 30 w 2028"/>
                <a:gd name="T79" fmla="*/ 755 h 831"/>
                <a:gd name="T80" fmla="*/ 98 w 2028"/>
                <a:gd name="T81" fmla="*/ 765 h 831"/>
                <a:gd name="T82" fmla="*/ 161 w 2028"/>
                <a:gd name="T83" fmla="*/ 772 h 831"/>
                <a:gd name="T84" fmla="*/ 211 w 2028"/>
                <a:gd name="T85" fmla="*/ 779 h 831"/>
                <a:gd name="T86" fmla="*/ 634 w 2028"/>
                <a:gd name="T87" fmla="*/ 816 h 831"/>
                <a:gd name="T88" fmla="*/ 993 w 2028"/>
                <a:gd name="T89" fmla="*/ 828 h 831"/>
                <a:gd name="T90" fmla="*/ 1009 w 2028"/>
                <a:gd name="T91" fmla="*/ 825 h 831"/>
                <a:gd name="T92" fmla="*/ 1334 w 2028"/>
                <a:gd name="T93" fmla="*/ 776 h 831"/>
                <a:gd name="T94" fmla="*/ 1658 w 2028"/>
                <a:gd name="T95" fmla="*/ 614 h 831"/>
                <a:gd name="T96" fmla="*/ 1666 w 2028"/>
                <a:gd name="T97" fmla="*/ 606 h 831"/>
                <a:gd name="T98" fmla="*/ 1827 w 2028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8" h="831">
                  <a:moveTo>
                    <a:pt x="1827" y="456"/>
                  </a:moveTo>
                  <a:cubicBezTo>
                    <a:pt x="1835" y="446"/>
                    <a:pt x="1846" y="435"/>
                    <a:pt x="1854" y="424"/>
                  </a:cubicBezTo>
                  <a:cubicBezTo>
                    <a:pt x="1886" y="385"/>
                    <a:pt x="1913" y="345"/>
                    <a:pt x="1939" y="301"/>
                  </a:cubicBezTo>
                  <a:cubicBezTo>
                    <a:pt x="1975" y="237"/>
                    <a:pt x="2005" y="173"/>
                    <a:pt x="2028" y="105"/>
                  </a:cubicBezTo>
                  <a:cubicBezTo>
                    <a:pt x="1948" y="88"/>
                    <a:pt x="1869" y="78"/>
                    <a:pt x="1783" y="67"/>
                  </a:cubicBezTo>
                  <a:cubicBezTo>
                    <a:pt x="1655" y="52"/>
                    <a:pt x="1537" y="40"/>
                    <a:pt x="1410" y="27"/>
                  </a:cubicBezTo>
                  <a:cubicBezTo>
                    <a:pt x="1246" y="14"/>
                    <a:pt x="1095" y="0"/>
                    <a:pt x="930" y="8"/>
                  </a:cubicBezTo>
                  <a:cubicBezTo>
                    <a:pt x="928" y="8"/>
                    <a:pt x="925" y="11"/>
                    <a:pt x="922" y="11"/>
                  </a:cubicBezTo>
                  <a:cubicBezTo>
                    <a:pt x="902" y="12"/>
                    <a:pt x="882" y="13"/>
                    <a:pt x="862" y="14"/>
                  </a:cubicBezTo>
                  <a:cubicBezTo>
                    <a:pt x="842" y="18"/>
                    <a:pt x="822" y="19"/>
                    <a:pt x="802" y="23"/>
                  </a:cubicBezTo>
                  <a:cubicBezTo>
                    <a:pt x="778" y="28"/>
                    <a:pt x="755" y="30"/>
                    <a:pt x="732" y="36"/>
                  </a:cubicBezTo>
                  <a:cubicBezTo>
                    <a:pt x="727" y="39"/>
                    <a:pt x="721" y="41"/>
                    <a:pt x="715" y="43"/>
                  </a:cubicBezTo>
                  <a:cubicBezTo>
                    <a:pt x="689" y="46"/>
                    <a:pt x="668" y="52"/>
                    <a:pt x="645" y="61"/>
                  </a:cubicBezTo>
                  <a:cubicBezTo>
                    <a:pt x="625" y="70"/>
                    <a:pt x="603" y="72"/>
                    <a:pt x="583" y="82"/>
                  </a:cubicBezTo>
                  <a:cubicBezTo>
                    <a:pt x="566" y="91"/>
                    <a:pt x="548" y="97"/>
                    <a:pt x="531" y="104"/>
                  </a:cubicBezTo>
                  <a:cubicBezTo>
                    <a:pt x="492" y="121"/>
                    <a:pt x="457" y="142"/>
                    <a:pt x="419" y="163"/>
                  </a:cubicBezTo>
                  <a:cubicBezTo>
                    <a:pt x="376" y="190"/>
                    <a:pt x="340" y="217"/>
                    <a:pt x="301" y="248"/>
                  </a:cubicBezTo>
                  <a:cubicBezTo>
                    <a:pt x="244" y="295"/>
                    <a:pt x="194" y="344"/>
                    <a:pt x="148" y="403"/>
                  </a:cubicBezTo>
                  <a:cubicBezTo>
                    <a:pt x="134" y="423"/>
                    <a:pt x="120" y="441"/>
                    <a:pt x="105" y="461"/>
                  </a:cubicBezTo>
                  <a:cubicBezTo>
                    <a:pt x="102" y="464"/>
                    <a:pt x="104" y="468"/>
                    <a:pt x="101" y="471"/>
                  </a:cubicBezTo>
                  <a:cubicBezTo>
                    <a:pt x="59" y="528"/>
                    <a:pt x="29" y="589"/>
                    <a:pt x="0" y="652"/>
                  </a:cubicBezTo>
                  <a:cubicBezTo>
                    <a:pt x="112" y="568"/>
                    <a:pt x="236" y="503"/>
                    <a:pt x="369" y="454"/>
                  </a:cubicBezTo>
                  <a:cubicBezTo>
                    <a:pt x="381" y="450"/>
                    <a:pt x="394" y="445"/>
                    <a:pt x="406" y="441"/>
                  </a:cubicBezTo>
                  <a:cubicBezTo>
                    <a:pt x="493" y="414"/>
                    <a:pt x="578" y="397"/>
                    <a:pt x="670" y="386"/>
                  </a:cubicBezTo>
                  <a:cubicBezTo>
                    <a:pt x="718" y="381"/>
                    <a:pt x="764" y="379"/>
                    <a:pt x="812" y="379"/>
                  </a:cubicBezTo>
                  <a:cubicBezTo>
                    <a:pt x="895" y="380"/>
                    <a:pt x="971" y="390"/>
                    <a:pt x="1057" y="404"/>
                  </a:cubicBezTo>
                  <a:cubicBezTo>
                    <a:pt x="1063" y="405"/>
                    <a:pt x="1069" y="403"/>
                    <a:pt x="1075" y="404"/>
                  </a:cubicBezTo>
                  <a:cubicBezTo>
                    <a:pt x="1160" y="414"/>
                    <a:pt x="1236" y="416"/>
                    <a:pt x="1319" y="406"/>
                  </a:cubicBezTo>
                  <a:cubicBezTo>
                    <a:pt x="1322" y="406"/>
                    <a:pt x="1326" y="408"/>
                    <a:pt x="1328" y="408"/>
                  </a:cubicBezTo>
                  <a:cubicBezTo>
                    <a:pt x="1358" y="405"/>
                    <a:pt x="1383" y="402"/>
                    <a:pt x="1413" y="396"/>
                  </a:cubicBezTo>
                  <a:cubicBezTo>
                    <a:pt x="1433" y="393"/>
                    <a:pt x="1450" y="389"/>
                    <a:pt x="1469" y="386"/>
                  </a:cubicBezTo>
                  <a:cubicBezTo>
                    <a:pt x="1473" y="385"/>
                    <a:pt x="1474" y="384"/>
                    <a:pt x="1478" y="382"/>
                  </a:cubicBezTo>
                  <a:cubicBezTo>
                    <a:pt x="1553" y="367"/>
                    <a:pt x="1620" y="346"/>
                    <a:pt x="1689" y="319"/>
                  </a:cubicBezTo>
                  <a:cubicBezTo>
                    <a:pt x="1466" y="424"/>
                    <a:pt x="1213" y="466"/>
                    <a:pt x="968" y="435"/>
                  </a:cubicBezTo>
                  <a:cubicBezTo>
                    <a:pt x="912" y="435"/>
                    <a:pt x="857" y="430"/>
                    <a:pt x="800" y="437"/>
                  </a:cubicBezTo>
                  <a:cubicBezTo>
                    <a:pt x="797" y="437"/>
                    <a:pt x="793" y="435"/>
                    <a:pt x="790" y="435"/>
                  </a:cubicBezTo>
                  <a:cubicBezTo>
                    <a:pt x="715" y="443"/>
                    <a:pt x="650" y="451"/>
                    <a:pt x="577" y="470"/>
                  </a:cubicBezTo>
                  <a:cubicBezTo>
                    <a:pt x="475" y="495"/>
                    <a:pt x="384" y="532"/>
                    <a:pt x="291" y="578"/>
                  </a:cubicBezTo>
                  <a:cubicBezTo>
                    <a:pt x="286" y="581"/>
                    <a:pt x="281" y="586"/>
                    <a:pt x="275" y="589"/>
                  </a:cubicBezTo>
                  <a:cubicBezTo>
                    <a:pt x="185" y="635"/>
                    <a:pt x="107" y="693"/>
                    <a:pt x="30" y="755"/>
                  </a:cubicBezTo>
                  <a:cubicBezTo>
                    <a:pt x="53" y="762"/>
                    <a:pt x="73" y="761"/>
                    <a:pt x="98" y="765"/>
                  </a:cubicBezTo>
                  <a:cubicBezTo>
                    <a:pt x="119" y="769"/>
                    <a:pt x="140" y="772"/>
                    <a:pt x="161" y="772"/>
                  </a:cubicBezTo>
                  <a:cubicBezTo>
                    <a:pt x="179" y="774"/>
                    <a:pt x="195" y="777"/>
                    <a:pt x="211" y="779"/>
                  </a:cubicBezTo>
                  <a:cubicBezTo>
                    <a:pt x="356" y="795"/>
                    <a:pt x="490" y="807"/>
                    <a:pt x="634" y="816"/>
                  </a:cubicBezTo>
                  <a:cubicBezTo>
                    <a:pt x="757" y="823"/>
                    <a:pt x="871" y="831"/>
                    <a:pt x="993" y="828"/>
                  </a:cubicBezTo>
                  <a:cubicBezTo>
                    <a:pt x="998" y="828"/>
                    <a:pt x="1004" y="825"/>
                    <a:pt x="1009" y="825"/>
                  </a:cubicBezTo>
                  <a:cubicBezTo>
                    <a:pt x="1121" y="823"/>
                    <a:pt x="1226" y="806"/>
                    <a:pt x="1334" y="776"/>
                  </a:cubicBezTo>
                  <a:cubicBezTo>
                    <a:pt x="1454" y="741"/>
                    <a:pt x="1557" y="687"/>
                    <a:pt x="1658" y="614"/>
                  </a:cubicBezTo>
                  <a:cubicBezTo>
                    <a:pt x="1661" y="611"/>
                    <a:pt x="1664" y="609"/>
                    <a:pt x="1666" y="606"/>
                  </a:cubicBezTo>
                  <a:cubicBezTo>
                    <a:pt x="1727" y="562"/>
                    <a:pt x="1778" y="512"/>
                    <a:pt x="1827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6478426" y="1762594"/>
              <a:ext cx="542116" cy="1333143"/>
            </a:xfrm>
            <a:custGeom>
              <a:avLst/>
              <a:gdLst>
                <a:gd name="T0" fmla="*/ 634 w 709"/>
                <a:gd name="T1" fmla="*/ 0 h 1715"/>
                <a:gd name="T2" fmla="*/ 663 w 709"/>
                <a:gd name="T3" fmla="*/ 209 h 1715"/>
                <a:gd name="T4" fmla="*/ 691 w 709"/>
                <a:gd name="T5" fmla="*/ 526 h 1715"/>
                <a:gd name="T6" fmla="*/ 700 w 709"/>
                <a:gd name="T7" fmla="*/ 935 h 1715"/>
                <a:gd name="T8" fmla="*/ 697 w 709"/>
                <a:gd name="T9" fmla="*/ 941 h 1715"/>
                <a:gd name="T10" fmla="*/ 694 w 709"/>
                <a:gd name="T11" fmla="*/ 992 h 1715"/>
                <a:gd name="T12" fmla="*/ 685 w 709"/>
                <a:gd name="T13" fmla="*/ 1044 h 1715"/>
                <a:gd name="T14" fmla="*/ 673 w 709"/>
                <a:gd name="T15" fmla="*/ 1103 h 1715"/>
                <a:gd name="T16" fmla="*/ 667 w 709"/>
                <a:gd name="T17" fmla="*/ 1117 h 1715"/>
                <a:gd name="T18" fmla="*/ 651 w 709"/>
                <a:gd name="T19" fmla="*/ 1176 h 1715"/>
                <a:gd name="T20" fmla="*/ 632 w 709"/>
                <a:gd name="T21" fmla="*/ 1228 h 1715"/>
                <a:gd name="T22" fmla="*/ 613 w 709"/>
                <a:gd name="T23" fmla="*/ 1273 h 1715"/>
                <a:gd name="T24" fmla="*/ 561 w 709"/>
                <a:gd name="T25" fmla="*/ 1367 h 1715"/>
                <a:gd name="T26" fmla="*/ 487 w 709"/>
                <a:gd name="T27" fmla="*/ 1466 h 1715"/>
                <a:gd name="T28" fmla="*/ 353 w 709"/>
                <a:gd name="T29" fmla="*/ 1593 h 1715"/>
                <a:gd name="T30" fmla="*/ 303 w 709"/>
                <a:gd name="T31" fmla="*/ 1629 h 1715"/>
                <a:gd name="T32" fmla="*/ 295 w 709"/>
                <a:gd name="T33" fmla="*/ 1633 h 1715"/>
                <a:gd name="T34" fmla="*/ 139 w 709"/>
                <a:gd name="T35" fmla="*/ 1715 h 1715"/>
                <a:gd name="T36" fmla="*/ 312 w 709"/>
                <a:gd name="T37" fmla="*/ 1405 h 1715"/>
                <a:gd name="T38" fmla="*/ 324 w 709"/>
                <a:gd name="T39" fmla="*/ 1374 h 1715"/>
                <a:gd name="T40" fmla="*/ 375 w 709"/>
                <a:gd name="T41" fmla="*/ 1150 h 1715"/>
                <a:gd name="T42" fmla="*/ 383 w 709"/>
                <a:gd name="T43" fmla="*/ 1030 h 1715"/>
                <a:gd name="T44" fmla="*/ 365 w 709"/>
                <a:gd name="T45" fmla="*/ 821 h 1715"/>
                <a:gd name="T46" fmla="*/ 365 w 709"/>
                <a:gd name="T47" fmla="*/ 805 h 1715"/>
                <a:gd name="T48" fmla="*/ 367 w 709"/>
                <a:gd name="T49" fmla="*/ 598 h 1715"/>
                <a:gd name="T50" fmla="*/ 366 w 709"/>
                <a:gd name="T51" fmla="*/ 591 h 1715"/>
                <a:gd name="T52" fmla="*/ 377 w 709"/>
                <a:gd name="T53" fmla="*/ 519 h 1715"/>
                <a:gd name="T54" fmla="*/ 386 w 709"/>
                <a:gd name="T55" fmla="*/ 471 h 1715"/>
                <a:gd name="T56" fmla="*/ 390 w 709"/>
                <a:gd name="T57" fmla="*/ 463 h 1715"/>
                <a:gd name="T58" fmla="*/ 447 w 709"/>
                <a:gd name="T59" fmla="*/ 285 h 1715"/>
                <a:gd name="T60" fmla="*/ 337 w 709"/>
                <a:gd name="T61" fmla="*/ 896 h 1715"/>
                <a:gd name="T62" fmla="*/ 334 w 709"/>
                <a:gd name="T63" fmla="*/ 1039 h 1715"/>
                <a:gd name="T64" fmla="*/ 335 w 709"/>
                <a:gd name="T65" fmla="*/ 1047 h 1715"/>
                <a:gd name="T66" fmla="*/ 303 w 709"/>
                <a:gd name="T67" fmla="*/ 1228 h 1715"/>
                <a:gd name="T68" fmla="*/ 206 w 709"/>
                <a:gd name="T69" fmla="*/ 1469 h 1715"/>
                <a:gd name="T70" fmla="*/ 197 w 709"/>
                <a:gd name="T71" fmla="*/ 1483 h 1715"/>
                <a:gd name="T72" fmla="*/ 52 w 709"/>
                <a:gd name="T73" fmla="*/ 1688 h 1715"/>
                <a:gd name="T74" fmla="*/ 44 w 709"/>
                <a:gd name="T75" fmla="*/ 1630 h 1715"/>
                <a:gd name="T76" fmla="*/ 39 w 709"/>
                <a:gd name="T77" fmla="*/ 1577 h 1715"/>
                <a:gd name="T78" fmla="*/ 34 w 709"/>
                <a:gd name="T79" fmla="*/ 1535 h 1715"/>
                <a:gd name="T80" fmla="*/ 9 w 709"/>
                <a:gd name="T81" fmla="*/ 1174 h 1715"/>
                <a:gd name="T82" fmla="*/ 4 w 709"/>
                <a:gd name="T83" fmla="*/ 869 h 1715"/>
                <a:gd name="T84" fmla="*/ 7 w 709"/>
                <a:gd name="T85" fmla="*/ 856 h 1715"/>
                <a:gd name="T86" fmla="*/ 54 w 709"/>
                <a:gd name="T87" fmla="*/ 580 h 1715"/>
                <a:gd name="T88" fmla="*/ 196 w 709"/>
                <a:gd name="T89" fmla="*/ 307 h 1715"/>
                <a:gd name="T90" fmla="*/ 203 w 709"/>
                <a:gd name="T91" fmla="*/ 300 h 1715"/>
                <a:gd name="T92" fmla="*/ 332 w 709"/>
                <a:gd name="T93" fmla="*/ 166 h 1715"/>
                <a:gd name="T94" fmla="*/ 360 w 709"/>
                <a:gd name="T95" fmla="*/ 144 h 1715"/>
                <a:gd name="T96" fmla="*/ 466 w 709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1715">
                  <a:moveTo>
                    <a:pt x="634" y="0"/>
                  </a:moveTo>
                  <a:cubicBezTo>
                    <a:pt x="647" y="69"/>
                    <a:pt x="654" y="136"/>
                    <a:pt x="663" y="209"/>
                  </a:cubicBezTo>
                  <a:cubicBezTo>
                    <a:pt x="673" y="318"/>
                    <a:pt x="681" y="418"/>
                    <a:pt x="691" y="526"/>
                  </a:cubicBezTo>
                  <a:cubicBezTo>
                    <a:pt x="700" y="666"/>
                    <a:pt x="709" y="795"/>
                    <a:pt x="700" y="935"/>
                  </a:cubicBezTo>
                  <a:cubicBezTo>
                    <a:pt x="700" y="937"/>
                    <a:pt x="697" y="939"/>
                    <a:pt x="697" y="941"/>
                  </a:cubicBezTo>
                  <a:cubicBezTo>
                    <a:pt x="696" y="958"/>
                    <a:pt x="695" y="975"/>
                    <a:pt x="694" y="992"/>
                  </a:cubicBezTo>
                  <a:cubicBezTo>
                    <a:pt x="690" y="1009"/>
                    <a:pt x="689" y="1027"/>
                    <a:pt x="685" y="1044"/>
                  </a:cubicBezTo>
                  <a:cubicBezTo>
                    <a:pt x="680" y="1064"/>
                    <a:pt x="679" y="1083"/>
                    <a:pt x="673" y="1103"/>
                  </a:cubicBezTo>
                  <a:cubicBezTo>
                    <a:pt x="671" y="1107"/>
                    <a:pt x="669" y="1112"/>
                    <a:pt x="667" y="1117"/>
                  </a:cubicBezTo>
                  <a:cubicBezTo>
                    <a:pt x="664" y="1139"/>
                    <a:pt x="659" y="1157"/>
                    <a:pt x="651" y="1176"/>
                  </a:cubicBezTo>
                  <a:cubicBezTo>
                    <a:pt x="643" y="1193"/>
                    <a:pt x="640" y="1211"/>
                    <a:pt x="632" y="1228"/>
                  </a:cubicBezTo>
                  <a:cubicBezTo>
                    <a:pt x="624" y="1243"/>
                    <a:pt x="618" y="1258"/>
                    <a:pt x="613" y="1273"/>
                  </a:cubicBezTo>
                  <a:cubicBezTo>
                    <a:pt x="598" y="1305"/>
                    <a:pt x="579" y="1335"/>
                    <a:pt x="561" y="1367"/>
                  </a:cubicBezTo>
                  <a:cubicBezTo>
                    <a:pt x="538" y="1403"/>
                    <a:pt x="513" y="1433"/>
                    <a:pt x="487" y="1466"/>
                  </a:cubicBezTo>
                  <a:cubicBezTo>
                    <a:pt x="446" y="1513"/>
                    <a:pt x="403" y="1555"/>
                    <a:pt x="353" y="1593"/>
                  </a:cubicBezTo>
                  <a:cubicBezTo>
                    <a:pt x="336" y="1606"/>
                    <a:pt x="320" y="1617"/>
                    <a:pt x="303" y="1629"/>
                  </a:cubicBezTo>
                  <a:cubicBezTo>
                    <a:pt x="300" y="1631"/>
                    <a:pt x="297" y="1630"/>
                    <a:pt x="295" y="1633"/>
                  </a:cubicBezTo>
                  <a:cubicBezTo>
                    <a:pt x="245" y="1667"/>
                    <a:pt x="193" y="1692"/>
                    <a:pt x="139" y="1715"/>
                  </a:cubicBezTo>
                  <a:cubicBezTo>
                    <a:pt x="212" y="1622"/>
                    <a:pt x="269" y="1518"/>
                    <a:pt x="312" y="1405"/>
                  </a:cubicBezTo>
                  <a:cubicBezTo>
                    <a:pt x="316" y="1395"/>
                    <a:pt x="321" y="1384"/>
                    <a:pt x="324" y="1374"/>
                  </a:cubicBezTo>
                  <a:cubicBezTo>
                    <a:pt x="349" y="1300"/>
                    <a:pt x="364" y="1228"/>
                    <a:pt x="375" y="1150"/>
                  </a:cubicBezTo>
                  <a:cubicBezTo>
                    <a:pt x="380" y="1109"/>
                    <a:pt x="382" y="1071"/>
                    <a:pt x="383" y="1030"/>
                  </a:cubicBezTo>
                  <a:cubicBezTo>
                    <a:pt x="383" y="959"/>
                    <a:pt x="376" y="894"/>
                    <a:pt x="365" y="821"/>
                  </a:cubicBezTo>
                  <a:cubicBezTo>
                    <a:pt x="364" y="816"/>
                    <a:pt x="366" y="811"/>
                    <a:pt x="365" y="805"/>
                  </a:cubicBezTo>
                  <a:cubicBezTo>
                    <a:pt x="358" y="734"/>
                    <a:pt x="357" y="669"/>
                    <a:pt x="367" y="598"/>
                  </a:cubicBezTo>
                  <a:cubicBezTo>
                    <a:pt x="367" y="596"/>
                    <a:pt x="366" y="593"/>
                    <a:pt x="366" y="591"/>
                  </a:cubicBezTo>
                  <a:cubicBezTo>
                    <a:pt x="369" y="566"/>
                    <a:pt x="372" y="544"/>
                    <a:pt x="377" y="519"/>
                  </a:cubicBezTo>
                  <a:cubicBezTo>
                    <a:pt x="381" y="502"/>
                    <a:pt x="384" y="487"/>
                    <a:pt x="386" y="471"/>
                  </a:cubicBezTo>
                  <a:cubicBezTo>
                    <a:pt x="388" y="468"/>
                    <a:pt x="389" y="467"/>
                    <a:pt x="390" y="463"/>
                  </a:cubicBezTo>
                  <a:cubicBezTo>
                    <a:pt x="404" y="400"/>
                    <a:pt x="423" y="343"/>
                    <a:pt x="447" y="285"/>
                  </a:cubicBezTo>
                  <a:cubicBezTo>
                    <a:pt x="355" y="473"/>
                    <a:pt x="315" y="688"/>
                    <a:pt x="337" y="896"/>
                  </a:cubicBezTo>
                  <a:cubicBezTo>
                    <a:pt x="337" y="944"/>
                    <a:pt x="340" y="991"/>
                    <a:pt x="334" y="1039"/>
                  </a:cubicBezTo>
                  <a:cubicBezTo>
                    <a:pt x="334" y="1042"/>
                    <a:pt x="335" y="1045"/>
                    <a:pt x="335" y="1047"/>
                  </a:cubicBezTo>
                  <a:cubicBezTo>
                    <a:pt x="327" y="1111"/>
                    <a:pt x="319" y="1167"/>
                    <a:pt x="303" y="1228"/>
                  </a:cubicBezTo>
                  <a:cubicBezTo>
                    <a:pt x="279" y="1314"/>
                    <a:pt x="247" y="1391"/>
                    <a:pt x="206" y="1469"/>
                  </a:cubicBezTo>
                  <a:cubicBezTo>
                    <a:pt x="204" y="1474"/>
                    <a:pt x="199" y="1478"/>
                    <a:pt x="197" y="1483"/>
                  </a:cubicBezTo>
                  <a:cubicBezTo>
                    <a:pt x="156" y="1559"/>
                    <a:pt x="106" y="1624"/>
                    <a:pt x="52" y="1688"/>
                  </a:cubicBezTo>
                  <a:cubicBezTo>
                    <a:pt x="46" y="1669"/>
                    <a:pt x="48" y="1652"/>
                    <a:pt x="44" y="1630"/>
                  </a:cubicBezTo>
                  <a:cubicBezTo>
                    <a:pt x="41" y="1613"/>
                    <a:pt x="39" y="1595"/>
                    <a:pt x="39" y="1577"/>
                  </a:cubicBezTo>
                  <a:cubicBezTo>
                    <a:pt x="38" y="1562"/>
                    <a:pt x="36" y="1548"/>
                    <a:pt x="34" y="1535"/>
                  </a:cubicBezTo>
                  <a:cubicBezTo>
                    <a:pt x="22" y="1411"/>
                    <a:pt x="14" y="1297"/>
                    <a:pt x="9" y="1174"/>
                  </a:cubicBezTo>
                  <a:cubicBezTo>
                    <a:pt x="5" y="1070"/>
                    <a:pt x="0" y="973"/>
                    <a:pt x="4" y="869"/>
                  </a:cubicBezTo>
                  <a:cubicBezTo>
                    <a:pt x="4" y="865"/>
                    <a:pt x="7" y="860"/>
                    <a:pt x="7" y="856"/>
                  </a:cubicBezTo>
                  <a:cubicBezTo>
                    <a:pt x="10" y="760"/>
                    <a:pt x="27" y="672"/>
                    <a:pt x="54" y="580"/>
                  </a:cubicBezTo>
                  <a:cubicBezTo>
                    <a:pt x="85" y="479"/>
                    <a:pt x="132" y="392"/>
                    <a:pt x="196" y="307"/>
                  </a:cubicBezTo>
                  <a:cubicBezTo>
                    <a:pt x="198" y="305"/>
                    <a:pt x="200" y="303"/>
                    <a:pt x="203" y="300"/>
                  </a:cubicBezTo>
                  <a:cubicBezTo>
                    <a:pt x="241" y="249"/>
                    <a:pt x="284" y="207"/>
                    <a:pt x="332" y="166"/>
                  </a:cubicBezTo>
                  <a:cubicBezTo>
                    <a:pt x="341" y="159"/>
                    <a:pt x="351" y="150"/>
                    <a:pt x="360" y="144"/>
                  </a:cubicBezTo>
                  <a:cubicBezTo>
                    <a:pt x="394" y="117"/>
                    <a:pt x="428" y="94"/>
                    <a:pt x="466" y="7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7144287" y="2700465"/>
              <a:ext cx="1119586" cy="465941"/>
            </a:xfrm>
            <a:custGeom>
              <a:avLst/>
              <a:gdLst>
                <a:gd name="T0" fmla="*/ 1319 w 1465"/>
                <a:gd name="T1" fmla="*/ 329 h 600"/>
                <a:gd name="T2" fmla="*/ 1339 w 1465"/>
                <a:gd name="T3" fmla="*/ 306 h 600"/>
                <a:gd name="T4" fmla="*/ 1401 w 1465"/>
                <a:gd name="T5" fmla="*/ 217 h 600"/>
                <a:gd name="T6" fmla="*/ 1465 w 1465"/>
                <a:gd name="T7" fmla="*/ 76 h 600"/>
                <a:gd name="T8" fmla="*/ 1288 w 1465"/>
                <a:gd name="T9" fmla="*/ 48 h 600"/>
                <a:gd name="T10" fmla="*/ 1019 w 1465"/>
                <a:gd name="T11" fmla="*/ 20 h 600"/>
                <a:gd name="T12" fmla="*/ 672 w 1465"/>
                <a:gd name="T13" fmla="*/ 6 h 600"/>
                <a:gd name="T14" fmla="*/ 666 w 1465"/>
                <a:gd name="T15" fmla="*/ 8 h 600"/>
                <a:gd name="T16" fmla="*/ 623 w 1465"/>
                <a:gd name="T17" fmla="*/ 10 h 600"/>
                <a:gd name="T18" fmla="*/ 579 w 1465"/>
                <a:gd name="T19" fmla="*/ 17 h 600"/>
                <a:gd name="T20" fmla="*/ 529 w 1465"/>
                <a:gd name="T21" fmla="*/ 26 h 600"/>
                <a:gd name="T22" fmla="*/ 516 w 1465"/>
                <a:gd name="T23" fmla="*/ 31 h 600"/>
                <a:gd name="T24" fmla="*/ 466 w 1465"/>
                <a:gd name="T25" fmla="*/ 44 h 600"/>
                <a:gd name="T26" fmla="*/ 421 w 1465"/>
                <a:gd name="T27" fmla="*/ 59 h 600"/>
                <a:gd name="T28" fmla="*/ 383 w 1465"/>
                <a:gd name="T29" fmla="*/ 75 h 600"/>
                <a:gd name="T30" fmla="*/ 303 w 1465"/>
                <a:gd name="T31" fmla="*/ 118 h 600"/>
                <a:gd name="T32" fmla="*/ 217 w 1465"/>
                <a:gd name="T33" fmla="*/ 179 h 600"/>
                <a:gd name="T34" fmla="*/ 107 w 1465"/>
                <a:gd name="T35" fmla="*/ 291 h 600"/>
                <a:gd name="T36" fmla="*/ 76 w 1465"/>
                <a:gd name="T37" fmla="*/ 333 h 600"/>
                <a:gd name="T38" fmla="*/ 73 w 1465"/>
                <a:gd name="T39" fmla="*/ 340 h 600"/>
                <a:gd name="T40" fmla="*/ 0 w 1465"/>
                <a:gd name="T41" fmla="*/ 471 h 600"/>
                <a:gd name="T42" fmla="*/ 266 w 1465"/>
                <a:gd name="T43" fmla="*/ 328 h 600"/>
                <a:gd name="T44" fmla="*/ 293 w 1465"/>
                <a:gd name="T45" fmla="*/ 319 h 600"/>
                <a:gd name="T46" fmla="*/ 484 w 1465"/>
                <a:gd name="T47" fmla="*/ 279 h 600"/>
                <a:gd name="T48" fmla="*/ 586 w 1465"/>
                <a:gd name="T49" fmla="*/ 274 h 600"/>
                <a:gd name="T50" fmla="*/ 763 w 1465"/>
                <a:gd name="T51" fmla="*/ 292 h 600"/>
                <a:gd name="T52" fmla="*/ 777 w 1465"/>
                <a:gd name="T53" fmla="*/ 292 h 600"/>
                <a:gd name="T54" fmla="*/ 953 w 1465"/>
                <a:gd name="T55" fmla="*/ 293 h 600"/>
                <a:gd name="T56" fmla="*/ 959 w 1465"/>
                <a:gd name="T57" fmla="*/ 294 h 600"/>
                <a:gd name="T58" fmla="*/ 1020 w 1465"/>
                <a:gd name="T59" fmla="*/ 286 h 600"/>
                <a:gd name="T60" fmla="*/ 1061 w 1465"/>
                <a:gd name="T61" fmla="*/ 279 h 600"/>
                <a:gd name="T62" fmla="*/ 1068 w 1465"/>
                <a:gd name="T63" fmla="*/ 276 h 600"/>
                <a:gd name="T64" fmla="*/ 1220 w 1465"/>
                <a:gd name="T65" fmla="*/ 230 h 600"/>
                <a:gd name="T66" fmla="*/ 699 w 1465"/>
                <a:gd name="T67" fmla="*/ 314 h 600"/>
                <a:gd name="T68" fmla="*/ 577 w 1465"/>
                <a:gd name="T69" fmla="*/ 315 h 600"/>
                <a:gd name="T70" fmla="*/ 571 w 1465"/>
                <a:gd name="T71" fmla="*/ 314 h 600"/>
                <a:gd name="T72" fmla="*/ 417 w 1465"/>
                <a:gd name="T73" fmla="*/ 339 h 600"/>
                <a:gd name="T74" fmla="*/ 210 w 1465"/>
                <a:gd name="T75" fmla="*/ 417 h 600"/>
                <a:gd name="T76" fmla="*/ 199 w 1465"/>
                <a:gd name="T77" fmla="*/ 425 h 600"/>
                <a:gd name="T78" fmla="*/ 22 w 1465"/>
                <a:gd name="T79" fmla="*/ 545 h 600"/>
                <a:gd name="T80" fmla="*/ 71 w 1465"/>
                <a:gd name="T81" fmla="*/ 553 h 600"/>
                <a:gd name="T82" fmla="*/ 116 w 1465"/>
                <a:gd name="T83" fmla="*/ 558 h 600"/>
                <a:gd name="T84" fmla="*/ 152 w 1465"/>
                <a:gd name="T85" fmla="*/ 563 h 600"/>
                <a:gd name="T86" fmla="*/ 458 w 1465"/>
                <a:gd name="T87" fmla="*/ 590 h 600"/>
                <a:gd name="T88" fmla="*/ 717 w 1465"/>
                <a:gd name="T89" fmla="*/ 598 h 600"/>
                <a:gd name="T90" fmla="*/ 729 w 1465"/>
                <a:gd name="T91" fmla="*/ 596 h 600"/>
                <a:gd name="T92" fmla="*/ 964 w 1465"/>
                <a:gd name="T93" fmla="*/ 560 h 600"/>
                <a:gd name="T94" fmla="*/ 1198 w 1465"/>
                <a:gd name="T95" fmla="*/ 443 h 600"/>
                <a:gd name="T96" fmla="*/ 1204 w 1465"/>
                <a:gd name="T97" fmla="*/ 438 h 600"/>
                <a:gd name="T98" fmla="*/ 1319 w 1465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5" h="600">
                  <a:moveTo>
                    <a:pt x="1319" y="329"/>
                  </a:moveTo>
                  <a:cubicBezTo>
                    <a:pt x="1325" y="322"/>
                    <a:pt x="1333" y="314"/>
                    <a:pt x="1339" y="306"/>
                  </a:cubicBezTo>
                  <a:cubicBezTo>
                    <a:pt x="1362" y="278"/>
                    <a:pt x="1382" y="249"/>
                    <a:pt x="1401" y="217"/>
                  </a:cubicBezTo>
                  <a:cubicBezTo>
                    <a:pt x="1426" y="171"/>
                    <a:pt x="1448" y="125"/>
                    <a:pt x="1465" y="76"/>
                  </a:cubicBezTo>
                  <a:cubicBezTo>
                    <a:pt x="1407" y="63"/>
                    <a:pt x="1350" y="56"/>
                    <a:pt x="1288" y="48"/>
                  </a:cubicBezTo>
                  <a:cubicBezTo>
                    <a:pt x="1195" y="37"/>
                    <a:pt x="1110" y="29"/>
                    <a:pt x="1019" y="20"/>
                  </a:cubicBezTo>
                  <a:cubicBezTo>
                    <a:pt x="900" y="10"/>
                    <a:pt x="791" y="0"/>
                    <a:pt x="672" y="6"/>
                  </a:cubicBezTo>
                  <a:cubicBezTo>
                    <a:pt x="670" y="6"/>
                    <a:pt x="668" y="8"/>
                    <a:pt x="666" y="8"/>
                  </a:cubicBezTo>
                  <a:cubicBezTo>
                    <a:pt x="652" y="9"/>
                    <a:pt x="637" y="9"/>
                    <a:pt x="623" y="10"/>
                  </a:cubicBezTo>
                  <a:cubicBezTo>
                    <a:pt x="608" y="13"/>
                    <a:pt x="593" y="14"/>
                    <a:pt x="579" y="17"/>
                  </a:cubicBezTo>
                  <a:cubicBezTo>
                    <a:pt x="562" y="20"/>
                    <a:pt x="545" y="21"/>
                    <a:pt x="529" y="26"/>
                  </a:cubicBezTo>
                  <a:cubicBezTo>
                    <a:pt x="525" y="28"/>
                    <a:pt x="521" y="30"/>
                    <a:pt x="516" y="31"/>
                  </a:cubicBezTo>
                  <a:cubicBezTo>
                    <a:pt x="498" y="33"/>
                    <a:pt x="482" y="37"/>
                    <a:pt x="466" y="44"/>
                  </a:cubicBezTo>
                  <a:cubicBezTo>
                    <a:pt x="451" y="50"/>
                    <a:pt x="436" y="52"/>
                    <a:pt x="421" y="59"/>
                  </a:cubicBezTo>
                  <a:cubicBezTo>
                    <a:pt x="408" y="65"/>
                    <a:pt x="396" y="70"/>
                    <a:pt x="383" y="75"/>
                  </a:cubicBezTo>
                  <a:cubicBezTo>
                    <a:pt x="355" y="87"/>
                    <a:pt x="330" y="102"/>
                    <a:pt x="303" y="118"/>
                  </a:cubicBezTo>
                  <a:cubicBezTo>
                    <a:pt x="272" y="137"/>
                    <a:pt x="245" y="157"/>
                    <a:pt x="217" y="179"/>
                  </a:cubicBezTo>
                  <a:cubicBezTo>
                    <a:pt x="176" y="213"/>
                    <a:pt x="140" y="249"/>
                    <a:pt x="107" y="291"/>
                  </a:cubicBezTo>
                  <a:cubicBezTo>
                    <a:pt x="96" y="305"/>
                    <a:pt x="86" y="319"/>
                    <a:pt x="76" y="333"/>
                  </a:cubicBezTo>
                  <a:cubicBezTo>
                    <a:pt x="74" y="335"/>
                    <a:pt x="75" y="338"/>
                    <a:pt x="73" y="340"/>
                  </a:cubicBezTo>
                  <a:cubicBezTo>
                    <a:pt x="42" y="381"/>
                    <a:pt x="21" y="425"/>
                    <a:pt x="0" y="471"/>
                  </a:cubicBezTo>
                  <a:cubicBezTo>
                    <a:pt x="81" y="411"/>
                    <a:pt x="170" y="363"/>
                    <a:pt x="266" y="328"/>
                  </a:cubicBezTo>
                  <a:cubicBezTo>
                    <a:pt x="275" y="325"/>
                    <a:pt x="284" y="321"/>
                    <a:pt x="293" y="319"/>
                  </a:cubicBezTo>
                  <a:cubicBezTo>
                    <a:pt x="356" y="299"/>
                    <a:pt x="417" y="287"/>
                    <a:pt x="484" y="279"/>
                  </a:cubicBezTo>
                  <a:cubicBezTo>
                    <a:pt x="519" y="275"/>
                    <a:pt x="552" y="274"/>
                    <a:pt x="586" y="274"/>
                  </a:cubicBezTo>
                  <a:cubicBezTo>
                    <a:pt x="646" y="274"/>
                    <a:pt x="701" y="282"/>
                    <a:pt x="763" y="292"/>
                  </a:cubicBezTo>
                  <a:cubicBezTo>
                    <a:pt x="768" y="293"/>
                    <a:pt x="772" y="291"/>
                    <a:pt x="777" y="292"/>
                  </a:cubicBezTo>
                  <a:cubicBezTo>
                    <a:pt x="837" y="299"/>
                    <a:pt x="893" y="301"/>
                    <a:pt x="953" y="293"/>
                  </a:cubicBezTo>
                  <a:cubicBezTo>
                    <a:pt x="954" y="293"/>
                    <a:pt x="957" y="294"/>
                    <a:pt x="959" y="294"/>
                  </a:cubicBezTo>
                  <a:cubicBezTo>
                    <a:pt x="981" y="293"/>
                    <a:pt x="999" y="290"/>
                    <a:pt x="1020" y="286"/>
                  </a:cubicBezTo>
                  <a:cubicBezTo>
                    <a:pt x="1035" y="283"/>
                    <a:pt x="1047" y="281"/>
                    <a:pt x="1061" y="279"/>
                  </a:cubicBezTo>
                  <a:cubicBezTo>
                    <a:pt x="1064" y="278"/>
                    <a:pt x="1065" y="277"/>
                    <a:pt x="1068" y="276"/>
                  </a:cubicBezTo>
                  <a:cubicBezTo>
                    <a:pt x="1122" y="265"/>
                    <a:pt x="1170" y="250"/>
                    <a:pt x="1220" y="230"/>
                  </a:cubicBezTo>
                  <a:cubicBezTo>
                    <a:pt x="1059" y="306"/>
                    <a:pt x="876" y="336"/>
                    <a:pt x="699" y="314"/>
                  </a:cubicBezTo>
                  <a:cubicBezTo>
                    <a:pt x="659" y="314"/>
                    <a:pt x="619" y="311"/>
                    <a:pt x="577" y="315"/>
                  </a:cubicBezTo>
                  <a:cubicBezTo>
                    <a:pt x="575" y="315"/>
                    <a:pt x="573" y="314"/>
                    <a:pt x="571" y="314"/>
                  </a:cubicBezTo>
                  <a:cubicBezTo>
                    <a:pt x="516" y="320"/>
                    <a:pt x="469" y="326"/>
                    <a:pt x="417" y="339"/>
                  </a:cubicBezTo>
                  <a:cubicBezTo>
                    <a:pt x="343" y="358"/>
                    <a:pt x="277" y="384"/>
                    <a:pt x="210" y="417"/>
                  </a:cubicBezTo>
                  <a:cubicBezTo>
                    <a:pt x="206" y="419"/>
                    <a:pt x="202" y="423"/>
                    <a:pt x="199" y="425"/>
                  </a:cubicBezTo>
                  <a:cubicBezTo>
                    <a:pt x="133" y="458"/>
                    <a:pt x="77" y="500"/>
                    <a:pt x="22" y="545"/>
                  </a:cubicBezTo>
                  <a:cubicBezTo>
                    <a:pt x="38" y="550"/>
                    <a:pt x="52" y="549"/>
                    <a:pt x="71" y="553"/>
                  </a:cubicBezTo>
                  <a:cubicBezTo>
                    <a:pt x="85" y="556"/>
                    <a:pt x="101" y="558"/>
                    <a:pt x="116" y="558"/>
                  </a:cubicBezTo>
                  <a:cubicBezTo>
                    <a:pt x="129" y="559"/>
                    <a:pt x="140" y="561"/>
                    <a:pt x="152" y="563"/>
                  </a:cubicBezTo>
                  <a:cubicBezTo>
                    <a:pt x="257" y="574"/>
                    <a:pt x="354" y="583"/>
                    <a:pt x="458" y="590"/>
                  </a:cubicBezTo>
                  <a:cubicBezTo>
                    <a:pt x="547" y="594"/>
                    <a:pt x="629" y="600"/>
                    <a:pt x="717" y="598"/>
                  </a:cubicBezTo>
                  <a:cubicBezTo>
                    <a:pt x="721" y="598"/>
                    <a:pt x="725" y="596"/>
                    <a:pt x="729" y="596"/>
                  </a:cubicBezTo>
                  <a:cubicBezTo>
                    <a:pt x="810" y="595"/>
                    <a:pt x="885" y="582"/>
                    <a:pt x="964" y="560"/>
                  </a:cubicBezTo>
                  <a:cubicBezTo>
                    <a:pt x="1050" y="535"/>
                    <a:pt x="1125" y="496"/>
                    <a:pt x="1198" y="443"/>
                  </a:cubicBezTo>
                  <a:cubicBezTo>
                    <a:pt x="1200" y="441"/>
                    <a:pt x="1202" y="440"/>
                    <a:pt x="1204" y="438"/>
                  </a:cubicBezTo>
                  <a:cubicBezTo>
                    <a:pt x="1247" y="406"/>
                    <a:pt x="1284" y="370"/>
                    <a:pt x="131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7059433" y="1773375"/>
              <a:ext cx="246309" cy="788148"/>
            </a:xfrm>
            <a:custGeom>
              <a:avLst/>
              <a:gdLst>
                <a:gd name="T0" fmla="*/ 323 w 323"/>
                <a:gd name="T1" fmla="*/ 0 h 1013"/>
                <a:gd name="T2" fmla="*/ 244 w 323"/>
                <a:gd name="T3" fmla="*/ 441 h 1013"/>
                <a:gd name="T4" fmla="*/ 241 w 323"/>
                <a:gd name="T5" fmla="*/ 544 h 1013"/>
                <a:gd name="T6" fmla="*/ 242 w 323"/>
                <a:gd name="T7" fmla="*/ 550 h 1013"/>
                <a:gd name="T8" fmla="*/ 218 w 323"/>
                <a:gd name="T9" fmla="*/ 681 h 1013"/>
                <a:gd name="T10" fmla="*/ 149 w 323"/>
                <a:gd name="T11" fmla="*/ 855 h 1013"/>
                <a:gd name="T12" fmla="*/ 142 w 323"/>
                <a:gd name="T13" fmla="*/ 865 h 1013"/>
                <a:gd name="T14" fmla="*/ 37 w 323"/>
                <a:gd name="T15" fmla="*/ 1013 h 1013"/>
                <a:gd name="T16" fmla="*/ 32 w 323"/>
                <a:gd name="T17" fmla="*/ 971 h 1013"/>
                <a:gd name="T18" fmla="*/ 28 w 323"/>
                <a:gd name="T19" fmla="*/ 933 h 1013"/>
                <a:gd name="T20" fmla="*/ 24 w 323"/>
                <a:gd name="T21" fmla="*/ 902 h 1013"/>
                <a:gd name="T22" fmla="*/ 6 w 323"/>
                <a:gd name="T23" fmla="*/ 642 h 1013"/>
                <a:gd name="T24" fmla="*/ 3 w 323"/>
                <a:gd name="T25" fmla="*/ 422 h 1013"/>
                <a:gd name="T26" fmla="*/ 5 w 323"/>
                <a:gd name="T27" fmla="*/ 412 h 1013"/>
                <a:gd name="T28" fmla="*/ 39 w 323"/>
                <a:gd name="T29" fmla="*/ 212 h 1013"/>
                <a:gd name="T30" fmla="*/ 141 w 323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3" h="1013">
                  <a:moveTo>
                    <a:pt x="323" y="0"/>
                  </a:moveTo>
                  <a:cubicBezTo>
                    <a:pt x="256" y="135"/>
                    <a:pt x="228" y="290"/>
                    <a:pt x="244" y="441"/>
                  </a:cubicBezTo>
                  <a:cubicBezTo>
                    <a:pt x="243" y="475"/>
                    <a:pt x="245" y="509"/>
                    <a:pt x="241" y="544"/>
                  </a:cubicBezTo>
                  <a:cubicBezTo>
                    <a:pt x="241" y="546"/>
                    <a:pt x="242" y="549"/>
                    <a:pt x="242" y="550"/>
                  </a:cubicBezTo>
                  <a:cubicBezTo>
                    <a:pt x="236" y="596"/>
                    <a:pt x="230" y="636"/>
                    <a:pt x="218" y="681"/>
                  </a:cubicBezTo>
                  <a:cubicBezTo>
                    <a:pt x="202" y="743"/>
                    <a:pt x="178" y="799"/>
                    <a:pt x="149" y="855"/>
                  </a:cubicBezTo>
                  <a:cubicBezTo>
                    <a:pt x="147" y="858"/>
                    <a:pt x="144" y="862"/>
                    <a:pt x="142" y="865"/>
                  </a:cubicBezTo>
                  <a:cubicBezTo>
                    <a:pt x="113" y="920"/>
                    <a:pt x="76" y="967"/>
                    <a:pt x="37" y="1013"/>
                  </a:cubicBezTo>
                  <a:cubicBezTo>
                    <a:pt x="33" y="999"/>
                    <a:pt x="34" y="987"/>
                    <a:pt x="32" y="971"/>
                  </a:cubicBezTo>
                  <a:cubicBezTo>
                    <a:pt x="30" y="959"/>
                    <a:pt x="28" y="946"/>
                    <a:pt x="28" y="933"/>
                  </a:cubicBezTo>
                  <a:cubicBezTo>
                    <a:pt x="27" y="922"/>
                    <a:pt x="26" y="912"/>
                    <a:pt x="24" y="902"/>
                  </a:cubicBezTo>
                  <a:cubicBezTo>
                    <a:pt x="16" y="813"/>
                    <a:pt x="10" y="731"/>
                    <a:pt x="6" y="642"/>
                  </a:cubicBezTo>
                  <a:cubicBezTo>
                    <a:pt x="3" y="566"/>
                    <a:pt x="0" y="496"/>
                    <a:pt x="3" y="422"/>
                  </a:cubicBezTo>
                  <a:cubicBezTo>
                    <a:pt x="3" y="418"/>
                    <a:pt x="5" y="415"/>
                    <a:pt x="5" y="412"/>
                  </a:cubicBezTo>
                  <a:cubicBezTo>
                    <a:pt x="7" y="343"/>
                    <a:pt x="19" y="279"/>
                    <a:pt x="39" y="212"/>
                  </a:cubicBezTo>
                  <a:cubicBezTo>
                    <a:pt x="61" y="140"/>
                    <a:pt x="96" y="77"/>
                    <a:pt x="141" y="1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7136037" y="1730255"/>
              <a:ext cx="314662" cy="846839"/>
            </a:xfrm>
            <a:custGeom>
              <a:avLst/>
              <a:gdLst>
                <a:gd name="T0" fmla="*/ 379 w 412"/>
                <a:gd name="T1" fmla="*/ 0 h 1089"/>
                <a:gd name="T2" fmla="*/ 399 w 412"/>
                <a:gd name="T3" fmla="*/ 230 h 1089"/>
                <a:gd name="T4" fmla="*/ 405 w 412"/>
                <a:gd name="T5" fmla="*/ 525 h 1089"/>
                <a:gd name="T6" fmla="*/ 404 w 412"/>
                <a:gd name="T7" fmla="*/ 530 h 1089"/>
                <a:gd name="T8" fmla="*/ 401 w 412"/>
                <a:gd name="T9" fmla="*/ 567 h 1089"/>
                <a:gd name="T10" fmla="*/ 395 w 412"/>
                <a:gd name="T11" fmla="*/ 603 h 1089"/>
                <a:gd name="T12" fmla="*/ 386 w 412"/>
                <a:gd name="T13" fmla="*/ 646 h 1089"/>
                <a:gd name="T14" fmla="*/ 382 w 412"/>
                <a:gd name="T15" fmla="*/ 657 h 1089"/>
                <a:gd name="T16" fmla="*/ 370 w 412"/>
                <a:gd name="T17" fmla="*/ 699 h 1089"/>
                <a:gd name="T18" fmla="*/ 357 w 412"/>
                <a:gd name="T19" fmla="*/ 737 h 1089"/>
                <a:gd name="T20" fmla="*/ 342 w 412"/>
                <a:gd name="T21" fmla="*/ 769 h 1089"/>
                <a:gd name="T22" fmla="*/ 305 w 412"/>
                <a:gd name="T23" fmla="*/ 837 h 1089"/>
                <a:gd name="T24" fmla="*/ 252 w 412"/>
                <a:gd name="T25" fmla="*/ 909 h 1089"/>
                <a:gd name="T26" fmla="*/ 155 w 412"/>
                <a:gd name="T27" fmla="*/ 1001 h 1089"/>
                <a:gd name="T28" fmla="*/ 118 w 412"/>
                <a:gd name="T29" fmla="*/ 1027 h 1089"/>
                <a:gd name="T30" fmla="*/ 113 w 412"/>
                <a:gd name="T31" fmla="*/ 1029 h 1089"/>
                <a:gd name="T32" fmla="*/ 0 w 412"/>
                <a:gd name="T33" fmla="*/ 1089 h 1089"/>
                <a:gd name="T34" fmla="*/ 126 w 412"/>
                <a:gd name="T35" fmla="*/ 865 h 1089"/>
                <a:gd name="T36" fmla="*/ 134 w 412"/>
                <a:gd name="T37" fmla="*/ 842 h 1089"/>
                <a:gd name="T38" fmla="*/ 171 w 412"/>
                <a:gd name="T39" fmla="*/ 680 h 1089"/>
                <a:gd name="T40" fmla="*/ 176 w 412"/>
                <a:gd name="T41" fmla="*/ 593 h 1089"/>
                <a:gd name="T42" fmla="*/ 164 w 412"/>
                <a:gd name="T43" fmla="*/ 443 h 1089"/>
                <a:gd name="T44" fmla="*/ 164 w 412"/>
                <a:gd name="T45" fmla="*/ 431 h 1089"/>
                <a:gd name="T46" fmla="*/ 165 w 412"/>
                <a:gd name="T47" fmla="*/ 282 h 1089"/>
                <a:gd name="T48" fmla="*/ 164 w 412"/>
                <a:gd name="T49" fmla="*/ 276 h 1089"/>
                <a:gd name="T50" fmla="*/ 172 w 412"/>
                <a:gd name="T51" fmla="*/ 224 h 1089"/>
                <a:gd name="T52" fmla="*/ 179 w 412"/>
                <a:gd name="T53" fmla="*/ 190 h 1089"/>
                <a:gd name="T54" fmla="*/ 182 w 412"/>
                <a:gd name="T55" fmla="*/ 184 h 1089"/>
                <a:gd name="T56" fmla="*/ 223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79" y="0"/>
                  </a:moveTo>
                  <a:cubicBezTo>
                    <a:pt x="386" y="79"/>
                    <a:pt x="392" y="152"/>
                    <a:pt x="399" y="230"/>
                  </a:cubicBezTo>
                  <a:cubicBezTo>
                    <a:pt x="405" y="331"/>
                    <a:pt x="412" y="424"/>
                    <a:pt x="405" y="525"/>
                  </a:cubicBezTo>
                  <a:cubicBezTo>
                    <a:pt x="405" y="526"/>
                    <a:pt x="404" y="528"/>
                    <a:pt x="404" y="530"/>
                  </a:cubicBezTo>
                  <a:cubicBezTo>
                    <a:pt x="403" y="542"/>
                    <a:pt x="402" y="554"/>
                    <a:pt x="401" y="567"/>
                  </a:cubicBezTo>
                  <a:cubicBezTo>
                    <a:pt x="398" y="579"/>
                    <a:pt x="397" y="591"/>
                    <a:pt x="395" y="603"/>
                  </a:cubicBezTo>
                  <a:cubicBezTo>
                    <a:pt x="391" y="618"/>
                    <a:pt x="391" y="632"/>
                    <a:pt x="386" y="646"/>
                  </a:cubicBezTo>
                  <a:cubicBezTo>
                    <a:pt x="385" y="649"/>
                    <a:pt x="383" y="653"/>
                    <a:pt x="382" y="657"/>
                  </a:cubicBezTo>
                  <a:cubicBezTo>
                    <a:pt x="379" y="672"/>
                    <a:pt x="376" y="685"/>
                    <a:pt x="370" y="699"/>
                  </a:cubicBezTo>
                  <a:cubicBezTo>
                    <a:pt x="364" y="712"/>
                    <a:pt x="363" y="725"/>
                    <a:pt x="357" y="737"/>
                  </a:cubicBezTo>
                  <a:cubicBezTo>
                    <a:pt x="351" y="748"/>
                    <a:pt x="347" y="758"/>
                    <a:pt x="342" y="769"/>
                  </a:cubicBezTo>
                  <a:cubicBezTo>
                    <a:pt x="332" y="793"/>
                    <a:pt x="318" y="814"/>
                    <a:pt x="305" y="837"/>
                  </a:cubicBezTo>
                  <a:cubicBezTo>
                    <a:pt x="288" y="863"/>
                    <a:pt x="271" y="885"/>
                    <a:pt x="252" y="909"/>
                  </a:cubicBezTo>
                  <a:cubicBezTo>
                    <a:pt x="222" y="943"/>
                    <a:pt x="191" y="973"/>
                    <a:pt x="155" y="1001"/>
                  </a:cubicBezTo>
                  <a:cubicBezTo>
                    <a:pt x="142" y="1010"/>
                    <a:pt x="131" y="1018"/>
                    <a:pt x="118" y="1027"/>
                  </a:cubicBezTo>
                  <a:cubicBezTo>
                    <a:pt x="117" y="1028"/>
                    <a:pt x="114" y="1027"/>
                    <a:pt x="113" y="1029"/>
                  </a:cubicBezTo>
                  <a:cubicBezTo>
                    <a:pt x="77" y="1054"/>
                    <a:pt x="39" y="1072"/>
                    <a:pt x="0" y="1089"/>
                  </a:cubicBezTo>
                  <a:cubicBezTo>
                    <a:pt x="53" y="1021"/>
                    <a:pt x="94" y="946"/>
                    <a:pt x="126" y="865"/>
                  </a:cubicBezTo>
                  <a:cubicBezTo>
                    <a:pt x="128" y="857"/>
                    <a:pt x="131" y="849"/>
                    <a:pt x="134" y="842"/>
                  </a:cubicBezTo>
                  <a:cubicBezTo>
                    <a:pt x="152" y="789"/>
                    <a:pt x="163" y="737"/>
                    <a:pt x="171" y="680"/>
                  </a:cubicBezTo>
                  <a:cubicBezTo>
                    <a:pt x="174" y="651"/>
                    <a:pt x="176" y="623"/>
                    <a:pt x="176" y="593"/>
                  </a:cubicBezTo>
                  <a:cubicBezTo>
                    <a:pt x="177" y="542"/>
                    <a:pt x="172" y="496"/>
                    <a:pt x="164" y="443"/>
                  </a:cubicBezTo>
                  <a:cubicBezTo>
                    <a:pt x="163" y="439"/>
                    <a:pt x="165" y="436"/>
                    <a:pt x="164" y="431"/>
                  </a:cubicBezTo>
                  <a:cubicBezTo>
                    <a:pt x="159" y="380"/>
                    <a:pt x="158" y="333"/>
                    <a:pt x="165" y="282"/>
                  </a:cubicBezTo>
                  <a:cubicBezTo>
                    <a:pt x="165" y="280"/>
                    <a:pt x="164" y="278"/>
                    <a:pt x="164" y="276"/>
                  </a:cubicBezTo>
                  <a:cubicBezTo>
                    <a:pt x="166" y="258"/>
                    <a:pt x="169" y="242"/>
                    <a:pt x="172" y="224"/>
                  </a:cubicBezTo>
                  <a:cubicBezTo>
                    <a:pt x="175" y="212"/>
                    <a:pt x="177" y="201"/>
                    <a:pt x="179" y="190"/>
                  </a:cubicBezTo>
                  <a:cubicBezTo>
                    <a:pt x="180" y="188"/>
                    <a:pt x="181" y="187"/>
                    <a:pt x="182" y="184"/>
                  </a:cubicBezTo>
                  <a:cubicBezTo>
                    <a:pt x="192" y="138"/>
                    <a:pt x="205" y="97"/>
                    <a:pt x="223" y="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7513161" y="2343523"/>
              <a:ext cx="794317" cy="330591"/>
            </a:xfrm>
            <a:custGeom>
              <a:avLst/>
              <a:gdLst>
                <a:gd name="T0" fmla="*/ 935 w 1038"/>
                <a:gd name="T1" fmla="*/ 234 h 425"/>
                <a:gd name="T2" fmla="*/ 949 w 1038"/>
                <a:gd name="T3" fmla="*/ 217 h 425"/>
                <a:gd name="T4" fmla="*/ 993 w 1038"/>
                <a:gd name="T5" fmla="*/ 154 h 425"/>
                <a:gd name="T6" fmla="*/ 1038 w 1038"/>
                <a:gd name="T7" fmla="*/ 53 h 425"/>
                <a:gd name="T8" fmla="*/ 913 w 1038"/>
                <a:gd name="T9" fmla="*/ 34 h 425"/>
                <a:gd name="T10" fmla="*/ 722 w 1038"/>
                <a:gd name="T11" fmla="*/ 14 h 425"/>
                <a:gd name="T12" fmla="*/ 476 w 1038"/>
                <a:gd name="T13" fmla="*/ 4 h 425"/>
                <a:gd name="T14" fmla="*/ 472 w 1038"/>
                <a:gd name="T15" fmla="*/ 5 h 425"/>
                <a:gd name="T16" fmla="*/ 441 w 1038"/>
                <a:gd name="T17" fmla="*/ 7 h 425"/>
                <a:gd name="T18" fmla="*/ 410 w 1038"/>
                <a:gd name="T19" fmla="*/ 12 h 425"/>
                <a:gd name="T20" fmla="*/ 375 w 1038"/>
                <a:gd name="T21" fmla="*/ 18 h 425"/>
                <a:gd name="T22" fmla="*/ 366 w 1038"/>
                <a:gd name="T23" fmla="*/ 22 h 425"/>
                <a:gd name="T24" fmla="*/ 330 w 1038"/>
                <a:gd name="T25" fmla="*/ 31 h 425"/>
                <a:gd name="T26" fmla="*/ 298 w 1038"/>
                <a:gd name="T27" fmla="*/ 42 h 425"/>
                <a:gd name="T28" fmla="*/ 271 w 1038"/>
                <a:gd name="T29" fmla="*/ 53 h 425"/>
                <a:gd name="T30" fmla="*/ 214 w 1038"/>
                <a:gd name="T31" fmla="*/ 83 h 425"/>
                <a:gd name="T32" fmla="*/ 154 w 1038"/>
                <a:gd name="T33" fmla="*/ 127 h 425"/>
                <a:gd name="T34" fmla="*/ 75 w 1038"/>
                <a:gd name="T35" fmla="*/ 206 h 425"/>
                <a:gd name="T36" fmla="*/ 53 w 1038"/>
                <a:gd name="T37" fmla="*/ 236 h 425"/>
                <a:gd name="T38" fmla="*/ 51 w 1038"/>
                <a:gd name="T39" fmla="*/ 241 h 425"/>
                <a:gd name="T40" fmla="*/ 0 w 1038"/>
                <a:gd name="T41" fmla="*/ 334 h 425"/>
                <a:gd name="T42" fmla="*/ 188 w 1038"/>
                <a:gd name="T43" fmla="*/ 233 h 425"/>
                <a:gd name="T44" fmla="*/ 208 w 1038"/>
                <a:gd name="T45" fmla="*/ 226 h 425"/>
                <a:gd name="T46" fmla="*/ 343 w 1038"/>
                <a:gd name="T47" fmla="*/ 198 h 425"/>
                <a:gd name="T48" fmla="*/ 415 w 1038"/>
                <a:gd name="T49" fmla="*/ 194 h 425"/>
                <a:gd name="T50" fmla="*/ 541 w 1038"/>
                <a:gd name="T51" fmla="*/ 207 h 425"/>
                <a:gd name="T52" fmla="*/ 550 w 1038"/>
                <a:gd name="T53" fmla="*/ 207 h 425"/>
                <a:gd name="T54" fmla="*/ 675 w 1038"/>
                <a:gd name="T55" fmla="*/ 208 h 425"/>
                <a:gd name="T56" fmla="*/ 680 w 1038"/>
                <a:gd name="T57" fmla="*/ 209 h 425"/>
                <a:gd name="T58" fmla="*/ 723 w 1038"/>
                <a:gd name="T59" fmla="*/ 203 h 425"/>
                <a:gd name="T60" fmla="*/ 752 w 1038"/>
                <a:gd name="T61" fmla="*/ 198 h 425"/>
                <a:gd name="T62" fmla="*/ 757 w 1038"/>
                <a:gd name="T63" fmla="*/ 196 h 425"/>
                <a:gd name="T64" fmla="*/ 865 w 1038"/>
                <a:gd name="T65" fmla="*/ 163 h 425"/>
                <a:gd name="T66" fmla="*/ 495 w 1038"/>
                <a:gd name="T67" fmla="*/ 223 h 425"/>
                <a:gd name="T68" fmla="*/ 409 w 1038"/>
                <a:gd name="T69" fmla="*/ 223 h 425"/>
                <a:gd name="T70" fmla="*/ 404 w 1038"/>
                <a:gd name="T71" fmla="*/ 223 h 425"/>
                <a:gd name="T72" fmla="*/ 295 w 1038"/>
                <a:gd name="T73" fmla="*/ 240 h 425"/>
                <a:gd name="T74" fmla="*/ 149 w 1038"/>
                <a:gd name="T75" fmla="*/ 296 h 425"/>
                <a:gd name="T76" fmla="*/ 140 w 1038"/>
                <a:gd name="T77" fmla="*/ 301 h 425"/>
                <a:gd name="T78" fmla="*/ 15 w 1038"/>
                <a:gd name="T79" fmla="*/ 387 h 425"/>
                <a:gd name="T80" fmla="*/ 50 w 1038"/>
                <a:gd name="T81" fmla="*/ 392 h 425"/>
                <a:gd name="T82" fmla="*/ 82 w 1038"/>
                <a:gd name="T83" fmla="*/ 395 h 425"/>
                <a:gd name="T84" fmla="*/ 107 w 1038"/>
                <a:gd name="T85" fmla="*/ 399 h 425"/>
                <a:gd name="T86" fmla="*/ 324 w 1038"/>
                <a:gd name="T87" fmla="*/ 418 h 425"/>
                <a:gd name="T88" fmla="*/ 508 w 1038"/>
                <a:gd name="T89" fmla="*/ 424 h 425"/>
                <a:gd name="T90" fmla="*/ 516 w 1038"/>
                <a:gd name="T91" fmla="*/ 422 h 425"/>
                <a:gd name="T92" fmla="*/ 683 w 1038"/>
                <a:gd name="T93" fmla="*/ 397 h 425"/>
                <a:gd name="T94" fmla="*/ 849 w 1038"/>
                <a:gd name="T95" fmla="*/ 314 h 425"/>
                <a:gd name="T96" fmla="*/ 853 w 1038"/>
                <a:gd name="T97" fmla="*/ 310 h 425"/>
                <a:gd name="T98" fmla="*/ 935 w 1038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8" h="425">
                  <a:moveTo>
                    <a:pt x="935" y="234"/>
                  </a:moveTo>
                  <a:cubicBezTo>
                    <a:pt x="940" y="228"/>
                    <a:pt x="945" y="223"/>
                    <a:pt x="949" y="217"/>
                  </a:cubicBezTo>
                  <a:cubicBezTo>
                    <a:pt x="966" y="197"/>
                    <a:pt x="980" y="176"/>
                    <a:pt x="993" y="154"/>
                  </a:cubicBezTo>
                  <a:cubicBezTo>
                    <a:pt x="1011" y="121"/>
                    <a:pt x="1027" y="88"/>
                    <a:pt x="1038" y="53"/>
                  </a:cubicBezTo>
                  <a:cubicBezTo>
                    <a:pt x="997" y="45"/>
                    <a:pt x="957" y="40"/>
                    <a:pt x="913" y="34"/>
                  </a:cubicBezTo>
                  <a:cubicBezTo>
                    <a:pt x="847" y="26"/>
                    <a:pt x="787" y="20"/>
                    <a:pt x="722" y="14"/>
                  </a:cubicBezTo>
                  <a:cubicBezTo>
                    <a:pt x="638" y="7"/>
                    <a:pt x="560" y="0"/>
                    <a:pt x="476" y="4"/>
                  </a:cubicBezTo>
                  <a:cubicBezTo>
                    <a:pt x="475" y="4"/>
                    <a:pt x="473" y="5"/>
                    <a:pt x="472" y="5"/>
                  </a:cubicBezTo>
                  <a:cubicBezTo>
                    <a:pt x="462" y="6"/>
                    <a:pt x="451" y="7"/>
                    <a:pt x="441" y="7"/>
                  </a:cubicBezTo>
                  <a:cubicBezTo>
                    <a:pt x="431" y="9"/>
                    <a:pt x="421" y="10"/>
                    <a:pt x="410" y="12"/>
                  </a:cubicBezTo>
                  <a:cubicBezTo>
                    <a:pt x="398" y="14"/>
                    <a:pt x="386" y="15"/>
                    <a:pt x="375" y="18"/>
                  </a:cubicBezTo>
                  <a:cubicBezTo>
                    <a:pt x="372" y="20"/>
                    <a:pt x="369" y="21"/>
                    <a:pt x="366" y="22"/>
                  </a:cubicBezTo>
                  <a:cubicBezTo>
                    <a:pt x="353" y="23"/>
                    <a:pt x="342" y="26"/>
                    <a:pt x="330" y="31"/>
                  </a:cubicBezTo>
                  <a:cubicBezTo>
                    <a:pt x="320" y="36"/>
                    <a:pt x="309" y="37"/>
                    <a:pt x="298" y="42"/>
                  </a:cubicBezTo>
                  <a:cubicBezTo>
                    <a:pt x="289" y="46"/>
                    <a:pt x="280" y="50"/>
                    <a:pt x="271" y="53"/>
                  </a:cubicBezTo>
                  <a:cubicBezTo>
                    <a:pt x="251" y="62"/>
                    <a:pt x="234" y="72"/>
                    <a:pt x="214" y="83"/>
                  </a:cubicBezTo>
                  <a:cubicBezTo>
                    <a:pt x="192" y="97"/>
                    <a:pt x="174" y="111"/>
                    <a:pt x="154" y="127"/>
                  </a:cubicBezTo>
                  <a:cubicBezTo>
                    <a:pt x="125" y="151"/>
                    <a:pt x="99" y="176"/>
                    <a:pt x="75" y="206"/>
                  </a:cubicBezTo>
                  <a:cubicBezTo>
                    <a:pt x="68" y="216"/>
                    <a:pt x="61" y="226"/>
                    <a:pt x="53" y="236"/>
                  </a:cubicBezTo>
                  <a:cubicBezTo>
                    <a:pt x="52" y="238"/>
                    <a:pt x="52" y="240"/>
                    <a:pt x="51" y="241"/>
                  </a:cubicBezTo>
                  <a:cubicBezTo>
                    <a:pt x="30" y="270"/>
                    <a:pt x="14" y="302"/>
                    <a:pt x="0" y="334"/>
                  </a:cubicBezTo>
                  <a:cubicBezTo>
                    <a:pt x="57" y="291"/>
                    <a:pt x="120" y="257"/>
                    <a:pt x="188" y="233"/>
                  </a:cubicBezTo>
                  <a:cubicBezTo>
                    <a:pt x="194" y="231"/>
                    <a:pt x="201" y="228"/>
                    <a:pt x="208" y="226"/>
                  </a:cubicBezTo>
                  <a:cubicBezTo>
                    <a:pt x="252" y="212"/>
                    <a:pt x="295" y="203"/>
                    <a:pt x="343" y="198"/>
                  </a:cubicBezTo>
                  <a:cubicBezTo>
                    <a:pt x="368" y="195"/>
                    <a:pt x="391" y="194"/>
                    <a:pt x="415" y="194"/>
                  </a:cubicBezTo>
                  <a:cubicBezTo>
                    <a:pt x="458" y="194"/>
                    <a:pt x="497" y="200"/>
                    <a:pt x="541" y="207"/>
                  </a:cubicBezTo>
                  <a:cubicBezTo>
                    <a:pt x="544" y="207"/>
                    <a:pt x="547" y="206"/>
                    <a:pt x="550" y="207"/>
                  </a:cubicBezTo>
                  <a:cubicBezTo>
                    <a:pt x="594" y="212"/>
                    <a:pt x="633" y="213"/>
                    <a:pt x="675" y="208"/>
                  </a:cubicBezTo>
                  <a:cubicBezTo>
                    <a:pt x="677" y="208"/>
                    <a:pt x="679" y="209"/>
                    <a:pt x="680" y="209"/>
                  </a:cubicBezTo>
                  <a:cubicBezTo>
                    <a:pt x="695" y="207"/>
                    <a:pt x="708" y="205"/>
                    <a:pt x="723" y="203"/>
                  </a:cubicBezTo>
                  <a:cubicBezTo>
                    <a:pt x="734" y="201"/>
                    <a:pt x="742" y="199"/>
                    <a:pt x="752" y="198"/>
                  </a:cubicBezTo>
                  <a:cubicBezTo>
                    <a:pt x="754" y="197"/>
                    <a:pt x="755" y="196"/>
                    <a:pt x="757" y="196"/>
                  </a:cubicBezTo>
                  <a:cubicBezTo>
                    <a:pt x="795" y="188"/>
                    <a:pt x="830" y="177"/>
                    <a:pt x="865" y="163"/>
                  </a:cubicBezTo>
                  <a:cubicBezTo>
                    <a:pt x="751" y="217"/>
                    <a:pt x="621" y="238"/>
                    <a:pt x="495" y="223"/>
                  </a:cubicBezTo>
                  <a:cubicBezTo>
                    <a:pt x="467" y="223"/>
                    <a:pt x="439" y="220"/>
                    <a:pt x="409" y="223"/>
                  </a:cubicBezTo>
                  <a:cubicBezTo>
                    <a:pt x="408" y="223"/>
                    <a:pt x="406" y="223"/>
                    <a:pt x="404" y="223"/>
                  </a:cubicBezTo>
                  <a:cubicBezTo>
                    <a:pt x="366" y="227"/>
                    <a:pt x="332" y="231"/>
                    <a:pt x="295" y="240"/>
                  </a:cubicBezTo>
                  <a:cubicBezTo>
                    <a:pt x="243" y="254"/>
                    <a:pt x="196" y="272"/>
                    <a:pt x="149" y="296"/>
                  </a:cubicBezTo>
                  <a:cubicBezTo>
                    <a:pt x="146" y="297"/>
                    <a:pt x="143" y="300"/>
                    <a:pt x="140" y="301"/>
                  </a:cubicBezTo>
                  <a:cubicBezTo>
                    <a:pt x="94" y="325"/>
                    <a:pt x="54" y="355"/>
                    <a:pt x="15" y="387"/>
                  </a:cubicBezTo>
                  <a:cubicBezTo>
                    <a:pt x="26" y="390"/>
                    <a:pt x="37" y="390"/>
                    <a:pt x="50" y="392"/>
                  </a:cubicBezTo>
                  <a:cubicBezTo>
                    <a:pt x="60" y="394"/>
                    <a:pt x="71" y="395"/>
                    <a:pt x="82" y="395"/>
                  </a:cubicBezTo>
                  <a:cubicBezTo>
                    <a:pt x="91" y="396"/>
                    <a:pt x="99" y="398"/>
                    <a:pt x="107" y="399"/>
                  </a:cubicBezTo>
                  <a:cubicBezTo>
                    <a:pt x="182" y="407"/>
                    <a:pt x="250" y="413"/>
                    <a:pt x="324" y="418"/>
                  </a:cubicBezTo>
                  <a:cubicBezTo>
                    <a:pt x="387" y="421"/>
                    <a:pt x="446" y="425"/>
                    <a:pt x="508" y="424"/>
                  </a:cubicBezTo>
                  <a:cubicBezTo>
                    <a:pt x="511" y="424"/>
                    <a:pt x="514" y="422"/>
                    <a:pt x="516" y="422"/>
                  </a:cubicBezTo>
                  <a:cubicBezTo>
                    <a:pt x="574" y="422"/>
                    <a:pt x="627" y="412"/>
                    <a:pt x="683" y="397"/>
                  </a:cubicBezTo>
                  <a:cubicBezTo>
                    <a:pt x="744" y="379"/>
                    <a:pt x="797" y="352"/>
                    <a:pt x="849" y="314"/>
                  </a:cubicBezTo>
                  <a:cubicBezTo>
                    <a:pt x="850" y="313"/>
                    <a:pt x="852" y="312"/>
                    <a:pt x="853" y="310"/>
                  </a:cubicBezTo>
                  <a:cubicBezTo>
                    <a:pt x="884" y="288"/>
                    <a:pt x="911" y="262"/>
                    <a:pt x="935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7477805" y="1714682"/>
              <a:ext cx="174419" cy="559368"/>
            </a:xfrm>
            <a:custGeom>
              <a:avLst/>
              <a:gdLst>
                <a:gd name="T0" fmla="*/ 229 w 229"/>
                <a:gd name="T1" fmla="*/ 0 h 719"/>
                <a:gd name="T2" fmla="*/ 173 w 229"/>
                <a:gd name="T3" fmla="*/ 313 h 719"/>
                <a:gd name="T4" fmla="*/ 171 w 229"/>
                <a:gd name="T5" fmla="*/ 387 h 719"/>
                <a:gd name="T6" fmla="*/ 171 w 229"/>
                <a:gd name="T7" fmla="*/ 391 h 719"/>
                <a:gd name="T8" fmla="*/ 155 w 229"/>
                <a:gd name="T9" fmla="*/ 483 h 719"/>
                <a:gd name="T10" fmla="*/ 105 w 229"/>
                <a:gd name="T11" fmla="*/ 607 h 719"/>
                <a:gd name="T12" fmla="*/ 101 w 229"/>
                <a:gd name="T13" fmla="*/ 614 h 719"/>
                <a:gd name="T14" fmla="*/ 26 w 229"/>
                <a:gd name="T15" fmla="*/ 719 h 719"/>
                <a:gd name="T16" fmla="*/ 23 w 229"/>
                <a:gd name="T17" fmla="*/ 690 h 719"/>
                <a:gd name="T18" fmla="*/ 20 w 229"/>
                <a:gd name="T19" fmla="*/ 662 h 719"/>
                <a:gd name="T20" fmla="*/ 17 w 229"/>
                <a:gd name="T21" fmla="*/ 641 h 719"/>
                <a:gd name="T22" fmla="*/ 4 w 229"/>
                <a:gd name="T23" fmla="*/ 456 h 719"/>
                <a:gd name="T24" fmla="*/ 2 w 229"/>
                <a:gd name="T25" fmla="*/ 300 h 719"/>
                <a:gd name="T26" fmla="*/ 3 w 229"/>
                <a:gd name="T27" fmla="*/ 293 h 719"/>
                <a:gd name="T28" fmla="*/ 27 w 229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9" h="719">
                  <a:moveTo>
                    <a:pt x="229" y="0"/>
                  </a:moveTo>
                  <a:cubicBezTo>
                    <a:pt x="181" y="97"/>
                    <a:pt x="161" y="207"/>
                    <a:pt x="173" y="313"/>
                  </a:cubicBezTo>
                  <a:cubicBezTo>
                    <a:pt x="172" y="338"/>
                    <a:pt x="174" y="362"/>
                    <a:pt x="171" y="387"/>
                  </a:cubicBezTo>
                  <a:cubicBezTo>
                    <a:pt x="171" y="388"/>
                    <a:pt x="171" y="390"/>
                    <a:pt x="171" y="391"/>
                  </a:cubicBezTo>
                  <a:cubicBezTo>
                    <a:pt x="168" y="423"/>
                    <a:pt x="163" y="452"/>
                    <a:pt x="155" y="483"/>
                  </a:cubicBezTo>
                  <a:cubicBezTo>
                    <a:pt x="143" y="528"/>
                    <a:pt x="126" y="567"/>
                    <a:pt x="105" y="607"/>
                  </a:cubicBezTo>
                  <a:cubicBezTo>
                    <a:pt x="104" y="609"/>
                    <a:pt x="102" y="612"/>
                    <a:pt x="101" y="614"/>
                  </a:cubicBezTo>
                  <a:cubicBezTo>
                    <a:pt x="80" y="653"/>
                    <a:pt x="54" y="686"/>
                    <a:pt x="26" y="719"/>
                  </a:cubicBezTo>
                  <a:cubicBezTo>
                    <a:pt x="24" y="709"/>
                    <a:pt x="24" y="701"/>
                    <a:pt x="23" y="690"/>
                  </a:cubicBezTo>
                  <a:cubicBezTo>
                    <a:pt x="21" y="681"/>
                    <a:pt x="20" y="672"/>
                    <a:pt x="20" y="662"/>
                  </a:cubicBezTo>
                  <a:cubicBezTo>
                    <a:pt x="19" y="655"/>
                    <a:pt x="18" y="648"/>
                    <a:pt x="17" y="641"/>
                  </a:cubicBezTo>
                  <a:cubicBezTo>
                    <a:pt x="11" y="577"/>
                    <a:pt x="7" y="519"/>
                    <a:pt x="4" y="456"/>
                  </a:cubicBezTo>
                  <a:cubicBezTo>
                    <a:pt x="2" y="402"/>
                    <a:pt x="0" y="353"/>
                    <a:pt x="2" y="300"/>
                  </a:cubicBezTo>
                  <a:cubicBezTo>
                    <a:pt x="2" y="297"/>
                    <a:pt x="3" y="295"/>
                    <a:pt x="3" y="293"/>
                  </a:cubicBezTo>
                  <a:cubicBezTo>
                    <a:pt x="5" y="244"/>
                    <a:pt x="13" y="198"/>
                    <a:pt x="27" y="1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7532016" y="1810507"/>
              <a:ext cx="222739" cy="474326"/>
            </a:xfrm>
            <a:custGeom>
              <a:avLst/>
              <a:gdLst>
                <a:gd name="T0" fmla="*/ 283 w 292"/>
                <a:gd name="T1" fmla="*/ 0 h 609"/>
                <a:gd name="T2" fmla="*/ 287 w 292"/>
                <a:gd name="T3" fmla="*/ 209 h 609"/>
                <a:gd name="T4" fmla="*/ 286 w 292"/>
                <a:gd name="T5" fmla="*/ 213 h 609"/>
                <a:gd name="T6" fmla="*/ 284 w 292"/>
                <a:gd name="T7" fmla="*/ 239 h 609"/>
                <a:gd name="T8" fmla="*/ 280 w 292"/>
                <a:gd name="T9" fmla="*/ 265 h 609"/>
                <a:gd name="T10" fmla="*/ 274 w 292"/>
                <a:gd name="T11" fmla="*/ 295 h 609"/>
                <a:gd name="T12" fmla="*/ 271 w 292"/>
                <a:gd name="T13" fmla="*/ 303 h 609"/>
                <a:gd name="T14" fmla="*/ 262 w 292"/>
                <a:gd name="T15" fmla="*/ 333 h 609"/>
                <a:gd name="T16" fmla="*/ 253 w 292"/>
                <a:gd name="T17" fmla="*/ 360 h 609"/>
                <a:gd name="T18" fmla="*/ 243 w 292"/>
                <a:gd name="T19" fmla="*/ 382 h 609"/>
                <a:gd name="T20" fmla="*/ 216 w 292"/>
                <a:gd name="T21" fmla="*/ 430 h 609"/>
                <a:gd name="T22" fmla="*/ 178 w 292"/>
                <a:gd name="T23" fmla="*/ 481 h 609"/>
                <a:gd name="T24" fmla="*/ 110 w 292"/>
                <a:gd name="T25" fmla="*/ 547 h 609"/>
                <a:gd name="T26" fmla="*/ 84 w 292"/>
                <a:gd name="T27" fmla="*/ 565 h 609"/>
                <a:gd name="T28" fmla="*/ 80 w 292"/>
                <a:gd name="T29" fmla="*/ 567 h 609"/>
                <a:gd name="T30" fmla="*/ 0 w 292"/>
                <a:gd name="T31" fmla="*/ 609 h 609"/>
                <a:gd name="T32" fmla="*/ 89 w 292"/>
                <a:gd name="T33" fmla="*/ 450 h 609"/>
                <a:gd name="T34" fmla="*/ 95 w 292"/>
                <a:gd name="T35" fmla="*/ 434 h 609"/>
                <a:gd name="T36" fmla="*/ 121 w 292"/>
                <a:gd name="T37" fmla="*/ 319 h 609"/>
                <a:gd name="T38" fmla="*/ 125 w 292"/>
                <a:gd name="T39" fmla="*/ 258 h 609"/>
                <a:gd name="T40" fmla="*/ 116 w 292"/>
                <a:gd name="T41" fmla="*/ 151 h 609"/>
                <a:gd name="T42" fmla="*/ 116 w 292"/>
                <a:gd name="T43" fmla="*/ 143 h 609"/>
                <a:gd name="T44" fmla="*/ 117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283" y="0"/>
                  </a:moveTo>
                  <a:cubicBezTo>
                    <a:pt x="287" y="72"/>
                    <a:pt x="292" y="137"/>
                    <a:pt x="287" y="209"/>
                  </a:cubicBezTo>
                  <a:cubicBezTo>
                    <a:pt x="287" y="210"/>
                    <a:pt x="286" y="211"/>
                    <a:pt x="286" y="213"/>
                  </a:cubicBezTo>
                  <a:cubicBezTo>
                    <a:pt x="285" y="221"/>
                    <a:pt x="285" y="230"/>
                    <a:pt x="284" y="239"/>
                  </a:cubicBezTo>
                  <a:cubicBezTo>
                    <a:pt x="282" y="247"/>
                    <a:pt x="282" y="256"/>
                    <a:pt x="280" y="265"/>
                  </a:cubicBezTo>
                  <a:cubicBezTo>
                    <a:pt x="277" y="275"/>
                    <a:pt x="277" y="285"/>
                    <a:pt x="274" y="295"/>
                  </a:cubicBezTo>
                  <a:cubicBezTo>
                    <a:pt x="273" y="298"/>
                    <a:pt x="271" y="300"/>
                    <a:pt x="271" y="303"/>
                  </a:cubicBezTo>
                  <a:cubicBezTo>
                    <a:pt x="269" y="314"/>
                    <a:pt x="267" y="323"/>
                    <a:pt x="262" y="333"/>
                  </a:cubicBezTo>
                  <a:cubicBezTo>
                    <a:pt x="258" y="342"/>
                    <a:pt x="257" y="351"/>
                    <a:pt x="253" y="360"/>
                  </a:cubicBezTo>
                  <a:cubicBezTo>
                    <a:pt x="249" y="367"/>
                    <a:pt x="246" y="375"/>
                    <a:pt x="243" y="382"/>
                  </a:cubicBezTo>
                  <a:cubicBezTo>
                    <a:pt x="235" y="399"/>
                    <a:pt x="226" y="414"/>
                    <a:pt x="216" y="430"/>
                  </a:cubicBezTo>
                  <a:cubicBezTo>
                    <a:pt x="204" y="449"/>
                    <a:pt x="192" y="465"/>
                    <a:pt x="178" y="481"/>
                  </a:cubicBezTo>
                  <a:cubicBezTo>
                    <a:pt x="157" y="506"/>
                    <a:pt x="135" y="527"/>
                    <a:pt x="110" y="547"/>
                  </a:cubicBezTo>
                  <a:cubicBezTo>
                    <a:pt x="101" y="553"/>
                    <a:pt x="93" y="559"/>
                    <a:pt x="84" y="565"/>
                  </a:cubicBezTo>
                  <a:cubicBezTo>
                    <a:pt x="83" y="566"/>
                    <a:pt x="81" y="566"/>
                    <a:pt x="80" y="567"/>
                  </a:cubicBezTo>
                  <a:cubicBezTo>
                    <a:pt x="55" y="585"/>
                    <a:pt x="28" y="597"/>
                    <a:pt x="0" y="609"/>
                  </a:cubicBezTo>
                  <a:cubicBezTo>
                    <a:pt x="37" y="561"/>
                    <a:pt x="67" y="508"/>
                    <a:pt x="89" y="450"/>
                  </a:cubicBezTo>
                  <a:cubicBezTo>
                    <a:pt x="91" y="445"/>
                    <a:pt x="93" y="439"/>
                    <a:pt x="95" y="434"/>
                  </a:cubicBezTo>
                  <a:cubicBezTo>
                    <a:pt x="107" y="396"/>
                    <a:pt x="115" y="360"/>
                    <a:pt x="121" y="319"/>
                  </a:cubicBezTo>
                  <a:cubicBezTo>
                    <a:pt x="123" y="299"/>
                    <a:pt x="125" y="279"/>
                    <a:pt x="125" y="258"/>
                  </a:cubicBezTo>
                  <a:cubicBezTo>
                    <a:pt x="125" y="222"/>
                    <a:pt x="121" y="188"/>
                    <a:pt x="116" y="151"/>
                  </a:cubicBezTo>
                  <a:cubicBezTo>
                    <a:pt x="115" y="148"/>
                    <a:pt x="117" y="146"/>
                    <a:pt x="116" y="143"/>
                  </a:cubicBezTo>
                  <a:cubicBezTo>
                    <a:pt x="112" y="106"/>
                    <a:pt x="112" y="73"/>
                    <a:pt x="117" y="3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7837252" y="2076416"/>
              <a:ext cx="575113" cy="239558"/>
            </a:xfrm>
            <a:custGeom>
              <a:avLst/>
              <a:gdLst>
                <a:gd name="T0" fmla="*/ 676 w 751"/>
                <a:gd name="T1" fmla="*/ 169 h 307"/>
                <a:gd name="T2" fmla="*/ 686 w 751"/>
                <a:gd name="T3" fmla="*/ 157 h 307"/>
                <a:gd name="T4" fmla="*/ 718 w 751"/>
                <a:gd name="T5" fmla="*/ 111 h 307"/>
                <a:gd name="T6" fmla="*/ 751 w 751"/>
                <a:gd name="T7" fmla="*/ 38 h 307"/>
                <a:gd name="T8" fmla="*/ 660 w 751"/>
                <a:gd name="T9" fmla="*/ 24 h 307"/>
                <a:gd name="T10" fmla="*/ 522 w 751"/>
                <a:gd name="T11" fmla="*/ 10 h 307"/>
                <a:gd name="T12" fmla="*/ 344 w 751"/>
                <a:gd name="T13" fmla="*/ 3 h 307"/>
                <a:gd name="T14" fmla="*/ 341 w 751"/>
                <a:gd name="T15" fmla="*/ 4 h 307"/>
                <a:gd name="T16" fmla="*/ 319 w 751"/>
                <a:gd name="T17" fmla="*/ 5 h 307"/>
                <a:gd name="T18" fmla="*/ 297 w 751"/>
                <a:gd name="T19" fmla="*/ 8 h 307"/>
                <a:gd name="T20" fmla="*/ 271 w 751"/>
                <a:gd name="T21" fmla="*/ 13 h 307"/>
                <a:gd name="T22" fmla="*/ 265 w 751"/>
                <a:gd name="T23" fmla="*/ 15 h 307"/>
                <a:gd name="T24" fmla="*/ 239 w 751"/>
                <a:gd name="T25" fmla="*/ 22 h 307"/>
                <a:gd name="T26" fmla="*/ 216 w 751"/>
                <a:gd name="T27" fmla="*/ 30 h 307"/>
                <a:gd name="T28" fmla="*/ 196 w 751"/>
                <a:gd name="T29" fmla="*/ 38 h 307"/>
                <a:gd name="T30" fmla="*/ 155 w 751"/>
                <a:gd name="T31" fmla="*/ 60 h 307"/>
                <a:gd name="T32" fmla="*/ 111 w 751"/>
                <a:gd name="T33" fmla="*/ 91 h 307"/>
                <a:gd name="T34" fmla="*/ 55 w 751"/>
                <a:gd name="T35" fmla="*/ 149 h 307"/>
                <a:gd name="T36" fmla="*/ 39 w 751"/>
                <a:gd name="T37" fmla="*/ 170 h 307"/>
                <a:gd name="T38" fmla="*/ 37 w 751"/>
                <a:gd name="T39" fmla="*/ 174 h 307"/>
                <a:gd name="T40" fmla="*/ 0 w 751"/>
                <a:gd name="T41" fmla="*/ 241 h 307"/>
                <a:gd name="T42" fmla="*/ 136 w 751"/>
                <a:gd name="T43" fmla="*/ 168 h 307"/>
                <a:gd name="T44" fmla="*/ 150 w 751"/>
                <a:gd name="T45" fmla="*/ 163 h 307"/>
                <a:gd name="T46" fmla="*/ 248 w 751"/>
                <a:gd name="T47" fmla="*/ 143 h 307"/>
                <a:gd name="T48" fmla="*/ 301 w 751"/>
                <a:gd name="T49" fmla="*/ 140 h 307"/>
                <a:gd name="T50" fmla="*/ 391 w 751"/>
                <a:gd name="T51" fmla="*/ 149 h 307"/>
                <a:gd name="T52" fmla="*/ 398 w 751"/>
                <a:gd name="T53" fmla="*/ 149 h 307"/>
                <a:gd name="T54" fmla="*/ 488 w 751"/>
                <a:gd name="T55" fmla="*/ 150 h 307"/>
                <a:gd name="T56" fmla="*/ 492 w 751"/>
                <a:gd name="T57" fmla="*/ 151 h 307"/>
                <a:gd name="T58" fmla="*/ 523 w 751"/>
                <a:gd name="T59" fmla="*/ 146 h 307"/>
                <a:gd name="T60" fmla="*/ 544 w 751"/>
                <a:gd name="T61" fmla="*/ 143 h 307"/>
                <a:gd name="T62" fmla="*/ 547 w 751"/>
                <a:gd name="T63" fmla="*/ 141 h 307"/>
                <a:gd name="T64" fmla="*/ 625 w 751"/>
                <a:gd name="T65" fmla="*/ 118 h 307"/>
                <a:gd name="T66" fmla="*/ 358 w 751"/>
                <a:gd name="T67" fmla="*/ 161 h 307"/>
                <a:gd name="T68" fmla="*/ 296 w 751"/>
                <a:gd name="T69" fmla="*/ 161 h 307"/>
                <a:gd name="T70" fmla="*/ 292 w 751"/>
                <a:gd name="T71" fmla="*/ 161 h 307"/>
                <a:gd name="T72" fmla="*/ 214 w 751"/>
                <a:gd name="T73" fmla="*/ 173 h 307"/>
                <a:gd name="T74" fmla="*/ 108 w 751"/>
                <a:gd name="T75" fmla="*/ 214 h 307"/>
                <a:gd name="T76" fmla="*/ 102 w 751"/>
                <a:gd name="T77" fmla="*/ 218 h 307"/>
                <a:gd name="T78" fmla="*/ 11 w 751"/>
                <a:gd name="T79" fmla="*/ 279 h 307"/>
                <a:gd name="T80" fmla="*/ 36 w 751"/>
                <a:gd name="T81" fmla="*/ 283 h 307"/>
                <a:gd name="T82" fmla="*/ 60 w 751"/>
                <a:gd name="T83" fmla="*/ 286 h 307"/>
                <a:gd name="T84" fmla="*/ 78 w 751"/>
                <a:gd name="T85" fmla="*/ 288 h 307"/>
                <a:gd name="T86" fmla="*/ 235 w 751"/>
                <a:gd name="T87" fmla="*/ 302 h 307"/>
                <a:gd name="T88" fmla="*/ 368 w 751"/>
                <a:gd name="T89" fmla="*/ 306 h 307"/>
                <a:gd name="T90" fmla="*/ 373 w 751"/>
                <a:gd name="T91" fmla="*/ 305 h 307"/>
                <a:gd name="T92" fmla="*/ 494 w 751"/>
                <a:gd name="T93" fmla="*/ 287 h 307"/>
                <a:gd name="T94" fmla="*/ 614 w 751"/>
                <a:gd name="T95" fmla="*/ 227 h 307"/>
                <a:gd name="T96" fmla="*/ 617 w 751"/>
                <a:gd name="T97" fmla="*/ 224 h 307"/>
                <a:gd name="T98" fmla="*/ 676 w 751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1" h="307">
                  <a:moveTo>
                    <a:pt x="676" y="169"/>
                  </a:moveTo>
                  <a:cubicBezTo>
                    <a:pt x="679" y="165"/>
                    <a:pt x="683" y="161"/>
                    <a:pt x="686" y="157"/>
                  </a:cubicBezTo>
                  <a:cubicBezTo>
                    <a:pt x="698" y="142"/>
                    <a:pt x="708" y="127"/>
                    <a:pt x="718" y="111"/>
                  </a:cubicBezTo>
                  <a:cubicBezTo>
                    <a:pt x="731" y="87"/>
                    <a:pt x="742" y="64"/>
                    <a:pt x="751" y="38"/>
                  </a:cubicBezTo>
                  <a:cubicBezTo>
                    <a:pt x="721" y="32"/>
                    <a:pt x="692" y="28"/>
                    <a:pt x="660" y="24"/>
                  </a:cubicBezTo>
                  <a:cubicBezTo>
                    <a:pt x="613" y="19"/>
                    <a:pt x="569" y="15"/>
                    <a:pt x="522" y="10"/>
                  </a:cubicBezTo>
                  <a:cubicBezTo>
                    <a:pt x="461" y="5"/>
                    <a:pt x="405" y="0"/>
                    <a:pt x="344" y="3"/>
                  </a:cubicBezTo>
                  <a:cubicBezTo>
                    <a:pt x="343" y="3"/>
                    <a:pt x="342" y="4"/>
                    <a:pt x="341" y="4"/>
                  </a:cubicBezTo>
                  <a:cubicBezTo>
                    <a:pt x="334" y="4"/>
                    <a:pt x="327" y="5"/>
                    <a:pt x="319" y="5"/>
                  </a:cubicBezTo>
                  <a:cubicBezTo>
                    <a:pt x="312" y="6"/>
                    <a:pt x="304" y="7"/>
                    <a:pt x="297" y="8"/>
                  </a:cubicBezTo>
                  <a:cubicBezTo>
                    <a:pt x="288" y="10"/>
                    <a:pt x="279" y="11"/>
                    <a:pt x="271" y="13"/>
                  </a:cubicBezTo>
                  <a:cubicBezTo>
                    <a:pt x="269" y="14"/>
                    <a:pt x="267" y="15"/>
                    <a:pt x="265" y="15"/>
                  </a:cubicBezTo>
                  <a:cubicBezTo>
                    <a:pt x="255" y="17"/>
                    <a:pt x="247" y="19"/>
                    <a:pt x="239" y="22"/>
                  </a:cubicBezTo>
                  <a:cubicBezTo>
                    <a:pt x="231" y="26"/>
                    <a:pt x="223" y="26"/>
                    <a:pt x="216" y="30"/>
                  </a:cubicBezTo>
                  <a:cubicBezTo>
                    <a:pt x="209" y="33"/>
                    <a:pt x="203" y="36"/>
                    <a:pt x="196" y="38"/>
                  </a:cubicBezTo>
                  <a:cubicBezTo>
                    <a:pt x="182" y="44"/>
                    <a:pt x="169" y="52"/>
                    <a:pt x="155" y="60"/>
                  </a:cubicBezTo>
                  <a:cubicBezTo>
                    <a:pt x="139" y="70"/>
                    <a:pt x="126" y="80"/>
                    <a:pt x="111" y="91"/>
                  </a:cubicBezTo>
                  <a:cubicBezTo>
                    <a:pt x="90" y="109"/>
                    <a:pt x="72" y="127"/>
                    <a:pt x="55" y="149"/>
                  </a:cubicBezTo>
                  <a:cubicBezTo>
                    <a:pt x="49" y="156"/>
                    <a:pt x="44" y="163"/>
                    <a:pt x="39" y="170"/>
                  </a:cubicBezTo>
                  <a:cubicBezTo>
                    <a:pt x="38" y="171"/>
                    <a:pt x="38" y="173"/>
                    <a:pt x="37" y="174"/>
                  </a:cubicBezTo>
                  <a:cubicBezTo>
                    <a:pt x="22" y="195"/>
                    <a:pt x="11" y="218"/>
                    <a:pt x="0" y="241"/>
                  </a:cubicBezTo>
                  <a:cubicBezTo>
                    <a:pt x="41" y="210"/>
                    <a:pt x="87" y="186"/>
                    <a:pt x="136" y="168"/>
                  </a:cubicBezTo>
                  <a:cubicBezTo>
                    <a:pt x="141" y="166"/>
                    <a:pt x="146" y="164"/>
                    <a:pt x="150" y="163"/>
                  </a:cubicBezTo>
                  <a:cubicBezTo>
                    <a:pt x="183" y="153"/>
                    <a:pt x="214" y="147"/>
                    <a:pt x="248" y="143"/>
                  </a:cubicBezTo>
                  <a:cubicBezTo>
                    <a:pt x="266" y="141"/>
                    <a:pt x="283" y="140"/>
                    <a:pt x="301" y="140"/>
                  </a:cubicBezTo>
                  <a:cubicBezTo>
                    <a:pt x="331" y="140"/>
                    <a:pt x="359" y="144"/>
                    <a:pt x="391" y="149"/>
                  </a:cubicBezTo>
                  <a:cubicBezTo>
                    <a:pt x="394" y="150"/>
                    <a:pt x="396" y="149"/>
                    <a:pt x="398" y="149"/>
                  </a:cubicBezTo>
                  <a:cubicBezTo>
                    <a:pt x="429" y="153"/>
                    <a:pt x="457" y="154"/>
                    <a:pt x="488" y="150"/>
                  </a:cubicBezTo>
                  <a:cubicBezTo>
                    <a:pt x="489" y="150"/>
                    <a:pt x="491" y="151"/>
                    <a:pt x="492" y="151"/>
                  </a:cubicBezTo>
                  <a:cubicBezTo>
                    <a:pt x="503" y="150"/>
                    <a:pt x="512" y="148"/>
                    <a:pt x="523" y="146"/>
                  </a:cubicBezTo>
                  <a:cubicBezTo>
                    <a:pt x="530" y="145"/>
                    <a:pt x="537" y="144"/>
                    <a:pt x="544" y="143"/>
                  </a:cubicBezTo>
                  <a:cubicBezTo>
                    <a:pt x="545" y="142"/>
                    <a:pt x="546" y="142"/>
                    <a:pt x="547" y="141"/>
                  </a:cubicBezTo>
                  <a:cubicBezTo>
                    <a:pt x="575" y="135"/>
                    <a:pt x="600" y="128"/>
                    <a:pt x="625" y="118"/>
                  </a:cubicBezTo>
                  <a:cubicBezTo>
                    <a:pt x="543" y="156"/>
                    <a:pt x="449" y="172"/>
                    <a:pt x="358" y="161"/>
                  </a:cubicBezTo>
                  <a:cubicBezTo>
                    <a:pt x="338" y="161"/>
                    <a:pt x="317" y="159"/>
                    <a:pt x="296" y="161"/>
                  </a:cubicBezTo>
                  <a:cubicBezTo>
                    <a:pt x="295" y="161"/>
                    <a:pt x="293" y="161"/>
                    <a:pt x="292" y="161"/>
                  </a:cubicBezTo>
                  <a:cubicBezTo>
                    <a:pt x="265" y="163"/>
                    <a:pt x="240" y="167"/>
                    <a:pt x="214" y="173"/>
                  </a:cubicBezTo>
                  <a:cubicBezTo>
                    <a:pt x="176" y="183"/>
                    <a:pt x="142" y="197"/>
                    <a:pt x="108" y="214"/>
                  </a:cubicBezTo>
                  <a:cubicBezTo>
                    <a:pt x="106" y="215"/>
                    <a:pt x="104" y="217"/>
                    <a:pt x="102" y="218"/>
                  </a:cubicBezTo>
                  <a:cubicBezTo>
                    <a:pt x="68" y="235"/>
                    <a:pt x="40" y="256"/>
                    <a:pt x="11" y="279"/>
                  </a:cubicBezTo>
                  <a:cubicBezTo>
                    <a:pt x="20" y="282"/>
                    <a:pt x="27" y="281"/>
                    <a:pt x="36" y="283"/>
                  </a:cubicBezTo>
                  <a:cubicBezTo>
                    <a:pt x="44" y="284"/>
                    <a:pt x="52" y="285"/>
                    <a:pt x="60" y="286"/>
                  </a:cubicBezTo>
                  <a:cubicBezTo>
                    <a:pt x="66" y="286"/>
                    <a:pt x="72" y="287"/>
                    <a:pt x="78" y="288"/>
                  </a:cubicBezTo>
                  <a:cubicBezTo>
                    <a:pt x="132" y="294"/>
                    <a:pt x="181" y="298"/>
                    <a:pt x="235" y="302"/>
                  </a:cubicBezTo>
                  <a:cubicBezTo>
                    <a:pt x="280" y="304"/>
                    <a:pt x="322" y="307"/>
                    <a:pt x="368" y="306"/>
                  </a:cubicBezTo>
                  <a:cubicBezTo>
                    <a:pt x="369" y="306"/>
                    <a:pt x="371" y="305"/>
                    <a:pt x="373" y="305"/>
                  </a:cubicBezTo>
                  <a:cubicBezTo>
                    <a:pt x="415" y="304"/>
                    <a:pt x="454" y="298"/>
                    <a:pt x="494" y="287"/>
                  </a:cubicBezTo>
                  <a:cubicBezTo>
                    <a:pt x="538" y="274"/>
                    <a:pt x="576" y="254"/>
                    <a:pt x="614" y="227"/>
                  </a:cubicBezTo>
                  <a:cubicBezTo>
                    <a:pt x="615" y="226"/>
                    <a:pt x="616" y="225"/>
                    <a:pt x="617" y="224"/>
                  </a:cubicBezTo>
                  <a:cubicBezTo>
                    <a:pt x="639" y="208"/>
                    <a:pt x="658" y="189"/>
                    <a:pt x="676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7811324" y="1683540"/>
              <a:ext cx="127280" cy="403657"/>
            </a:xfrm>
            <a:custGeom>
              <a:avLst/>
              <a:gdLst>
                <a:gd name="T0" fmla="*/ 166 w 166"/>
                <a:gd name="T1" fmla="*/ 0 h 519"/>
                <a:gd name="T2" fmla="*/ 125 w 166"/>
                <a:gd name="T3" fmla="*/ 226 h 519"/>
                <a:gd name="T4" fmla="*/ 124 w 166"/>
                <a:gd name="T5" fmla="*/ 279 h 519"/>
                <a:gd name="T6" fmla="*/ 124 w 166"/>
                <a:gd name="T7" fmla="*/ 282 h 519"/>
                <a:gd name="T8" fmla="*/ 112 w 166"/>
                <a:gd name="T9" fmla="*/ 349 h 519"/>
                <a:gd name="T10" fmla="*/ 77 w 166"/>
                <a:gd name="T11" fmla="*/ 438 h 519"/>
                <a:gd name="T12" fmla="*/ 73 w 166"/>
                <a:gd name="T13" fmla="*/ 443 h 519"/>
                <a:gd name="T14" fmla="*/ 20 w 166"/>
                <a:gd name="T15" fmla="*/ 519 h 519"/>
                <a:gd name="T16" fmla="*/ 17 w 166"/>
                <a:gd name="T17" fmla="*/ 498 h 519"/>
                <a:gd name="T18" fmla="*/ 15 w 166"/>
                <a:gd name="T19" fmla="*/ 478 h 519"/>
                <a:gd name="T20" fmla="*/ 13 w 166"/>
                <a:gd name="T21" fmla="*/ 462 h 519"/>
                <a:gd name="T22" fmla="*/ 3 w 166"/>
                <a:gd name="T23" fmla="*/ 329 h 519"/>
                <a:gd name="T24" fmla="*/ 2 w 166"/>
                <a:gd name="T25" fmla="*/ 216 h 519"/>
                <a:gd name="T26" fmla="*/ 3 w 166"/>
                <a:gd name="T27" fmla="*/ 211 h 519"/>
                <a:gd name="T28" fmla="*/ 20 w 166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" h="519">
                  <a:moveTo>
                    <a:pt x="166" y="0"/>
                  </a:moveTo>
                  <a:cubicBezTo>
                    <a:pt x="132" y="69"/>
                    <a:pt x="117" y="149"/>
                    <a:pt x="125" y="226"/>
                  </a:cubicBezTo>
                  <a:cubicBezTo>
                    <a:pt x="125" y="244"/>
                    <a:pt x="126" y="261"/>
                    <a:pt x="124" y="279"/>
                  </a:cubicBezTo>
                  <a:cubicBezTo>
                    <a:pt x="124" y="280"/>
                    <a:pt x="124" y="281"/>
                    <a:pt x="124" y="282"/>
                  </a:cubicBezTo>
                  <a:cubicBezTo>
                    <a:pt x="122" y="306"/>
                    <a:pt x="118" y="326"/>
                    <a:pt x="112" y="349"/>
                  </a:cubicBezTo>
                  <a:cubicBezTo>
                    <a:pt x="104" y="381"/>
                    <a:pt x="92" y="409"/>
                    <a:pt x="77" y="438"/>
                  </a:cubicBezTo>
                  <a:cubicBezTo>
                    <a:pt x="76" y="440"/>
                    <a:pt x="74" y="442"/>
                    <a:pt x="73" y="443"/>
                  </a:cubicBezTo>
                  <a:cubicBezTo>
                    <a:pt x="58" y="471"/>
                    <a:pt x="40" y="496"/>
                    <a:pt x="20" y="519"/>
                  </a:cubicBezTo>
                  <a:cubicBezTo>
                    <a:pt x="17" y="512"/>
                    <a:pt x="18" y="506"/>
                    <a:pt x="17" y="498"/>
                  </a:cubicBezTo>
                  <a:cubicBezTo>
                    <a:pt x="16" y="492"/>
                    <a:pt x="15" y="485"/>
                    <a:pt x="15" y="478"/>
                  </a:cubicBezTo>
                  <a:cubicBezTo>
                    <a:pt x="14" y="473"/>
                    <a:pt x="14" y="468"/>
                    <a:pt x="13" y="462"/>
                  </a:cubicBezTo>
                  <a:cubicBezTo>
                    <a:pt x="9" y="417"/>
                    <a:pt x="6" y="374"/>
                    <a:pt x="3" y="329"/>
                  </a:cubicBezTo>
                  <a:cubicBezTo>
                    <a:pt x="2" y="290"/>
                    <a:pt x="0" y="254"/>
                    <a:pt x="2" y="216"/>
                  </a:cubicBezTo>
                  <a:cubicBezTo>
                    <a:pt x="2" y="214"/>
                    <a:pt x="3" y="213"/>
                    <a:pt x="3" y="211"/>
                  </a:cubicBezTo>
                  <a:cubicBezTo>
                    <a:pt x="4" y="176"/>
                    <a:pt x="10" y="143"/>
                    <a:pt x="20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7851394" y="1753012"/>
              <a:ext cx="161455" cy="341371"/>
            </a:xfrm>
            <a:custGeom>
              <a:avLst/>
              <a:gdLst>
                <a:gd name="T0" fmla="*/ 204 w 211"/>
                <a:gd name="T1" fmla="*/ 0 h 440"/>
                <a:gd name="T2" fmla="*/ 207 w 211"/>
                <a:gd name="T3" fmla="*/ 151 h 440"/>
                <a:gd name="T4" fmla="*/ 206 w 211"/>
                <a:gd name="T5" fmla="*/ 154 h 440"/>
                <a:gd name="T6" fmla="*/ 205 w 211"/>
                <a:gd name="T7" fmla="*/ 173 h 440"/>
                <a:gd name="T8" fmla="*/ 202 w 211"/>
                <a:gd name="T9" fmla="*/ 192 h 440"/>
                <a:gd name="T10" fmla="*/ 198 w 211"/>
                <a:gd name="T11" fmla="*/ 213 h 440"/>
                <a:gd name="T12" fmla="*/ 195 w 211"/>
                <a:gd name="T13" fmla="*/ 219 h 440"/>
                <a:gd name="T14" fmla="*/ 189 w 211"/>
                <a:gd name="T15" fmla="*/ 241 h 440"/>
                <a:gd name="T16" fmla="*/ 182 w 211"/>
                <a:gd name="T17" fmla="*/ 260 h 440"/>
                <a:gd name="T18" fmla="*/ 175 w 211"/>
                <a:gd name="T19" fmla="*/ 276 h 440"/>
                <a:gd name="T20" fmla="*/ 156 w 211"/>
                <a:gd name="T21" fmla="*/ 311 h 440"/>
                <a:gd name="T22" fmla="*/ 129 w 211"/>
                <a:gd name="T23" fmla="*/ 348 h 440"/>
                <a:gd name="T24" fmla="*/ 79 w 211"/>
                <a:gd name="T25" fmla="*/ 395 h 440"/>
                <a:gd name="T26" fmla="*/ 60 w 211"/>
                <a:gd name="T27" fmla="*/ 408 h 440"/>
                <a:gd name="T28" fmla="*/ 57 w 211"/>
                <a:gd name="T29" fmla="*/ 410 h 440"/>
                <a:gd name="T30" fmla="*/ 0 w 211"/>
                <a:gd name="T31" fmla="*/ 440 h 440"/>
                <a:gd name="T32" fmla="*/ 64 w 211"/>
                <a:gd name="T33" fmla="*/ 326 h 440"/>
                <a:gd name="T34" fmla="*/ 68 w 211"/>
                <a:gd name="T35" fmla="*/ 314 h 440"/>
                <a:gd name="T36" fmla="*/ 87 w 211"/>
                <a:gd name="T37" fmla="*/ 231 h 440"/>
                <a:gd name="T38" fmla="*/ 90 w 211"/>
                <a:gd name="T39" fmla="*/ 186 h 440"/>
                <a:gd name="T40" fmla="*/ 84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204" y="0"/>
                  </a:moveTo>
                  <a:cubicBezTo>
                    <a:pt x="207" y="52"/>
                    <a:pt x="211" y="99"/>
                    <a:pt x="207" y="151"/>
                  </a:cubicBezTo>
                  <a:cubicBezTo>
                    <a:pt x="207" y="152"/>
                    <a:pt x="207" y="153"/>
                    <a:pt x="206" y="154"/>
                  </a:cubicBezTo>
                  <a:cubicBezTo>
                    <a:pt x="206" y="160"/>
                    <a:pt x="206" y="166"/>
                    <a:pt x="205" y="173"/>
                  </a:cubicBezTo>
                  <a:cubicBezTo>
                    <a:pt x="204" y="179"/>
                    <a:pt x="203" y="185"/>
                    <a:pt x="202" y="192"/>
                  </a:cubicBezTo>
                  <a:cubicBezTo>
                    <a:pt x="200" y="199"/>
                    <a:pt x="200" y="206"/>
                    <a:pt x="198" y="213"/>
                  </a:cubicBezTo>
                  <a:cubicBezTo>
                    <a:pt x="197" y="215"/>
                    <a:pt x="196" y="217"/>
                    <a:pt x="195" y="219"/>
                  </a:cubicBezTo>
                  <a:cubicBezTo>
                    <a:pt x="194" y="227"/>
                    <a:pt x="192" y="234"/>
                    <a:pt x="189" y="241"/>
                  </a:cubicBezTo>
                  <a:cubicBezTo>
                    <a:pt x="186" y="247"/>
                    <a:pt x="185" y="254"/>
                    <a:pt x="182" y="260"/>
                  </a:cubicBezTo>
                  <a:cubicBezTo>
                    <a:pt x="179" y="265"/>
                    <a:pt x="177" y="271"/>
                    <a:pt x="175" y="276"/>
                  </a:cubicBezTo>
                  <a:cubicBezTo>
                    <a:pt x="170" y="289"/>
                    <a:pt x="163" y="299"/>
                    <a:pt x="156" y="311"/>
                  </a:cubicBezTo>
                  <a:cubicBezTo>
                    <a:pt x="147" y="325"/>
                    <a:pt x="138" y="336"/>
                    <a:pt x="129" y="348"/>
                  </a:cubicBezTo>
                  <a:cubicBezTo>
                    <a:pt x="113" y="366"/>
                    <a:pt x="98" y="381"/>
                    <a:pt x="79" y="395"/>
                  </a:cubicBezTo>
                  <a:cubicBezTo>
                    <a:pt x="73" y="400"/>
                    <a:pt x="67" y="404"/>
                    <a:pt x="60" y="408"/>
                  </a:cubicBezTo>
                  <a:cubicBezTo>
                    <a:pt x="59" y="409"/>
                    <a:pt x="58" y="409"/>
                    <a:pt x="57" y="410"/>
                  </a:cubicBezTo>
                  <a:cubicBezTo>
                    <a:pt x="39" y="423"/>
                    <a:pt x="20" y="432"/>
                    <a:pt x="0" y="440"/>
                  </a:cubicBezTo>
                  <a:cubicBezTo>
                    <a:pt x="27" y="406"/>
                    <a:pt x="48" y="367"/>
                    <a:pt x="64" y="326"/>
                  </a:cubicBezTo>
                  <a:cubicBezTo>
                    <a:pt x="65" y="322"/>
                    <a:pt x="67" y="318"/>
                    <a:pt x="68" y="314"/>
                  </a:cubicBezTo>
                  <a:cubicBezTo>
                    <a:pt x="77" y="287"/>
                    <a:pt x="83" y="260"/>
                    <a:pt x="87" y="231"/>
                  </a:cubicBezTo>
                  <a:cubicBezTo>
                    <a:pt x="89" y="216"/>
                    <a:pt x="90" y="202"/>
                    <a:pt x="90" y="186"/>
                  </a:cubicBezTo>
                  <a:cubicBezTo>
                    <a:pt x="90" y="160"/>
                    <a:pt x="88" y="136"/>
                    <a:pt x="84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4" name="Freeform 68"/>
            <p:cNvSpPr>
              <a:spLocks noEditPoints="1"/>
            </p:cNvSpPr>
            <p:nvPr/>
          </p:nvSpPr>
          <p:spPr bwMode="auto">
            <a:xfrm>
              <a:off x="4631698" y="2428566"/>
              <a:ext cx="2896783" cy="4429434"/>
            </a:xfrm>
            <a:custGeom>
              <a:avLst/>
              <a:gdLst>
                <a:gd name="T0" fmla="*/ 2245 w 3788"/>
                <a:gd name="T1" fmla="*/ 2644 h 5698"/>
                <a:gd name="T2" fmla="*/ 2245 w 3788"/>
                <a:gd name="T3" fmla="*/ 2644 h 5698"/>
                <a:gd name="T4" fmla="*/ 2245 w 3788"/>
                <a:gd name="T5" fmla="*/ 2644 h 5698"/>
                <a:gd name="T6" fmla="*/ 2245 w 3788"/>
                <a:gd name="T7" fmla="*/ 2644 h 5698"/>
                <a:gd name="T8" fmla="*/ 3788 w 3788"/>
                <a:gd name="T9" fmla="*/ 0 h 5698"/>
                <a:gd name="T10" fmla="*/ 3703 w 3788"/>
                <a:gd name="T11" fmla="*/ 54 h 5698"/>
                <a:gd name="T12" fmla="*/ 3619 w 3788"/>
                <a:gd name="T13" fmla="*/ 111 h 5698"/>
                <a:gd name="T14" fmla="*/ 3453 w 3788"/>
                <a:gd name="T15" fmla="*/ 229 h 5698"/>
                <a:gd name="T16" fmla="*/ 3133 w 3788"/>
                <a:gd name="T17" fmla="*/ 479 h 5698"/>
                <a:gd name="T18" fmla="*/ 2532 w 3788"/>
                <a:gd name="T19" fmla="*/ 1042 h 5698"/>
                <a:gd name="T20" fmla="*/ 2258 w 3788"/>
                <a:gd name="T21" fmla="*/ 1356 h 5698"/>
                <a:gd name="T22" fmla="*/ 2007 w 3788"/>
                <a:gd name="T23" fmla="*/ 1698 h 5698"/>
                <a:gd name="T24" fmla="*/ 1915 w 3788"/>
                <a:gd name="T25" fmla="*/ 1840 h 5698"/>
                <a:gd name="T26" fmla="*/ 1806 w 3788"/>
                <a:gd name="T27" fmla="*/ 1674 h 5698"/>
                <a:gd name="T28" fmla="*/ 1550 w 3788"/>
                <a:gd name="T29" fmla="*/ 1338 h 5698"/>
                <a:gd name="T30" fmla="*/ 1271 w 3788"/>
                <a:gd name="T31" fmla="*/ 1028 h 5698"/>
                <a:gd name="T32" fmla="*/ 663 w 3788"/>
                <a:gd name="T33" fmla="*/ 476 h 5698"/>
                <a:gd name="T34" fmla="*/ 338 w 3788"/>
                <a:gd name="T35" fmla="*/ 230 h 5698"/>
                <a:gd name="T36" fmla="*/ 171 w 3788"/>
                <a:gd name="T37" fmla="*/ 115 h 5698"/>
                <a:gd name="T38" fmla="*/ 86 w 3788"/>
                <a:gd name="T39" fmla="*/ 60 h 5698"/>
                <a:gd name="T40" fmla="*/ 0 w 3788"/>
                <a:gd name="T41" fmla="*/ 7 h 5698"/>
                <a:gd name="T42" fmla="*/ 74 w 3788"/>
                <a:gd name="T43" fmla="*/ 76 h 5698"/>
                <a:gd name="T44" fmla="*/ 146 w 3788"/>
                <a:gd name="T45" fmla="*/ 146 h 5698"/>
                <a:gd name="T46" fmla="*/ 286 w 3788"/>
                <a:gd name="T47" fmla="*/ 290 h 5698"/>
                <a:gd name="T48" fmla="*/ 552 w 3788"/>
                <a:gd name="T49" fmla="*/ 589 h 5698"/>
                <a:gd name="T50" fmla="*/ 1024 w 3788"/>
                <a:gd name="T51" fmla="*/ 1226 h 5698"/>
                <a:gd name="T52" fmla="*/ 1391 w 3788"/>
                <a:gd name="T53" fmla="*/ 1907 h 5698"/>
                <a:gd name="T54" fmla="*/ 1607 w 3788"/>
                <a:gd name="T55" fmla="*/ 2849 h 5698"/>
                <a:gd name="T56" fmla="*/ 1917 w 3788"/>
                <a:gd name="T57" fmla="*/ 5698 h 5698"/>
                <a:gd name="T58" fmla="*/ 1934 w 3788"/>
                <a:gd name="T59" fmla="*/ 5698 h 5698"/>
                <a:gd name="T60" fmla="*/ 2239 w 3788"/>
                <a:gd name="T61" fmla="*/ 2883 h 5698"/>
                <a:gd name="T62" fmla="*/ 2444 w 3788"/>
                <a:gd name="T63" fmla="*/ 1932 h 5698"/>
                <a:gd name="T64" fmla="*/ 2795 w 3788"/>
                <a:gd name="T65" fmla="*/ 1243 h 5698"/>
                <a:gd name="T66" fmla="*/ 3250 w 3788"/>
                <a:gd name="T67" fmla="*/ 595 h 5698"/>
                <a:gd name="T68" fmla="*/ 3509 w 3788"/>
                <a:gd name="T69" fmla="*/ 290 h 5698"/>
                <a:gd name="T70" fmla="*/ 3646 w 3788"/>
                <a:gd name="T71" fmla="*/ 142 h 5698"/>
                <a:gd name="T72" fmla="*/ 3716 w 3788"/>
                <a:gd name="T73" fmla="*/ 70 h 5698"/>
                <a:gd name="T74" fmla="*/ 3788 w 3788"/>
                <a:gd name="T75" fmla="*/ 0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88" h="5698">
                  <a:moveTo>
                    <a:pt x="2245" y="2644"/>
                  </a:move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moveTo>
                    <a:pt x="3788" y="0"/>
                  </a:moveTo>
                  <a:cubicBezTo>
                    <a:pt x="3759" y="18"/>
                    <a:pt x="3731" y="36"/>
                    <a:pt x="3703" y="54"/>
                  </a:cubicBezTo>
                  <a:cubicBezTo>
                    <a:pt x="3675" y="73"/>
                    <a:pt x="3647" y="92"/>
                    <a:pt x="3619" y="111"/>
                  </a:cubicBezTo>
                  <a:cubicBezTo>
                    <a:pt x="3563" y="149"/>
                    <a:pt x="3508" y="189"/>
                    <a:pt x="3453" y="229"/>
                  </a:cubicBezTo>
                  <a:cubicBezTo>
                    <a:pt x="3344" y="309"/>
                    <a:pt x="3237" y="393"/>
                    <a:pt x="3133" y="479"/>
                  </a:cubicBezTo>
                  <a:cubicBezTo>
                    <a:pt x="2923" y="653"/>
                    <a:pt x="2722" y="840"/>
                    <a:pt x="2532" y="1042"/>
                  </a:cubicBezTo>
                  <a:cubicBezTo>
                    <a:pt x="2437" y="1143"/>
                    <a:pt x="2346" y="1247"/>
                    <a:pt x="2258" y="1356"/>
                  </a:cubicBezTo>
                  <a:cubicBezTo>
                    <a:pt x="2170" y="1466"/>
                    <a:pt x="2086" y="1579"/>
                    <a:pt x="2007" y="1698"/>
                  </a:cubicBezTo>
                  <a:cubicBezTo>
                    <a:pt x="1975" y="1744"/>
                    <a:pt x="1945" y="1792"/>
                    <a:pt x="1915" y="1840"/>
                  </a:cubicBezTo>
                  <a:cubicBezTo>
                    <a:pt x="1880" y="1784"/>
                    <a:pt x="1844" y="1728"/>
                    <a:pt x="1806" y="1674"/>
                  </a:cubicBezTo>
                  <a:cubicBezTo>
                    <a:pt x="1725" y="1557"/>
                    <a:pt x="1640" y="1445"/>
                    <a:pt x="1550" y="1338"/>
                  </a:cubicBezTo>
                  <a:cubicBezTo>
                    <a:pt x="1461" y="1230"/>
                    <a:pt x="1368" y="1127"/>
                    <a:pt x="1271" y="1028"/>
                  </a:cubicBezTo>
                  <a:cubicBezTo>
                    <a:pt x="1079" y="829"/>
                    <a:pt x="875" y="646"/>
                    <a:pt x="663" y="476"/>
                  </a:cubicBezTo>
                  <a:cubicBezTo>
                    <a:pt x="557" y="391"/>
                    <a:pt x="449" y="309"/>
                    <a:pt x="338" y="230"/>
                  </a:cubicBezTo>
                  <a:cubicBezTo>
                    <a:pt x="283" y="191"/>
                    <a:pt x="227" y="153"/>
                    <a:pt x="171" y="115"/>
                  </a:cubicBezTo>
                  <a:cubicBezTo>
                    <a:pt x="143" y="97"/>
                    <a:pt x="115" y="78"/>
                    <a:pt x="86" y="60"/>
                  </a:cubicBezTo>
                  <a:cubicBezTo>
                    <a:pt x="58" y="42"/>
                    <a:pt x="29" y="24"/>
                    <a:pt x="0" y="7"/>
                  </a:cubicBezTo>
                  <a:cubicBezTo>
                    <a:pt x="26" y="30"/>
                    <a:pt x="50" y="53"/>
                    <a:pt x="74" y="76"/>
                  </a:cubicBezTo>
                  <a:cubicBezTo>
                    <a:pt x="98" y="99"/>
                    <a:pt x="122" y="123"/>
                    <a:pt x="146" y="146"/>
                  </a:cubicBezTo>
                  <a:cubicBezTo>
                    <a:pt x="194" y="194"/>
                    <a:pt x="240" y="242"/>
                    <a:pt x="286" y="290"/>
                  </a:cubicBezTo>
                  <a:cubicBezTo>
                    <a:pt x="378" y="388"/>
                    <a:pt x="467" y="487"/>
                    <a:pt x="552" y="589"/>
                  </a:cubicBezTo>
                  <a:cubicBezTo>
                    <a:pt x="723" y="793"/>
                    <a:pt x="882" y="1006"/>
                    <a:pt x="1024" y="1226"/>
                  </a:cubicBezTo>
                  <a:cubicBezTo>
                    <a:pt x="1165" y="1446"/>
                    <a:pt x="1291" y="1674"/>
                    <a:pt x="1391" y="1907"/>
                  </a:cubicBezTo>
                  <a:cubicBezTo>
                    <a:pt x="1406" y="1942"/>
                    <a:pt x="1625" y="2368"/>
                    <a:pt x="1607" y="2849"/>
                  </a:cubicBezTo>
                  <a:cubicBezTo>
                    <a:pt x="1565" y="3969"/>
                    <a:pt x="1320" y="5698"/>
                    <a:pt x="1917" y="5698"/>
                  </a:cubicBezTo>
                  <a:cubicBezTo>
                    <a:pt x="1923" y="5698"/>
                    <a:pt x="1928" y="5698"/>
                    <a:pt x="1934" y="5698"/>
                  </a:cubicBezTo>
                  <a:cubicBezTo>
                    <a:pt x="2551" y="5666"/>
                    <a:pt x="2290" y="3985"/>
                    <a:pt x="2239" y="2883"/>
                  </a:cubicBezTo>
                  <a:cubicBezTo>
                    <a:pt x="2217" y="2412"/>
                    <a:pt x="2430" y="1967"/>
                    <a:pt x="2444" y="1932"/>
                  </a:cubicBezTo>
                  <a:cubicBezTo>
                    <a:pt x="2539" y="1697"/>
                    <a:pt x="2658" y="1466"/>
                    <a:pt x="2795" y="1243"/>
                  </a:cubicBezTo>
                  <a:cubicBezTo>
                    <a:pt x="2931" y="1020"/>
                    <a:pt x="3084" y="803"/>
                    <a:pt x="3250" y="595"/>
                  </a:cubicBezTo>
                  <a:cubicBezTo>
                    <a:pt x="3333" y="491"/>
                    <a:pt x="3420" y="390"/>
                    <a:pt x="3509" y="290"/>
                  </a:cubicBezTo>
                  <a:cubicBezTo>
                    <a:pt x="3554" y="240"/>
                    <a:pt x="3599" y="191"/>
                    <a:pt x="3646" y="142"/>
                  </a:cubicBezTo>
                  <a:cubicBezTo>
                    <a:pt x="3669" y="118"/>
                    <a:pt x="3692" y="94"/>
                    <a:pt x="3716" y="70"/>
                  </a:cubicBezTo>
                  <a:cubicBezTo>
                    <a:pt x="3740" y="47"/>
                    <a:pt x="3763" y="23"/>
                    <a:pt x="3788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5" name="Oval 69"/>
            <p:cNvSpPr>
              <a:spLocks noChangeArrowheads="1"/>
            </p:cNvSpPr>
            <p:nvPr/>
          </p:nvSpPr>
          <p:spPr bwMode="auto">
            <a:xfrm>
              <a:off x="5801961" y="2968770"/>
              <a:ext cx="586899" cy="59530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0" y="1428605"/>
            <a:ext cx="2434633" cy="2796065"/>
            <a:chOff x="821835" y="1652683"/>
            <a:chExt cx="3563608" cy="4092638"/>
          </a:xfrm>
        </p:grpSpPr>
        <p:sp>
          <p:nvSpPr>
            <p:cNvPr id="57" name="Rounded Rectangle 31"/>
            <p:cNvSpPr/>
            <p:nvPr/>
          </p:nvSpPr>
          <p:spPr>
            <a:xfrm>
              <a:off x="821835" y="1688415"/>
              <a:ext cx="721040" cy="7210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1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8" name="TextBox 32"/>
            <p:cNvSpPr txBox="1"/>
            <p:nvPr/>
          </p:nvSpPr>
          <p:spPr>
            <a:xfrm>
              <a:off x="1542875" y="1652683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9" name="TextBox 33"/>
            <p:cNvSpPr txBox="1"/>
            <p:nvPr/>
          </p:nvSpPr>
          <p:spPr>
            <a:xfrm>
              <a:off x="1542875" y="1856072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0" name="Rounded Rectangle 34"/>
            <p:cNvSpPr/>
            <p:nvPr/>
          </p:nvSpPr>
          <p:spPr>
            <a:xfrm>
              <a:off x="821835" y="3238559"/>
              <a:ext cx="721040" cy="7210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3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1" name="TextBox 35"/>
            <p:cNvSpPr txBox="1"/>
            <p:nvPr/>
          </p:nvSpPr>
          <p:spPr>
            <a:xfrm>
              <a:off x="1542875" y="3202827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2" name="TextBox 36"/>
            <p:cNvSpPr txBox="1"/>
            <p:nvPr/>
          </p:nvSpPr>
          <p:spPr>
            <a:xfrm>
              <a:off x="1542875" y="3406217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endPara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3" name="Rounded Rectangle 37"/>
            <p:cNvSpPr/>
            <p:nvPr/>
          </p:nvSpPr>
          <p:spPr>
            <a:xfrm>
              <a:off x="821835" y="4786498"/>
              <a:ext cx="721040" cy="7210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5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4" name="TextBox 38"/>
            <p:cNvSpPr txBox="1"/>
            <p:nvPr/>
          </p:nvSpPr>
          <p:spPr>
            <a:xfrm>
              <a:off x="1542875" y="4750766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5" name="TextBox 39"/>
            <p:cNvSpPr txBox="1"/>
            <p:nvPr/>
          </p:nvSpPr>
          <p:spPr>
            <a:xfrm>
              <a:off x="1542875" y="4954155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853093" y="1428605"/>
            <a:ext cx="2330347" cy="2796065"/>
            <a:chOff x="7983106" y="1652683"/>
            <a:chExt cx="3410963" cy="4092638"/>
          </a:xfrm>
        </p:grpSpPr>
        <p:sp>
          <p:nvSpPr>
            <p:cNvPr id="67" name="Rounded Rectangle 40"/>
            <p:cNvSpPr/>
            <p:nvPr/>
          </p:nvSpPr>
          <p:spPr>
            <a:xfrm flipH="1">
              <a:off x="10673029" y="1688415"/>
              <a:ext cx="721040" cy="7210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2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8" name="TextBox 41"/>
            <p:cNvSpPr txBox="1"/>
            <p:nvPr/>
          </p:nvSpPr>
          <p:spPr>
            <a:xfrm flipH="1">
              <a:off x="8596370" y="1652683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9" name="TextBox 42"/>
            <p:cNvSpPr txBox="1"/>
            <p:nvPr/>
          </p:nvSpPr>
          <p:spPr>
            <a:xfrm flipH="1">
              <a:off x="7983106" y="1856072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0" name="Rounded Rectangle 43"/>
            <p:cNvSpPr/>
            <p:nvPr/>
          </p:nvSpPr>
          <p:spPr>
            <a:xfrm flipH="1">
              <a:off x="10673029" y="3238559"/>
              <a:ext cx="721040" cy="7210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4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1" name="TextBox 44"/>
            <p:cNvSpPr txBox="1"/>
            <p:nvPr/>
          </p:nvSpPr>
          <p:spPr>
            <a:xfrm flipH="1">
              <a:off x="8503195" y="3202827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2" name="TextBox 45"/>
            <p:cNvSpPr txBox="1"/>
            <p:nvPr/>
          </p:nvSpPr>
          <p:spPr>
            <a:xfrm flipH="1">
              <a:off x="7983106" y="3406217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endPara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3" name="Rounded Rectangle 46"/>
            <p:cNvSpPr/>
            <p:nvPr/>
          </p:nvSpPr>
          <p:spPr>
            <a:xfrm flipH="1">
              <a:off x="10673029" y="4786498"/>
              <a:ext cx="721040" cy="7210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6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4" name="TextBox 47"/>
            <p:cNvSpPr txBox="1"/>
            <p:nvPr/>
          </p:nvSpPr>
          <p:spPr>
            <a:xfrm flipH="1">
              <a:off x="8596370" y="4750766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5" name="TextBox 48"/>
            <p:cNvSpPr txBox="1"/>
            <p:nvPr/>
          </p:nvSpPr>
          <p:spPr>
            <a:xfrm flipH="1">
              <a:off x="7983106" y="4954155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4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整体活动预期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983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21907" y="-18600"/>
            <a:ext cx="9244965" cy="5206841"/>
          </a:xfrm>
          <a:prstGeom prst="rect">
            <a:avLst/>
          </a:prstGeom>
          <a:solidFill>
            <a:srgbClr val="CB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noFill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084" y="202380"/>
            <a:ext cx="8603456" cy="4739640"/>
          </a:xfrm>
          <a:prstGeom prst="rect">
            <a:avLst/>
          </a:prstGeom>
          <a:noFill/>
          <a:ln w="3810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424815" y="336682"/>
            <a:ext cx="8324850" cy="4468654"/>
          </a:xfrm>
          <a:prstGeom prst="rect">
            <a:avLst/>
          </a:prstGeom>
          <a:noFill/>
          <a:ln w="1905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11" name="图片 10" descr="1"/>
          <p:cNvPicPr>
            <a:picLocks noChangeAspect="1"/>
          </p:cNvPicPr>
          <p:nvPr/>
        </p:nvPicPr>
        <p:blipFill>
          <a:blip r:embed="rId2"/>
          <a:srcRect t="40156"/>
          <a:stretch>
            <a:fillRect/>
          </a:stretch>
        </p:blipFill>
        <p:spPr>
          <a:xfrm>
            <a:off x="289084" y="-331020"/>
            <a:ext cx="7576185" cy="5810726"/>
          </a:xfrm>
          <a:prstGeom prst="rect">
            <a:avLst/>
          </a:prstGeom>
        </p:spPr>
      </p:pic>
      <p:pic>
        <p:nvPicPr>
          <p:cNvPr id="19" name="图片 18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40000" flipH="1" flipV="1">
            <a:off x="689134" y="3342137"/>
            <a:ext cx="1389221" cy="2357438"/>
          </a:xfrm>
          <a:prstGeom prst="rect">
            <a:avLst/>
          </a:prstGeom>
        </p:spPr>
      </p:pic>
      <p:pic>
        <p:nvPicPr>
          <p:cNvPr id="7" name="Picture 2" descr="D:\工作\稻壳儿\ppt\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6"/>
            <a:ext cx="9144000" cy="176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工作\稻壳儿\ppt\05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39"/>
          <a:stretch>
            <a:fillRect/>
          </a:stretch>
        </p:blipFill>
        <p:spPr bwMode="auto">
          <a:xfrm>
            <a:off x="-21590" y="3100070"/>
            <a:ext cx="9244965" cy="208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工作\稻壳儿\ppt\0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367" y="2214573"/>
            <a:ext cx="3396755" cy="308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 descr="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80000">
            <a:off x="3105150" y="-727710"/>
            <a:ext cx="2560320" cy="2431415"/>
          </a:xfrm>
          <a:prstGeom prst="rect">
            <a:avLst/>
          </a:prstGeom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0895" y="-172085"/>
            <a:ext cx="1652270" cy="2802890"/>
          </a:xfrm>
          <a:prstGeom prst="rect">
            <a:avLst/>
          </a:prstGeom>
        </p:spPr>
      </p:pic>
      <p:pic>
        <p:nvPicPr>
          <p:cNvPr id="23" name="图片 2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600000">
            <a:off x="301149" y="48392"/>
            <a:ext cx="1616869" cy="2743676"/>
          </a:xfrm>
          <a:prstGeom prst="rect">
            <a:avLst/>
          </a:prstGeom>
        </p:spPr>
      </p:pic>
      <p:pic>
        <p:nvPicPr>
          <p:cNvPr id="14" name="Picture 5" descr="D:\工作\稻壳儿\ppt\0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14" y="2539112"/>
            <a:ext cx="1300380" cy="75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D:\工作\稻壳儿\ppt\0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" y="3571240"/>
            <a:ext cx="2767965" cy="1370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 descr="E:\素材\卡通\2d6862b798af13879d6c01fd100cb4ba.png2d6862b798af13879d6c01fd100cb4ba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852295" y="509270"/>
            <a:ext cx="5303520" cy="35356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8" descr="D:\工作\稻壳儿\ppt\07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940" y="3517900"/>
            <a:ext cx="1354455" cy="1643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2132538" y="2894557"/>
            <a:ext cx="4824949" cy="400110"/>
            <a:chOff x="1500732" y="4842001"/>
            <a:chExt cx="4824949" cy="400110"/>
          </a:xfrm>
        </p:grpSpPr>
        <p:sp>
          <p:nvSpPr>
            <p:cNvPr id="26" name="文本框 2"/>
            <p:cNvSpPr txBox="1"/>
            <p:nvPr/>
          </p:nvSpPr>
          <p:spPr>
            <a:xfrm>
              <a:off x="3885322" y="4842001"/>
              <a:ext cx="184731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p>
              <a:pPr algn="ctr"/>
              <a:endParaRPr lang="zh-CN" altLang="en-US" sz="2000" spc="1300" dirty="0">
                <a:solidFill>
                  <a:srgbClr val="D93224"/>
                </a:solidFill>
              </a:endParaRPr>
            </a:p>
          </p:txBody>
        </p:sp>
        <p:sp>
          <p:nvSpPr>
            <p:cNvPr id="27" name="矩形: 圆角 3"/>
            <p:cNvSpPr/>
            <p:nvPr/>
          </p:nvSpPr>
          <p:spPr>
            <a:xfrm>
              <a:off x="1500732" y="4842001"/>
              <a:ext cx="4824949" cy="40011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TextBox 3"/>
          <p:cNvSpPr txBox="1"/>
          <p:nvPr/>
        </p:nvSpPr>
        <p:spPr>
          <a:xfrm>
            <a:off x="3263900" y="2844165"/>
            <a:ext cx="2562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谢谢您的观看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2495554" y="3388093"/>
            <a:ext cx="409891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主讲人：代用名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434">
        <p:blinds dir="vert"/>
      </p:transition>
    </mc:Choice>
    <mc:Fallback>
      <p:transition spd="med" advTm="2434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596900" y="839285"/>
            <a:ext cx="7886700" cy="1790700"/>
          </a:xfrm>
        </p:spPr>
        <p:txBody>
          <a:bodyPr/>
          <a:p>
            <a:endParaRPr lang="zh-CN" altLang="en-US"/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596900" y="2699041"/>
            <a:ext cx="7886700" cy="1241584"/>
          </a:xfrm>
        </p:spPr>
        <p:txBody>
          <a:bodyPr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53657" y="-21775"/>
            <a:ext cx="9244965" cy="5206841"/>
          </a:xfrm>
          <a:prstGeom prst="rect">
            <a:avLst/>
          </a:prstGeom>
          <a:solidFill>
            <a:srgbClr val="CB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noFill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334" y="199205"/>
            <a:ext cx="8603456" cy="4739640"/>
          </a:xfrm>
          <a:prstGeom prst="rect">
            <a:avLst/>
          </a:prstGeom>
          <a:noFill/>
          <a:ln w="3810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393065" y="333507"/>
            <a:ext cx="8324850" cy="4468654"/>
          </a:xfrm>
          <a:prstGeom prst="rect">
            <a:avLst/>
          </a:prstGeom>
          <a:noFill/>
          <a:ln w="1905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11" name="图片 10" descr="1"/>
          <p:cNvPicPr>
            <a:picLocks noChangeAspect="1"/>
          </p:cNvPicPr>
          <p:nvPr/>
        </p:nvPicPr>
        <p:blipFill>
          <a:blip r:embed="rId2"/>
          <a:srcRect t="40156"/>
          <a:stretch>
            <a:fillRect/>
          </a:stretch>
        </p:blipFill>
        <p:spPr>
          <a:xfrm>
            <a:off x="257334" y="-334195"/>
            <a:ext cx="7576185" cy="5810726"/>
          </a:xfrm>
          <a:prstGeom prst="rect">
            <a:avLst/>
          </a:prstGeom>
        </p:spPr>
      </p:pic>
      <p:sp>
        <p:nvSpPr>
          <p:cNvPr id="2" name="文本框 17"/>
          <p:cNvSpPr txBox="1"/>
          <p:nvPr/>
        </p:nvSpPr>
        <p:spPr>
          <a:xfrm>
            <a:off x="3038680" y="2123440"/>
            <a:ext cx="494855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整体活动概括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6"/>
          <p:cNvSpPr txBox="1"/>
          <p:nvPr/>
        </p:nvSpPr>
        <p:spPr>
          <a:xfrm>
            <a:off x="3038680" y="3066280"/>
            <a:ext cx="4294082" cy="573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YOU CAN INPUT SOME ENGLISH HERE TO IMPROVE YOUR BIGGER OR THIS SITE WILL BE VERY UGLY</a:t>
            </a:r>
            <a:endParaRPr lang="en-US" altLang="zh-CN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038680" y="2987190"/>
            <a:ext cx="48985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038680" y="1531797"/>
            <a:ext cx="206082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PART 01</a:t>
            </a:r>
            <a:endParaRPr lang="en-US" altLang="zh-CN" sz="35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Picture 2" descr="D:\工作\稻壳儿\ppt\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" y="-21899"/>
            <a:ext cx="9144000" cy="176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32" descr="fa52597d3400a3527a2b553b4f1cf0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192645" y="3306445"/>
            <a:ext cx="1290955" cy="1495425"/>
          </a:xfrm>
          <a:prstGeom prst="rect">
            <a:avLst/>
          </a:prstGeom>
        </p:spPr>
      </p:pic>
      <p:pic>
        <p:nvPicPr>
          <p:cNvPr id="13" name="图片 12" descr="321546b852d20a57d0ad4495ea0cbcb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75" y="333375"/>
            <a:ext cx="2781300" cy="4093210"/>
          </a:xfrm>
          <a:prstGeom prst="rect">
            <a:avLst/>
          </a:prstGeom>
        </p:spPr>
      </p:pic>
    </p:spTree>
  </p:cSld>
  <p:clrMapOvr>
    <a:masterClrMapping/>
  </p:clrMapOvr>
  <p:transition advTm="4118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整体活动概括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95" name="直接连接符 94"/>
          <p:cNvCxnSpPr/>
          <p:nvPr/>
        </p:nvCxnSpPr>
        <p:spPr>
          <a:xfrm flipV="1">
            <a:off x="3403663" y="2023718"/>
            <a:ext cx="12352" cy="195013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2902077" y="3638121"/>
            <a:ext cx="1477707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V="1">
            <a:off x="1815407" y="2599695"/>
            <a:ext cx="19048" cy="139130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V="1">
            <a:off x="4371818" y="3074849"/>
            <a:ext cx="3548" cy="560097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2908053" y="2481391"/>
            <a:ext cx="0" cy="116439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H="1">
            <a:off x="2427419" y="3263472"/>
            <a:ext cx="1477707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V="1">
            <a:off x="3897159" y="2536195"/>
            <a:ext cx="0" cy="72728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V="1">
            <a:off x="2436569" y="2998783"/>
            <a:ext cx="3548" cy="266001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57"/>
          <p:cNvSpPr/>
          <p:nvPr/>
        </p:nvSpPr>
        <p:spPr>
          <a:xfrm>
            <a:off x="1522507" y="3904877"/>
            <a:ext cx="3153080" cy="435022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/>
            <a:endParaRPr lang="en-US" altLang="zh-CN" sz="1350">
              <a:solidFill>
                <a:srgbClr val="D20402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325151" y="3973957"/>
            <a:ext cx="1400810" cy="274320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点击添加文字内容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689235" y="2141079"/>
            <a:ext cx="2048510" cy="574675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点击添加文字内容，内容简要详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尽，言简意赅叙述内容概要。点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击添加文字内容。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689235" y="2935120"/>
            <a:ext cx="2048510" cy="574675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点击添加文字内容，内容简要详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尽，言简意赅叙述内容概要。点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击添加文字内容。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689235" y="3729163"/>
            <a:ext cx="2048510" cy="574675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 rtlCol="0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点击添加文字内容，内容简要详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尽，言简意赅叙述内容概要。点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击添加文字内容。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3125569" y="2952266"/>
            <a:ext cx="600444" cy="6005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195577" y="2916661"/>
            <a:ext cx="486410" cy="643890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A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2607831" y="1999172"/>
            <a:ext cx="600444" cy="6005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2127197" y="2499646"/>
            <a:ext cx="600444" cy="6005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1534232" y="2122998"/>
            <a:ext cx="600444" cy="60052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592427" y="2083963"/>
            <a:ext cx="511810" cy="643890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C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210235" y="2475926"/>
            <a:ext cx="511810" cy="643890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D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685446" y="1958779"/>
            <a:ext cx="486410" cy="643890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4075143" y="2589415"/>
            <a:ext cx="600444" cy="6005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134582" y="2537935"/>
            <a:ext cx="537210" cy="643890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G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3602222" y="2061738"/>
            <a:ext cx="600444" cy="6005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3125569" y="1542909"/>
            <a:ext cx="600444" cy="6005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213404" y="1501139"/>
            <a:ext cx="486410" cy="643890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B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694964" y="2038834"/>
            <a:ext cx="461010" cy="643890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F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3323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bldLvl="0" animBg="1"/>
      <p:bldP spid="111" grpId="0"/>
      <p:bldP spid="119" grpId="0"/>
      <p:bldP spid="120" grpId="0"/>
      <p:bldP spid="121" grpId="0"/>
      <p:bldP spid="104" grpId="0" bldLvl="0" animBg="1"/>
      <p:bldP spid="112" grpId="0"/>
      <p:bldP spid="98" grpId="0" bldLvl="0" animBg="1"/>
      <p:bldP spid="99" grpId="0" bldLvl="0" animBg="1"/>
      <p:bldP spid="100" grpId="0" bldLvl="0" animBg="1"/>
      <p:bldP spid="114" grpId="0"/>
      <p:bldP spid="115" grpId="0"/>
      <p:bldP spid="116" grpId="0"/>
      <p:bldP spid="103" grpId="0" bldLvl="0" animBg="1"/>
      <p:bldP spid="118" grpId="0"/>
      <p:bldP spid="101" grpId="0" bldLvl="0" animBg="1"/>
      <p:bldP spid="102" grpId="0" bldLvl="0" animBg="1"/>
      <p:bldP spid="113" grpId="0"/>
      <p:bldP spid="1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燕尾形 59"/>
          <p:cNvSpPr/>
          <p:nvPr/>
        </p:nvSpPr>
        <p:spPr>
          <a:xfrm>
            <a:off x="7245047" y="2546007"/>
            <a:ext cx="1110542" cy="491043"/>
          </a:xfrm>
          <a:prstGeom prst="chevron">
            <a:avLst>
              <a:gd name="adj" fmla="val 205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第七步</a:t>
            </a:r>
            <a:endParaRPr lang="zh-CN" altLang="en-US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18249" y="3193867"/>
            <a:ext cx="1650871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理解公司的整体目标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我们坚持以客户为中心，快速响应客户需求持续为客户创造长期价值进而成就客户</a:t>
            </a:r>
            <a:endParaRPr lang="zh-CN" altLang="en-US" sz="7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591850" y="1500485"/>
            <a:ext cx="1650871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目标符合SMART原则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我们坚持以客户为中心，快速响应客户需求持续为客户创造长期价值进而成就客户</a:t>
            </a:r>
            <a:endParaRPr lang="zh-CN" altLang="en-US" sz="7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670461" y="3193867"/>
            <a:ext cx="1650871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上下级目标统一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我们坚持以客户为中心，快速响应客户需求持续为客户创造长期价值进而成就客户</a:t>
            </a:r>
            <a:endParaRPr lang="zh-CN" altLang="en-US" sz="7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763785" y="1500485"/>
            <a:ext cx="1650871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检测问题，整备资源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我们坚持以客户为中心，快速响应客户需求持续为客户创造长期价值进而成就客户</a:t>
            </a:r>
            <a:endParaRPr lang="zh-CN" altLang="en-US" sz="7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822671" y="3193867"/>
            <a:ext cx="1650871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完备技能和授权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我们坚持以客户为中心，快速响应客户需求持续为客户创造长期价值进而成就客户</a:t>
            </a:r>
            <a:endParaRPr lang="zh-CN" altLang="en-US" sz="7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98777" y="1500485"/>
            <a:ext cx="1650871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与目标相关部门沟通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我们坚持以客户为中心，快速响应客户需求持续为客户创造长期价值进而成就客户</a:t>
            </a:r>
            <a:endParaRPr lang="zh-CN" altLang="en-US" sz="7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974883" y="3193867"/>
            <a:ext cx="1650871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督促目标的执行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我们坚持以客户为中心，快速响应客户需求持续为客户创造长期价值进而成就客户</a:t>
            </a:r>
            <a:endParaRPr lang="zh-CN" altLang="en-US" sz="7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燕尾形 58"/>
          <p:cNvSpPr/>
          <p:nvPr/>
        </p:nvSpPr>
        <p:spPr>
          <a:xfrm>
            <a:off x="6168941" y="2546007"/>
            <a:ext cx="1110542" cy="491043"/>
          </a:xfrm>
          <a:prstGeom prst="chevron">
            <a:avLst>
              <a:gd name="adj" fmla="val 205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第六步</a:t>
            </a:r>
            <a:endParaRPr lang="zh-CN" altLang="en-US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燕尾形 57"/>
          <p:cNvSpPr/>
          <p:nvPr/>
        </p:nvSpPr>
        <p:spPr>
          <a:xfrm>
            <a:off x="5092835" y="2546007"/>
            <a:ext cx="1110542" cy="491043"/>
          </a:xfrm>
          <a:prstGeom prst="chevron">
            <a:avLst>
              <a:gd name="adj" fmla="val 2051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第五步</a:t>
            </a:r>
            <a:endParaRPr lang="zh-CN" altLang="en-US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燕尾形 56"/>
          <p:cNvSpPr/>
          <p:nvPr/>
        </p:nvSpPr>
        <p:spPr>
          <a:xfrm>
            <a:off x="4016730" y="2546007"/>
            <a:ext cx="1110542" cy="491043"/>
          </a:xfrm>
          <a:prstGeom prst="chevron">
            <a:avLst>
              <a:gd name="adj" fmla="val 205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第四步</a:t>
            </a:r>
            <a:endParaRPr lang="zh-CN" altLang="en-US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2940625" y="2546007"/>
            <a:ext cx="1110542" cy="491043"/>
          </a:xfrm>
          <a:prstGeom prst="chevron">
            <a:avLst>
              <a:gd name="adj" fmla="val 205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第三步</a:t>
            </a:r>
            <a:endParaRPr lang="zh-CN" altLang="en-US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燕尾形 54"/>
          <p:cNvSpPr/>
          <p:nvPr/>
        </p:nvSpPr>
        <p:spPr>
          <a:xfrm>
            <a:off x="1864520" y="2546007"/>
            <a:ext cx="1110542" cy="491043"/>
          </a:xfrm>
          <a:prstGeom prst="chevron">
            <a:avLst>
              <a:gd name="adj" fmla="val 205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第二步</a:t>
            </a:r>
            <a:endParaRPr lang="zh-CN" altLang="en-US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788414" y="2546007"/>
            <a:ext cx="1110542" cy="491043"/>
          </a:xfrm>
          <a:prstGeom prst="chevron">
            <a:avLst>
              <a:gd name="adj" fmla="val 20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第一步</a:t>
            </a:r>
            <a:endParaRPr lang="zh-CN" altLang="en-US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整体活动概括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35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61" grpId="0"/>
      <p:bldP spid="62" grpId="0"/>
      <p:bldP spid="63" grpId="0"/>
      <p:bldP spid="64" grpId="0"/>
      <p:bldP spid="65" grpId="0"/>
      <p:bldP spid="66" grpId="0"/>
      <p:bldP spid="67" grpId="0"/>
      <p:bldP spid="59" grpId="0" bldLvl="0" animBg="1"/>
      <p:bldP spid="58" grpId="0" bldLvl="0" animBg="1"/>
      <p:bldP spid="57" grpId="0" bldLvl="0" animBg="1"/>
      <p:bldP spid="56" grpId="0" bldLvl="0" animBg="1"/>
      <p:bldP spid="55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/>
          <p:cNvSpPr/>
          <p:nvPr/>
        </p:nvSpPr>
        <p:spPr bwMode="auto">
          <a:xfrm>
            <a:off x="4189099" y="2643711"/>
            <a:ext cx="1628563" cy="1598612"/>
          </a:xfrm>
          <a:custGeom>
            <a:avLst/>
            <a:gdLst>
              <a:gd name="T0" fmla="*/ 177 w 207"/>
              <a:gd name="T1" fmla="*/ 70 h 203"/>
              <a:gd name="T2" fmla="*/ 176 w 207"/>
              <a:gd name="T3" fmla="*/ 66 h 203"/>
              <a:gd name="T4" fmla="*/ 179 w 207"/>
              <a:gd name="T5" fmla="*/ 58 h 203"/>
              <a:gd name="T6" fmla="*/ 191 w 207"/>
              <a:gd name="T7" fmla="*/ 46 h 203"/>
              <a:gd name="T8" fmla="*/ 200 w 207"/>
              <a:gd name="T9" fmla="*/ 41 h 203"/>
              <a:gd name="T10" fmla="*/ 207 w 207"/>
              <a:gd name="T11" fmla="*/ 43 h 203"/>
              <a:gd name="T12" fmla="*/ 180 w 207"/>
              <a:gd name="T13" fmla="*/ 17 h 203"/>
              <a:gd name="T14" fmla="*/ 183 w 207"/>
              <a:gd name="T15" fmla="*/ 24 h 203"/>
              <a:gd name="T16" fmla="*/ 177 w 207"/>
              <a:gd name="T17" fmla="*/ 35 h 203"/>
              <a:gd name="T18" fmla="*/ 165 w 207"/>
              <a:gd name="T19" fmla="*/ 48 h 203"/>
              <a:gd name="T20" fmla="*/ 159 w 207"/>
              <a:gd name="T21" fmla="*/ 49 h 203"/>
              <a:gd name="T22" fmla="*/ 154 w 207"/>
              <a:gd name="T23" fmla="*/ 48 h 203"/>
              <a:gd name="T24" fmla="*/ 111 w 207"/>
              <a:gd name="T25" fmla="*/ 7 h 203"/>
              <a:gd name="T26" fmla="*/ 87 w 207"/>
              <a:gd name="T27" fmla="*/ 7 h 203"/>
              <a:gd name="T28" fmla="*/ 7 w 207"/>
              <a:gd name="T29" fmla="*/ 92 h 203"/>
              <a:gd name="T30" fmla="*/ 7 w 207"/>
              <a:gd name="T31" fmla="*/ 116 h 203"/>
              <a:gd name="T32" fmla="*/ 92 w 207"/>
              <a:gd name="T33" fmla="*/ 196 h 203"/>
              <a:gd name="T34" fmla="*/ 116 w 207"/>
              <a:gd name="T35" fmla="*/ 196 h 203"/>
              <a:gd name="T36" fmla="*/ 196 w 207"/>
              <a:gd name="T37" fmla="*/ 111 h 203"/>
              <a:gd name="T38" fmla="*/ 195 w 207"/>
              <a:gd name="T39" fmla="*/ 87 h 203"/>
              <a:gd name="T40" fmla="*/ 177 w 207"/>
              <a:gd name="T41" fmla="*/ 7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3">
                <a:moveTo>
                  <a:pt x="177" y="70"/>
                </a:moveTo>
                <a:cubicBezTo>
                  <a:pt x="177" y="69"/>
                  <a:pt x="176" y="67"/>
                  <a:pt x="176" y="66"/>
                </a:cubicBezTo>
                <a:cubicBezTo>
                  <a:pt x="176" y="63"/>
                  <a:pt x="177" y="60"/>
                  <a:pt x="179" y="58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3" y="45"/>
                  <a:pt x="198" y="41"/>
                  <a:pt x="200" y="41"/>
                </a:cubicBezTo>
                <a:cubicBezTo>
                  <a:pt x="203" y="41"/>
                  <a:pt x="205" y="42"/>
                  <a:pt x="207" y="43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2" y="19"/>
                  <a:pt x="183" y="21"/>
                  <a:pt x="183" y="24"/>
                </a:cubicBezTo>
                <a:cubicBezTo>
                  <a:pt x="183" y="27"/>
                  <a:pt x="179" y="33"/>
                  <a:pt x="177" y="3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3" y="49"/>
                  <a:pt x="161" y="49"/>
                  <a:pt x="159" y="49"/>
                </a:cubicBezTo>
                <a:cubicBezTo>
                  <a:pt x="157" y="49"/>
                  <a:pt x="155" y="49"/>
                  <a:pt x="154" y="48"/>
                </a:cubicBezTo>
                <a:cubicBezTo>
                  <a:pt x="111" y="7"/>
                  <a:pt x="111" y="7"/>
                  <a:pt x="111" y="7"/>
                </a:cubicBezTo>
                <a:cubicBezTo>
                  <a:pt x="105" y="0"/>
                  <a:pt x="94" y="1"/>
                  <a:pt x="87" y="7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98"/>
                  <a:pt x="1" y="109"/>
                  <a:pt x="7" y="11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8" y="203"/>
                  <a:pt x="109" y="202"/>
                  <a:pt x="116" y="196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3" y="105"/>
                  <a:pt x="202" y="94"/>
                  <a:pt x="195" y="87"/>
                </a:cubicBezTo>
                <a:lnTo>
                  <a:pt x="177" y="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91431" tIns="45715" rIns="91431" bIns="45715"/>
          <a:lstStyle/>
          <a:p>
            <a:pPr defTabSz="1218565">
              <a:defRPr/>
            </a:pPr>
            <a:endParaRPr lang="zh-CN" altLang="en-US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5527186" y="1856310"/>
            <a:ext cx="1598405" cy="1592262"/>
          </a:xfrm>
          <a:custGeom>
            <a:avLst/>
            <a:gdLst>
              <a:gd name="T0" fmla="*/ 116 w 203"/>
              <a:gd name="T1" fmla="*/ 195 h 202"/>
              <a:gd name="T2" fmla="*/ 92 w 203"/>
              <a:gd name="T3" fmla="*/ 196 h 202"/>
              <a:gd name="T4" fmla="*/ 8 w 203"/>
              <a:gd name="T5" fmla="*/ 115 h 202"/>
              <a:gd name="T6" fmla="*/ 7 w 203"/>
              <a:gd name="T7" fmla="*/ 91 h 202"/>
              <a:gd name="T8" fmla="*/ 87 w 203"/>
              <a:gd name="T9" fmla="*/ 7 h 202"/>
              <a:gd name="T10" fmla="*/ 111 w 203"/>
              <a:gd name="T11" fmla="*/ 6 h 202"/>
              <a:gd name="T12" fmla="*/ 196 w 203"/>
              <a:gd name="T13" fmla="*/ 87 h 202"/>
              <a:gd name="T14" fmla="*/ 196 w 203"/>
              <a:gd name="T15" fmla="*/ 111 h 202"/>
              <a:gd name="T16" fmla="*/ 116 w 203"/>
              <a:gd name="T17" fmla="*/ 19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2">
                <a:moveTo>
                  <a:pt x="116" y="195"/>
                </a:moveTo>
                <a:cubicBezTo>
                  <a:pt x="109" y="202"/>
                  <a:pt x="98" y="202"/>
                  <a:pt x="92" y="196"/>
                </a:cubicBezTo>
                <a:cubicBezTo>
                  <a:pt x="8" y="115"/>
                  <a:pt x="8" y="115"/>
                  <a:pt x="8" y="115"/>
                </a:cubicBezTo>
                <a:cubicBezTo>
                  <a:pt x="1" y="109"/>
                  <a:pt x="0" y="98"/>
                  <a:pt x="7" y="91"/>
                </a:cubicBezTo>
                <a:cubicBezTo>
                  <a:pt x="87" y="7"/>
                  <a:pt x="87" y="7"/>
                  <a:pt x="87" y="7"/>
                </a:cubicBezTo>
                <a:cubicBezTo>
                  <a:pt x="94" y="0"/>
                  <a:pt x="105" y="0"/>
                  <a:pt x="111" y="6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202" y="93"/>
                  <a:pt x="203" y="104"/>
                  <a:pt x="196" y="111"/>
                </a:cubicBezTo>
                <a:lnTo>
                  <a:pt x="116" y="1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31" tIns="45715" rIns="91431" bIns="45715"/>
          <a:lstStyle/>
          <a:p>
            <a:pPr defTabSz="1218565">
              <a:defRPr/>
            </a:pPr>
            <a:endParaRPr lang="zh-CN" altLang="en-US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3362117" y="1345135"/>
            <a:ext cx="1590468" cy="1716087"/>
          </a:xfrm>
          <a:custGeom>
            <a:avLst/>
            <a:gdLst>
              <a:gd name="T0" fmla="*/ 1535718 w 202"/>
              <a:gd name="T1" fmla="*/ 685012 h 218"/>
              <a:gd name="T2" fmla="*/ 874178 w 202"/>
              <a:gd name="T3" fmla="*/ 55116 h 218"/>
              <a:gd name="T4" fmla="*/ 685166 w 202"/>
              <a:gd name="T5" fmla="*/ 55116 h 218"/>
              <a:gd name="T6" fmla="*/ 55128 w 202"/>
              <a:gd name="T7" fmla="*/ 716507 h 218"/>
              <a:gd name="T8" fmla="*/ 55128 w 202"/>
              <a:gd name="T9" fmla="*/ 905476 h 218"/>
              <a:gd name="T10" fmla="*/ 716668 w 202"/>
              <a:gd name="T11" fmla="*/ 1543246 h 218"/>
              <a:gd name="T12" fmla="*/ 913555 w 202"/>
              <a:gd name="T13" fmla="*/ 1535373 h 218"/>
              <a:gd name="T14" fmla="*/ 952933 w 202"/>
              <a:gd name="T15" fmla="*/ 1488131 h 218"/>
              <a:gd name="T16" fmla="*/ 1000185 w 202"/>
              <a:gd name="T17" fmla="*/ 1472383 h 218"/>
              <a:gd name="T18" fmla="*/ 1055314 w 202"/>
              <a:gd name="T19" fmla="*/ 1496004 h 218"/>
              <a:gd name="T20" fmla="*/ 1157695 w 202"/>
              <a:gd name="T21" fmla="*/ 1590489 h 218"/>
              <a:gd name="T22" fmla="*/ 1197072 w 202"/>
              <a:gd name="T23" fmla="*/ 1661352 h 218"/>
              <a:gd name="T24" fmla="*/ 1173446 w 202"/>
              <a:gd name="T25" fmla="*/ 1716468 h 218"/>
              <a:gd name="T26" fmla="*/ 1378208 w 202"/>
              <a:gd name="T27" fmla="*/ 1503878 h 218"/>
              <a:gd name="T28" fmla="*/ 1323080 w 202"/>
              <a:gd name="T29" fmla="*/ 1527499 h 218"/>
              <a:gd name="T30" fmla="*/ 1244325 w 202"/>
              <a:gd name="T31" fmla="*/ 1480257 h 218"/>
              <a:gd name="T32" fmla="*/ 1141944 w 202"/>
              <a:gd name="T33" fmla="*/ 1385772 h 218"/>
              <a:gd name="T34" fmla="*/ 1126193 w 202"/>
              <a:gd name="T35" fmla="*/ 1338530 h 218"/>
              <a:gd name="T36" fmla="*/ 1141944 w 202"/>
              <a:gd name="T37" fmla="*/ 1291288 h 218"/>
              <a:gd name="T38" fmla="*/ 1015936 w 202"/>
              <a:gd name="T39" fmla="*/ 1425141 h 218"/>
              <a:gd name="T40" fmla="*/ 1543593 w 202"/>
              <a:gd name="T41" fmla="*/ 873981 h 218"/>
              <a:gd name="T42" fmla="*/ 1535718 w 202"/>
              <a:gd name="T43" fmla="*/ 685012 h 21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02" h="218">
                <a:moveTo>
                  <a:pt x="195" y="87"/>
                </a:moveTo>
                <a:cubicBezTo>
                  <a:pt x="111" y="7"/>
                  <a:pt x="111" y="7"/>
                  <a:pt x="111" y="7"/>
                </a:cubicBezTo>
                <a:cubicBezTo>
                  <a:pt x="104" y="0"/>
                  <a:pt x="94" y="0"/>
                  <a:pt x="87" y="7"/>
                </a:cubicBezTo>
                <a:cubicBezTo>
                  <a:pt x="7" y="91"/>
                  <a:pt x="7" y="91"/>
                  <a:pt x="7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6" y="195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23" y="188"/>
                  <a:pt x="125" y="187"/>
                  <a:pt x="127" y="187"/>
                </a:cubicBezTo>
                <a:cubicBezTo>
                  <a:pt x="130" y="187"/>
                  <a:pt x="132" y="188"/>
                  <a:pt x="134" y="190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8" y="204"/>
                  <a:pt x="152" y="209"/>
                  <a:pt x="152" y="211"/>
                </a:cubicBezTo>
                <a:cubicBezTo>
                  <a:pt x="152" y="213"/>
                  <a:pt x="151" y="216"/>
                  <a:pt x="149" y="218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4" y="193"/>
                  <a:pt x="171" y="194"/>
                  <a:pt x="168" y="194"/>
                </a:cubicBezTo>
                <a:cubicBezTo>
                  <a:pt x="166" y="194"/>
                  <a:pt x="160" y="190"/>
                  <a:pt x="158" y="188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4"/>
                  <a:pt x="143" y="172"/>
                  <a:pt x="143" y="170"/>
                </a:cubicBezTo>
                <a:cubicBezTo>
                  <a:pt x="143" y="168"/>
                  <a:pt x="144" y="166"/>
                  <a:pt x="145" y="164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31" tIns="45715" rIns="91431" bIns="45715"/>
          <a:lstStyle/>
          <a:p>
            <a:pPr defTabSz="1218565">
              <a:defRPr/>
            </a:pPr>
            <a:endParaRPr lang="zh-CN" altLang="en-US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1944665" y="2051573"/>
            <a:ext cx="1692055" cy="1592263"/>
          </a:xfrm>
          <a:custGeom>
            <a:avLst/>
            <a:gdLst>
              <a:gd name="T0" fmla="*/ 1480497 w 215"/>
              <a:gd name="T1" fmla="*/ 528026 h 202"/>
              <a:gd name="T2" fmla="*/ 1574997 w 215"/>
              <a:gd name="T3" fmla="*/ 425573 h 202"/>
              <a:gd name="T4" fmla="*/ 1637997 w 215"/>
              <a:gd name="T5" fmla="*/ 386168 h 202"/>
              <a:gd name="T6" fmla="*/ 1693122 w 215"/>
              <a:gd name="T7" fmla="*/ 409811 h 202"/>
              <a:gd name="T8" fmla="*/ 1480497 w 215"/>
              <a:gd name="T9" fmla="*/ 197025 h 202"/>
              <a:gd name="T10" fmla="*/ 1504122 w 215"/>
              <a:gd name="T11" fmla="*/ 252191 h 202"/>
              <a:gd name="T12" fmla="*/ 1456872 w 215"/>
              <a:gd name="T13" fmla="*/ 338882 h 202"/>
              <a:gd name="T14" fmla="*/ 1362373 w 215"/>
              <a:gd name="T15" fmla="*/ 441335 h 202"/>
              <a:gd name="T16" fmla="*/ 1322998 w 215"/>
              <a:gd name="T17" fmla="*/ 449216 h 202"/>
              <a:gd name="T18" fmla="*/ 1283623 w 215"/>
              <a:gd name="T19" fmla="*/ 441335 h 202"/>
              <a:gd name="T20" fmla="*/ 874123 w 215"/>
              <a:gd name="T21" fmla="*/ 47286 h 202"/>
              <a:gd name="T22" fmla="*/ 685124 w 215"/>
              <a:gd name="T23" fmla="*/ 55167 h 202"/>
              <a:gd name="T24" fmla="*/ 47250 w 215"/>
              <a:gd name="T25" fmla="*/ 717169 h 202"/>
              <a:gd name="T26" fmla="*/ 55125 w 215"/>
              <a:gd name="T27" fmla="*/ 906313 h 202"/>
              <a:gd name="T28" fmla="*/ 716624 w 215"/>
              <a:gd name="T29" fmla="*/ 1544672 h 202"/>
              <a:gd name="T30" fmla="*/ 905623 w 215"/>
              <a:gd name="T31" fmla="*/ 1536791 h 202"/>
              <a:gd name="T32" fmla="*/ 1543497 w 215"/>
              <a:gd name="T33" fmla="*/ 874789 h 202"/>
              <a:gd name="T34" fmla="*/ 1535622 w 215"/>
              <a:gd name="T35" fmla="*/ 685645 h 202"/>
              <a:gd name="T36" fmla="*/ 1464747 w 215"/>
              <a:gd name="T37" fmla="*/ 614716 h 202"/>
              <a:gd name="T38" fmla="*/ 1456872 w 215"/>
              <a:gd name="T39" fmla="*/ 583193 h 202"/>
              <a:gd name="T40" fmla="*/ 1480497 w 215"/>
              <a:gd name="T41" fmla="*/ 528026 h 20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15" h="202">
                <a:moveTo>
                  <a:pt x="188" y="67"/>
                </a:moveTo>
                <a:cubicBezTo>
                  <a:pt x="200" y="54"/>
                  <a:pt x="200" y="54"/>
                  <a:pt x="200" y="54"/>
                </a:cubicBezTo>
                <a:cubicBezTo>
                  <a:pt x="201" y="53"/>
                  <a:pt x="206" y="49"/>
                  <a:pt x="208" y="49"/>
                </a:cubicBezTo>
                <a:cubicBezTo>
                  <a:pt x="211" y="49"/>
                  <a:pt x="214" y="50"/>
                  <a:pt x="215" y="52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90" y="27"/>
                  <a:pt x="191" y="30"/>
                  <a:pt x="191" y="32"/>
                </a:cubicBezTo>
                <a:cubicBezTo>
                  <a:pt x="192" y="35"/>
                  <a:pt x="187" y="41"/>
                  <a:pt x="185" y="43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2" y="57"/>
                  <a:pt x="170" y="57"/>
                  <a:pt x="168" y="57"/>
                </a:cubicBezTo>
                <a:cubicBezTo>
                  <a:pt x="166" y="57"/>
                  <a:pt x="164" y="57"/>
                  <a:pt x="163" y="56"/>
                </a:cubicBezTo>
                <a:cubicBezTo>
                  <a:pt x="111" y="6"/>
                  <a:pt x="111" y="6"/>
                  <a:pt x="111" y="6"/>
                </a:cubicBezTo>
                <a:cubicBezTo>
                  <a:pt x="104" y="0"/>
                  <a:pt x="93" y="0"/>
                  <a:pt x="87" y="7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5" y="195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5" y="77"/>
                  <a:pt x="185" y="75"/>
                  <a:pt x="185" y="74"/>
                </a:cubicBezTo>
                <a:cubicBezTo>
                  <a:pt x="185" y="71"/>
                  <a:pt x="186" y="68"/>
                  <a:pt x="188" y="6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91431" tIns="45715" rIns="91431" bIns="45715"/>
          <a:lstStyle/>
          <a:p>
            <a:pPr defTabSz="1218565">
              <a:defRPr/>
            </a:pPr>
            <a:endParaRPr lang="zh-CN" altLang="en-US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31966" y="2180161"/>
            <a:ext cx="1446025" cy="1393825"/>
            <a:chOff x="2067024" y="2309788"/>
            <a:chExt cx="1446213" cy="1393825"/>
          </a:xfrm>
        </p:grpSpPr>
        <p:pic>
          <p:nvPicPr>
            <p:cNvPr id="12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024" y="2309788"/>
              <a:ext cx="1446213" cy="139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流程图: 联系 2"/>
            <p:cNvSpPr>
              <a:spLocks noChangeAspect="1"/>
            </p:cNvSpPr>
            <p:nvPr/>
          </p:nvSpPr>
          <p:spPr>
            <a:xfrm>
              <a:off x="2516887" y="2681759"/>
              <a:ext cx="546485" cy="540000"/>
            </a:xfrm>
            <a:custGeom>
              <a:avLst/>
              <a:gdLst/>
              <a:ahLst/>
              <a:cxnLst/>
              <a:rect l="l" t="t" r="r" b="b"/>
              <a:pathLst>
                <a:path w="802483" h="792958">
                  <a:moveTo>
                    <a:pt x="623890" y="697087"/>
                  </a:moveTo>
                  <a:lnTo>
                    <a:pt x="623890" y="764174"/>
                  </a:lnTo>
                  <a:cubicBezTo>
                    <a:pt x="581823" y="782953"/>
                    <a:pt x="533974" y="792958"/>
                    <a:pt x="483397" y="792958"/>
                  </a:cubicBezTo>
                  <a:cubicBezTo>
                    <a:pt x="429917" y="792958"/>
                    <a:pt x="379487" y="781771"/>
                    <a:pt x="335758" y="760851"/>
                  </a:cubicBezTo>
                  <a:lnTo>
                    <a:pt x="335758" y="700537"/>
                  </a:lnTo>
                  <a:cubicBezTo>
                    <a:pt x="376490" y="723218"/>
                    <a:pt x="424723" y="735769"/>
                    <a:pt x="476251" y="735769"/>
                  </a:cubicBezTo>
                  <a:cubicBezTo>
                    <a:pt x="530693" y="735769"/>
                    <a:pt x="581457" y="721758"/>
                    <a:pt x="623890" y="697087"/>
                  </a:cubicBezTo>
                  <a:close/>
                  <a:moveTo>
                    <a:pt x="302421" y="685181"/>
                  </a:moveTo>
                  <a:lnTo>
                    <a:pt x="302421" y="752268"/>
                  </a:lnTo>
                  <a:cubicBezTo>
                    <a:pt x="260354" y="771047"/>
                    <a:pt x="212505" y="781052"/>
                    <a:pt x="161928" y="781052"/>
                  </a:cubicBezTo>
                  <a:cubicBezTo>
                    <a:pt x="108448" y="781052"/>
                    <a:pt x="58018" y="769865"/>
                    <a:pt x="14289" y="748945"/>
                  </a:cubicBezTo>
                  <a:lnTo>
                    <a:pt x="14289" y="688631"/>
                  </a:lnTo>
                  <a:cubicBezTo>
                    <a:pt x="55021" y="711312"/>
                    <a:pt x="103254" y="723863"/>
                    <a:pt x="154782" y="723863"/>
                  </a:cubicBezTo>
                  <a:cubicBezTo>
                    <a:pt x="209224" y="723863"/>
                    <a:pt x="259988" y="709852"/>
                    <a:pt x="302421" y="685181"/>
                  </a:cubicBezTo>
                  <a:close/>
                  <a:moveTo>
                    <a:pt x="307183" y="628652"/>
                  </a:moveTo>
                  <a:lnTo>
                    <a:pt x="307183" y="678641"/>
                  </a:lnTo>
                  <a:cubicBezTo>
                    <a:pt x="265116" y="692634"/>
                    <a:pt x="217267" y="700089"/>
                    <a:pt x="166690" y="700089"/>
                  </a:cubicBezTo>
                  <a:cubicBezTo>
                    <a:pt x="113210" y="700089"/>
                    <a:pt x="62780" y="691753"/>
                    <a:pt x="19051" y="676165"/>
                  </a:cubicBezTo>
                  <a:lnTo>
                    <a:pt x="19051" y="631223"/>
                  </a:lnTo>
                  <a:cubicBezTo>
                    <a:pt x="59783" y="648123"/>
                    <a:pt x="108016" y="657475"/>
                    <a:pt x="159544" y="657475"/>
                  </a:cubicBezTo>
                  <a:cubicBezTo>
                    <a:pt x="213986" y="657475"/>
                    <a:pt x="264750" y="647035"/>
                    <a:pt x="307183" y="628652"/>
                  </a:cubicBezTo>
                  <a:close/>
                  <a:moveTo>
                    <a:pt x="623889" y="620887"/>
                  </a:moveTo>
                  <a:lnTo>
                    <a:pt x="623889" y="687974"/>
                  </a:lnTo>
                  <a:cubicBezTo>
                    <a:pt x="581822" y="706753"/>
                    <a:pt x="533973" y="716758"/>
                    <a:pt x="483396" y="716758"/>
                  </a:cubicBezTo>
                  <a:cubicBezTo>
                    <a:pt x="429916" y="716758"/>
                    <a:pt x="379486" y="705571"/>
                    <a:pt x="335757" y="684651"/>
                  </a:cubicBezTo>
                  <a:lnTo>
                    <a:pt x="335757" y="624337"/>
                  </a:lnTo>
                  <a:cubicBezTo>
                    <a:pt x="376489" y="647018"/>
                    <a:pt x="424722" y="659569"/>
                    <a:pt x="476250" y="659569"/>
                  </a:cubicBezTo>
                  <a:cubicBezTo>
                    <a:pt x="530692" y="659569"/>
                    <a:pt x="581456" y="645558"/>
                    <a:pt x="623889" y="620887"/>
                  </a:cubicBezTo>
                  <a:close/>
                  <a:moveTo>
                    <a:pt x="628652" y="552453"/>
                  </a:moveTo>
                  <a:lnTo>
                    <a:pt x="628652" y="602442"/>
                  </a:lnTo>
                  <a:cubicBezTo>
                    <a:pt x="586585" y="616435"/>
                    <a:pt x="538736" y="623890"/>
                    <a:pt x="488159" y="623890"/>
                  </a:cubicBezTo>
                  <a:cubicBezTo>
                    <a:pt x="434679" y="623890"/>
                    <a:pt x="384249" y="615554"/>
                    <a:pt x="340520" y="599966"/>
                  </a:cubicBezTo>
                  <a:lnTo>
                    <a:pt x="340520" y="555024"/>
                  </a:lnTo>
                  <a:cubicBezTo>
                    <a:pt x="381252" y="571924"/>
                    <a:pt x="429485" y="581276"/>
                    <a:pt x="481013" y="581276"/>
                  </a:cubicBezTo>
                  <a:cubicBezTo>
                    <a:pt x="535455" y="581276"/>
                    <a:pt x="586219" y="570836"/>
                    <a:pt x="628652" y="552453"/>
                  </a:cubicBezTo>
                  <a:close/>
                  <a:moveTo>
                    <a:pt x="304802" y="537544"/>
                  </a:moveTo>
                  <a:lnTo>
                    <a:pt x="304802" y="604631"/>
                  </a:lnTo>
                  <a:cubicBezTo>
                    <a:pt x="262735" y="623410"/>
                    <a:pt x="214886" y="633415"/>
                    <a:pt x="164309" y="633415"/>
                  </a:cubicBezTo>
                  <a:cubicBezTo>
                    <a:pt x="110829" y="633415"/>
                    <a:pt x="60399" y="622228"/>
                    <a:pt x="16670" y="601308"/>
                  </a:cubicBezTo>
                  <a:lnTo>
                    <a:pt x="16670" y="540994"/>
                  </a:lnTo>
                  <a:cubicBezTo>
                    <a:pt x="57402" y="563675"/>
                    <a:pt x="105635" y="576226"/>
                    <a:pt x="157163" y="576226"/>
                  </a:cubicBezTo>
                  <a:cubicBezTo>
                    <a:pt x="211605" y="576226"/>
                    <a:pt x="262369" y="562215"/>
                    <a:pt x="304802" y="537544"/>
                  </a:cubicBezTo>
                  <a:close/>
                  <a:moveTo>
                    <a:pt x="304802" y="463725"/>
                  </a:moveTo>
                  <a:lnTo>
                    <a:pt x="304802" y="530812"/>
                  </a:lnTo>
                  <a:cubicBezTo>
                    <a:pt x="262735" y="549591"/>
                    <a:pt x="214886" y="559596"/>
                    <a:pt x="164309" y="559596"/>
                  </a:cubicBezTo>
                  <a:cubicBezTo>
                    <a:pt x="110829" y="559596"/>
                    <a:pt x="60399" y="548409"/>
                    <a:pt x="16670" y="527489"/>
                  </a:cubicBezTo>
                  <a:lnTo>
                    <a:pt x="16670" y="467175"/>
                  </a:lnTo>
                  <a:cubicBezTo>
                    <a:pt x="57402" y="489856"/>
                    <a:pt x="105635" y="502407"/>
                    <a:pt x="157163" y="502407"/>
                  </a:cubicBezTo>
                  <a:cubicBezTo>
                    <a:pt x="211605" y="502407"/>
                    <a:pt x="262369" y="488396"/>
                    <a:pt x="304802" y="463725"/>
                  </a:cubicBezTo>
                  <a:close/>
                  <a:moveTo>
                    <a:pt x="488048" y="409575"/>
                  </a:moveTo>
                  <a:cubicBezTo>
                    <a:pt x="421116" y="409575"/>
                    <a:pt x="364585" y="426817"/>
                    <a:pt x="349612" y="452315"/>
                  </a:cubicBezTo>
                  <a:cubicBezTo>
                    <a:pt x="386630" y="474468"/>
                    <a:pt x="430121" y="485776"/>
                    <a:pt x="476252" y="485776"/>
                  </a:cubicBezTo>
                  <a:cubicBezTo>
                    <a:pt x="528922" y="485776"/>
                    <a:pt x="578149" y="471035"/>
                    <a:pt x="619362" y="444393"/>
                  </a:cubicBezTo>
                  <a:cubicBezTo>
                    <a:pt x="597925" y="422961"/>
                    <a:pt x="547026" y="409575"/>
                    <a:pt x="488048" y="409575"/>
                  </a:cubicBezTo>
                  <a:close/>
                  <a:moveTo>
                    <a:pt x="485776" y="385763"/>
                  </a:moveTo>
                  <a:cubicBezTo>
                    <a:pt x="567315" y="385763"/>
                    <a:pt x="633414" y="411350"/>
                    <a:pt x="633414" y="442913"/>
                  </a:cubicBezTo>
                  <a:lnTo>
                    <a:pt x="628341" y="452641"/>
                  </a:lnTo>
                  <a:lnTo>
                    <a:pt x="623891" y="448554"/>
                  </a:lnTo>
                  <a:lnTo>
                    <a:pt x="623891" y="517706"/>
                  </a:lnTo>
                  <a:cubicBezTo>
                    <a:pt x="581824" y="538816"/>
                    <a:pt x="533975" y="550063"/>
                    <a:pt x="483398" y="550063"/>
                  </a:cubicBezTo>
                  <a:cubicBezTo>
                    <a:pt x="429918" y="550063"/>
                    <a:pt x="379488" y="537487"/>
                    <a:pt x="335759" y="513971"/>
                  </a:cubicBezTo>
                  <a:lnTo>
                    <a:pt x="335759" y="446171"/>
                  </a:lnTo>
                  <a:lnTo>
                    <a:pt x="341065" y="448524"/>
                  </a:lnTo>
                  <a:cubicBezTo>
                    <a:pt x="338448" y="447203"/>
                    <a:pt x="338138" y="445072"/>
                    <a:pt x="338138" y="442913"/>
                  </a:cubicBezTo>
                  <a:cubicBezTo>
                    <a:pt x="338138" y="411350"/>
                    <a:pt x="404238" y="385763"/>
                    <a:pt x="485776" y="385763"/>
                  </a:cubicBezTo>
                  <a:close/>
                  <a:moveTo>
                    <a:pt x="304802" y="382762"/>
                  </a:moveTo>
                  <a:lnTo>
                    <a:pt x="304802" y="449849"/>
                  </a:lnTo>
                  <a:cubicBezTo>
                    <a:pt x="262735" y="468628"/>
                    <a:pt x="214886" y="478633"/>
                    <a:pt x="164309" y="478633"/>
                  </a:cubicBezTo>
                  <a:cubicBezTo>
                    <a:pt x="110829" y="478633"/>
                    <a:pt x="60399" y="467446"/>
                    <a:pt x="16670" y="446526"/>
                  </a:cubicBezTo>
                  <a:lnTo>
                    <a:pt x="16670" y="386212"/>
                  </a:lnTo>
                  <a:cubicBezTo>
                    <a:pt x="57402" y="408893"/>
                    <a:pt x="105635" y="421444"/>
                    <a:pt x="157163" y="421444"/>
                  </a:cubicBezTo>
                  <a:cubicBezTo>
                    <a:pt x="211605" y="421444"/>
                    <a:pt x="262369" y="407433"/>
                    <a:pt x="304802" y="382762"/>
                  </a:cubicBezTo>
                  <a:close/>
                  <a:moveTo>
                    <a:pt x="300040" y="297037"/>
                  </a:moveTo>
                  <a:lnTo>
                    <a:pt x="300040" y="372450"/>
                  </a:lnTo>
                  <a:cubicBezTo>
                    <a:pt x="257973" y="393560"/>
                    <a:pt x="210124" y="404807"/>
                    <a:pt x="159547" y="404807"/>
                  </a:cubicBezTo>
                  <a:cubicBezTo>
                    <a:pt x="106067" y="404807"/>
                    <a:pt x="55637" y="392231"/>
                    <a:pt x="11908" y="368715"/>
                  </a:cubicBezTo>
                  <a:lnTo>
                    <a:pt x="11908" y="300915"/>
                  </a:lnTo>
                  <a:cubicBezTo>
                    <a:pt x="52640" y="326411"/>
                    <a:pt x="100873" y="340520"/>
                    <a:pt x="152401" y="340520"/>
                  </a:cubicBezTo>
                  <a:cubicBezTo>
                    <a:pt x="206843" y="340520"/>
                    <a:pt x="257607" y="324770"/>
                    <a:pt x="300040" y="297037"/>
                  </a:cubicBezTo>
                  <a:close/>
                  <a:moveTo>
                    <a:pt x="557216" y="232744"/>
                  </a:moveTo>
                  <a:lnTo>
                    <a:pt x="557216" y="299831"/>
                  </a:lnTo>
                  <a:cubicBezTo>
                    <a:pt x="515149" y="318610"/>
                    <a:pt x="467300" y="328615"/>
                    <a:pt x="416723" y="328615"/>
                  </a:cubicBezTo>
                  <a:lnTo>
                    <a:pt x="347665" y="321298"/>
                  </a:lnTo>
                  <a:lnTo>
                    <a:pt x="347665" y="263834"/>
                  </a:lnTo>
                  <a:cubicBezTo>
                    <a:pt x="367357" y="269262"/>
                    <a:pt x="388183" y="271426"/>
                    <a:pt x="409577" y="271426"/>
                  </a:cubicBezTo>
                  <a:cubicBezTo>
                    <a:pt x="464019" y="271426"/>
                    <a:pt x="514783" y="257415"/>
                    <a:pt x="557216" y="232744"/>
                  </a:cubicBezTo>
                  <a:close/>
                  <a:moveTo>
                    <a:pt x="154782" y="228602"/>
                  </a:moveTo>
                  <a:cubicBezTo>
                    <a:pt x="240266" y="228602"/>
                    <a:pt x="309564" y="254189"/>
                    <a:pt x="309564" y="285752"/>
                  </a:cubicBezTo>
                  <a:lnTo>
                    <a:pt x="304245" y="295480"/>
                  </a:lnTo>
                  <a:cubicBezTo>
                    <a:pt x="287819" y="270012"/>
                    <a:pt x="228058" y="252414"/>
                    <a:pt x="157164" y="252414"/>
                  </a:cubicBezTo>
                  <a:cubicBezTo>
                    <a:pt x="81891" y="252414"/>
                    <a:pt x="19167" y="272254"/>
                    <a:pt x="7701" y="299836"/>
                  </a:cubicBezTo>
                  <a:cubicBezTo>
                    <a:pt x="2019" y="296352"/>
                    <a:pt x="0" y="291139"/>
                    <a:pt x="0" y="285752"/>
                  </a:cubicBezTo>
                  <a:cubicBezTo>
                    <a:pt x="0" y="254189"/>
                    <a:pt x="69298" y="228602"/>
                    <a:pt x="154782" y="228602"/>
                  </a:cubicBezTo>
                  <a:close/>
                  <a:moveTo>
                    <a:pt x="559595" y="166690"/>
                  </a:moveTo>
                  <a:lnTo>
                    <a:pt x="559595" y="216679"/>
                  </a:lnTo>
                  <a:cubicBezTo>
                    <a:pt x="517528" y="230672"/>
                    <a:pt x="469679" y="238127"/>
                    <a:pt x="419102" y="238127"/>
                  </a:cubicBezTo>
                  <a:cubicBezTo>
                    <a:pt x="365622" y="238127"/>
                    <a:pt x="315192" y="229791"/>
                    <a:pt x="271463" y="214203"/>
                  </a:cubicBezTo>
                  <a:lnTo>
                    <a:pt x="271463" y="169261"/>
                  </a:lnTo>
                  <a:cubicBezTo>
                    <a:pt x="312195" y="186161"/>
                    <a:pt x="360428" y="195513"/>
                    <a:pt x="411956" y="195513"/>
                  </a:cubicBezTo>
                  <a:cubicBezTo>
                    <a:pt x="466398" y="195513"/>
                    <a:pt x="517162" y="185073"/>
                    <a:pt x="559595" y="166690"/>
                  </a:cubicBezTo>
                  <a:close/>
                  <a:moveTo>
                    <a:pt x="722471" y="97633"/>
                  </a:moveTo>
                  <a:lnTo>
                    <a:pt x="802483" y="246702"/>
                  </a:lnTo>
                  <a:lnTo>
                    <a:pt x="762477" y="246702"/>
                  </a:lnTo>
                  <a:lnTo>
                    <a:pt x="762477" y="704852"/>
                  </a:lnTo>
                  <a:lnTo>
                    <a:pt x="682465" y="704852"/>
                  </a:lnTo>
                  <a:lnTo>
                    <a:pt x="682465" y="246702"/>
                  </a:lnTo>
                  <a:lnTo>
                    <a:pt x="642459" y="246702"/>
                  </a:lnTo>
                  <a:close/>
                  <a:moveTo>
                    <a:pt x="418991" y="23812"/>
                  </a:moveTo>
                  <a:cubicBezTo>
                    <a:pt x="352059" y="23812"/>
                    <a:pt x="295528" y="41054"/>
                    <a:pt x="280555" y="66552"/>
                  </a:cubicBezTo>
                  <a:cubicBezTo>
                    <a:pt x="317573" y="88704"/>
                    <a:pt x="361064" y="100013"/>
                    <a:pt x="407195" y="100013"/>
                  </a:cubicBezTo>
                  <a:cubicBezTo>
                    <a:pt x="459865" y="100013"/>
                    <a:pt x="509092" y="85272"/>
                    <a:pt x="550305" y="58630"/>
                  </a:cubicBezTo>
                  <a:cubicBezTo>
                    <a:pt x="528868" y="37198"/>
                    <a:pt x="477969" y="23812"/>
                    <a:pt x="418991" y="23812"/>
                  </a:cubicBezTo>
                  <a:close/>
                  <a:moveTo>
                    <a:pt x="416719" y="0"/>
                  </a:moveTo>
                  <a:cubicBezTo>
                    <a:pt x="498258" y="0"/>
                    <a:pt x="564357" y="25587"/>
                    <a:pt x="564357" y="57150"/>
                  </a:cubicBezTo>
                  <a:lnTo>
                    <a:pt x="559284" y="66878"/>
                  </a:lnTo>
                  <a:lnTo>
                    <a:pt x="554834" y="62791"/>
                  </a:lnTo>
                  <a:lnTo>
                    <a:pt x="554834" y="131943"/>
                  </a:lnTo>
                  <a:cubicBezTo>
                    <a:pt x="512767" y="153053"/>
                    <a:pt x="464918" y="164300"/>
                    <a:pt x="414341" y="164300"/>
                  </a:cubicBezTo>
                  <a:cubicBezTo>
                    <a:pt x="360861" y="164300"/>
                    <a:pt x="310431" y="151724"/>
                    <a:pt x="266702" y="128208"/>
                  </a:cubicBezTo>
                  <a:lnTo>
                    <a:pt x="266702" y="60408"/>
                  </a:lnTo>
                  <a:lnTo>
                    <a:pt x="272008" y="62761"/>
                  </a:lnTo>
                  <a:cubicBezTo>
                    <a:pt x="269391" y="61440"/>
                    <a:pt x="269081" y="59309"/>
                    <a:pt x="269081" y="57150"/>
                  </a:cubicBezTo>
                  <a:cubicBezTo>
                    <a:pt x="269081" y="25587"/>
                    <a:pt x="335181" y="0"/>
                    <a:pt x="416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65291" y="1488011"/>
            <a:ext cx="1446024" cy="1393825"/>
            <a:chOff x="3500537" y="1617638"/>
            <a:chExt cx="1446212" cy="1393825"/>
          </a:xfrm>
        </p:grpSpPr>
        <p:pic>
          <p:nvPicPr>
            <p:cNvPr id="15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0537" y="1617638"/>
              <a:ext cx="1446212" cy="139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45"/>
            <p:cNvSpPr>
              <a:spLocks noChangeAspect="1"/>
            </p:cNvSpPr>
            <p:nvPr/>
          </p:nvSpPr>
          <p:spPr>
            <a:xfrm>
              <a:off x="3955570" y="2062806"/>
              <a:ext cx="537733" cy="540000"/>
            </a:xfrm>
            <a:custGeom>
              <a:avLst/>
              <a:gdLst/>
              <a:ahLst/>
              <a:cxnLst/>
              <a:rect l="l" t="t" r="r" b="b"/>
              <a:pathLst>
                <a:path w="752475" h="755648">
                  <a:moveTo>
                    <a:pt x="60325" y="0"/>
                  </a:moveTo>
                  <a:cubicBezTo>
                    <a:pt x="86342" y="0"/>
                    <a:pt x="108512" y="16470"/>
                    <a:pt x="116492" y="39730"/>
                  </a:cubicBezTo>
                  <a:lnTo>
                    <a:pt x="251669" y="169806"/>
                  </a:lnTo>
                  <a:lnTo>
                    <a:pt x="654050" y="15875"/>
                  </a:lnTo>
                  <a:lnTo>
                    <a:pt x="749300" y="88900"/>
                  </a:lnTo>
                  <a:lnTo>
                    <a:pt x="420437" y="332205"/>
                  </a:lnTo>
                  <a:lnTo>
                    <a:pt x="574416" y="480374"/>
                  </a:lnTo>
                  <a:lnTo>
                    <a:pt x="752475" y="469900"/>
                  </a:lnTo>
                  <a:lnTo>
                    <a:pt x="742950" y="565150"/>
                  </a:lnTo>
                  <a:lnTo>
                    <a:pt x="609861" y="596204"/>
                  </a:lnTo>
                  <a:lnTo>
                    <a:pt x="552451" y="749298"/>
                  </a:lnTo>
                  <a:lnTo>
                    <a:pt x="473076" y="755648"/>
                  </a:lnTo>
                  <a:lnTo>
                    <a:pt x="486660" y="572267"/>
                  </a:lnTo>
                  <a:lnTo>
                    <a:pt x="331516" y="416116"/>
                  </a:lnTo>
                  <a:lnTo>
                    <a:pt x="98425" y="752475"/>
                  </a:lnTo>
                  <a:lnTo>
                    <a:pt x="6350" y="660400"/>
                  </a:lnTo>
                  <a:lnTo>
                    <a:pt x="172156" y="255721"/>
                  </a:lnTo>
                  <a:lnTo>
                    <a:pt x="25948" y="108564"/>
                  </a:lnTo>
                  <a:cubicBezTo>
                    <a:pt x="9989" y="98516"/>
                    <a:pt x="0" y="80587"/>
                    <a:pt x="0" y="60325"/>
                  </a:cubicBezTo>
                  <a:cubicBezTo>
                    <a:pt x="0" y="27008"/>
                    <a:pt x="27008" y="0"/>
                    <a:pt x="603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98621" y="2792936"/>
            <a:ext cx="1446025" cy="1393825"/>
            <a:chOff x="4333974" y="2922563"/>
            <a:chExt cx="1446213" cy="1393825"/>
          </a:xfrm>
        </p:grpSpPr>
        <p:pic>
          <p:nvPicPr>
            <p:cNvPr id="18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3974" y="2922563"/>
              <a:ext cx="1446213" cy="139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圆角矩形 51"/>
            <p:cNvSpPr>
              <a:spLocks noChangeAspect="1"/>
            </p:cNvSpPr>
            <p:nvPr/>
          </p:nvSpPr>
          <p:spPr>
            <a:xfrm flipH="1">
              <a:off x="4754958" y="3349475"/>
              <a:ext cx="604244" cy="540000"/>
            </a:xfrm>
            <a:custGeom>
              <a:avLst/>
              <a:gdLst/>
              <a:ahLst/>
              <a:cxnLst/>
              <a:rect l="l" t="t" r="r" b="b"/>
              <a:pathLst>
                <a:path w="833438" h="744826">
                  <a:moveTo>
                    <a:pt x="735803" y="200026"/>
                  </a:moveTo>
                  <a:lnTo>
                    <a:pt x="588168" y="200026"/>
                  </a:lnTo>
                  <a:lnTo>
                    <a:pt x="588168" y="459582"/>
                  </a:lnTo>
                  <a:lnTo>
                    <a:pt x="280988" y="459582"/>
                  </a:lnTo>
                  <a:lnTo>
                    <a:pt x="280988" y="516729"/>
                  </a:lnTo>
                  <a:cubicBezTo>
                    <a:pt x="280988" y="570651"/>
                    <a:pt x="324701" y="614364"/>
                    <a:pt x="378623" y="614364"/>
                  </a:cubicBezTo>
                  <a:lnTo>
                    <a:pt x="591312" y="614364"/>
                  </a:lnTo>
                  <a:lnTo>
                    <a:pt x="712338" y="744826"/>
                  </a:lnTo>
                  <a:lnTo>
                    <a:pt x="704983" y="614364"/>
                  </a:lnTo>
                  <a:lnTo>
                    <a:pt x="735803" y="614364"/>
                  </a:lnTo>
                  <a:cubicBezTo>
                    <a:pt x="789725" y="614364"/>
                    <a:pt x="833438" y="570651"/>
                    <a:pt x="833438" y="516729"/>
                  </a:cubicBezTo>
                  <a:lnTo>
                    <a:pt x="833438" y="297661"/>
                  </a:lnTo>
                  <a:cubicBezTo>
                    <a:pt x="833438" y="243739"/>
                    <a:pt x="789725" y="200026"/>
                    <a:pt x="735803" y="200026"/>
                  </a:cubicBezTo>
                  <a:close/>
                  <a:moveTo>
                    <a:pt x="454815" y="0"/>
                  </a:moveTo>
                  <a:lnTo>
                    <a:pt x="97635" y="0"/>
                  </a:lnTo>
                  <a:cubicBezTo>
                    <a:pt x="43713" y="0"/>
                    <a:pt x="0" y="43713"/>
                    <a:pt x="0" y="97635"/>
                  </a:cubicBezTo>
                  <a:lnTo>
                    <a:pt x="0" y="316703"/>
                  </a:lnTo>
                  <a:cubicBezTo>
                    <a:pt x="0" y="370625"/>
                    <a:pt x="43713" y="414338"/>
                    <a:pt x="97635" y="414338"/>
                  </a:cubicBezTo>
                  <a:lnTo>
                    <a:pt x="128455" y="414338"/>
                  </a:lnTo>
                  <a:lnTo>
                    <a:pt x="121100" y="544800"/>
                  </a:lnTo>
                  <a:lnTo>
                    <a:pt x="242126" y="414338"/>
                  </a:lnTo>
                  <a:lnTo>
                    <a:pt x="454815" y="414338"/>
                  </a:lnTo>
                  <a:cubicBezTo>
                    <a:pt x="508737" y="414338"/>
                    <a:pt x="552450" y="370625"/>
                    <a:pt x="552450" y="316703"/>
                  </a:cubicBezTo>
                  <a:lnTo>
                    <a:pt x="552450" y="97635"/>
                  </a:lnTo>
                  <a:cubicBezTo>
                    <a:pt x="552450" y="43713"/>
                    <a:pt x="508737" y="0"/>
                    <a:pt x="454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31947" y="1991248"/>
            <a:ext cx="1446025" cy="1393825"/>
            <a:chOff x="5667474" y="2120875"/>
            <a:chExt cx="1446213" cy="1393825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7474" y="2120875"/>
              <a:ext cx="1446213" cy="139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Freeform 6"/>
            <p:cNvSpPr>
              <a:spLocks noChangeAspect="1" noEditPoints="1"/>
            </p:cNvSpPr>
            <p:nvPr/>
          </p:nvSpPr>
          <p:spPr bwMode="auto">
            <a:xfrm>
              <a:off x="6117063" y="2466700"/>
              <a:ext cx="547033" cy="540000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2727228" y="3356498"/>
            <a:ext cx="0" cy="514951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oval"/>
          </a:ln>
          <a:effectLst/>
        </p:spPr>
      </p:cxnSp>
      <p:sp>
        <p:nvSpPr>
          <p:cNvPr id="24" name="矩形 23"/>
          <p:cNvSpPr/>
          <p:nvPr/>
        </p:nvSpPr>
        <p:spPr>
          <a:xfrm>
            <a:off x="1719350" y="3976356"/>
            <a:ext cx="2015756" cy="7054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随着计算机技术的发展及印刷技术的进步，平面设计在视觉感观领域的表现和应用也越来越丰富。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3571592" y="1650035"/>
            <a:ext cx="575989" cy="1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oval"/>
          </a:ln>
          <a:effectLst/>
        </p:spPr>
      </p:cxnSp>
      <p:sp>
        <p:nvSpPr>
          <p:cNvPr id="26" name="矩形 25"/>
          <p:cNvSpPr/>
          <p:nvPr/>
        </p:nvSpPr>
        <p:spPr>
          <a:xfrm>
            <a:off x="1440880" y="1379180"/>
            <a:ext cx="2015756" cy="7054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随着计算机技术的发展及印刷技术的进步，平面设计在视觉感观领域的表现和应用也越来越丰富。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4995633" y="3980446"/>
            <a:ext cx="575989" cy="1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oval"/>
          </a:ln>
          <a:effectLst/>
        </p:spPr>
      </p:cxnSp>
      <p:sp>
        <p:nvSpPr>
          <p:cNvPr id="28" name="矩形 27"/>
          <p:cNvSpPr/>
          <p:nvPr/>
        </p:nvSpPr>
        <p:spPr>
          <a:xfrm>
            <a:off x="5688593" y="3699357"/>
            <a:ext cx="2015756" cy="7054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随着计算机技术的发展及印刷技术的进步，平面设计在视觉感观领域的表现和应用也越来越丰富。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6317922" y="1598836"/>
            <a:ext cx="0" cy="514951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oval"/>
          </a:ln>
          <a:effectLst/>
        </p:spPr>
      </p:cxnSp>
      <p:sp>
        <p:nvSpPr>
          <p:cNvPr id="30" name="矩形 29"/>
          <p:cNvSpPr/>
          <p:nvPr/>
        </p:nvSpPr>
        <p:spPr>
          <a:xfrm>
            <a:off x="5310044" y="952020"/>
            <a:ext cx="2015756" cy="7054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随着计算机技术的发展及印刷技术的进步，平面设计在视觉感观领域的表现和应用也越来越丰富。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整体活动概括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498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24" grpId="0"/>
      <p:bldP spid="26" grpId="0"/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13511" y="1401050"/>
            <a:ext cx="909677" cy="1026215"/>
            <a:chOff x="4188905" y="1440667"/>
            <a:chExt cx="909796" cy="1026215"/>
          </a:xfrm>
        </p:grpSpPr>
        <p:sp>
          <p:nvSpPr>
            <p:cNvPr id="8" name="Freeform 6"/>
            <p:cNvSpPr/>
            <p:nvPr/>
          </p:nvSpPr>
          <p:spPr bwMode="auto">
            <a:xfrm>
              <a:off x="4188905" y="1440667"/>
              <a:ext cx="909796" cy="1026215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标题层"/>
            <p:cNvSpPr txBox="1"/>
            <p:nvPr/>
          </p:nvSpPr>
          <p:spPr bwMode="auto">
            <a:xfrm>
              <a:off x="4345154" y="1851670"/>
              <a:ext cx="617718" cy="40322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025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01</a:t>
              </a:r>
              <a:endParaRPr lang="en-US" altLang="zh-CN" sz="202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30427" y="1914022"/>
            <a:ext cx="1026082" cy="909796"/>
            <a:chOff x="4905914" y="1953640"/>
            <a:chExt cx="1026215" cy="909796"/>
          </a:xfrm>
          <a:solidFill>
            <a:schemeClr val="accent2"/>
          </a:solidFill>
        </p:grpSpPr>
        <p:sp>
          <p:nvSpPr>
            <p:cNvPr id="11" name="Freeform 6"/>
            <p:cNvSpPr/>
            <p:nvPr/>
          </p:nvSpPr>
          <p:spPr bwMode="auto">
            <a:xfrm rot="3600000">
              <a:off x="4964123" y="1895430"/>
              <a:ext cx="909796" cy="1026215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标题层"/>
            <p:cNvSpPr txBox="1"/>
            <p:nvPr/>
          </p:nvSpPr>
          <p:spPr bwMode="auto">
            <a:xfrm>
              <a:off x="4968794" y="2315656"/>
              <a:ext cx="617718" cy="403225"/>
            </a:xfrm>
            <a:prstGeom prst="rect">
              <a:avLst/>
            </a:prstGeom>
            <a:grp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025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02</a:t>
              </a:r>
              <a:endParaRPr lang="en-US" altLang="zh-CN" sz="202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21481" y="2793792"/>
            <a:ext cx="1026082" cy="909796"/>
            <a:chOff x="4896967" y="2833409"/>
            <a:chExt cx="1026215" cy="909796"/>
          </a:xfrm>
        </p:grpSpPr>
        <p:sp>
          <p:nvSpPr>
            <p:cNvPr id="14" name="Freeform 6"/>
            <p:cNvSpPr/>
            <p:nvPr/>
          </p:nvSpPr>
          <p:spPr bwMode="auto">
            <a:xfrm rot="18000000" flipV="1">
              <a:off x="4955176" y="2775199"/>
              <a:ext cx="909796" cy="1026215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标题层"/>
            <p:cNvSpPr txBox="1"/>
            <p:nvPr/>
          </p:nvSpPr>
          <p:spPr bwMode="auto">
            <a:xfrm>
              <a:off x="4968794" y="3031611"/>
              <a:ext cx="617718" cy="40322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025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03</a:t>
              </a:r>
              <a:endParaRPr lang="en-US" altLang="zh-CN" sz="202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13511" y="3183690"/>
            <a:ext cx="909677" cy="1026215"/>
            <a:chOff x="4188905" y="3262326"/>
            <a:chExt cx="909796" cy="1026215"/>
          </a:xfrm>
          <a:solidFill>
            <a:schemeClr val="accent2"/>
          </a:solidFill>
        </p:grpSpPr>
        <p:sp>
          <p:nvSpPr>
            <p:cNvPr id="17" name="Freeform 6"/>
            <p:cNvSpPr/>
            <p:nvPr/>
          </p:nvSpPr>
          <p:spPr bwMode="auto">
            <a:xfrm flipH="1" flipV="1">
              <a:off x="4188905" y="3262326"/>
              <a:ext cx="909796" cy="1026215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标题层"/>
            <p:cNvSpPr txBox="1"/>
            <p:nvPr/>
          </p:nvSpPr>
          <p:spPr bwMode="auto">
            <a:xfrm>
              <a:off x="4345154" y="3431721"/>
              <a:ext cx="617718" cy="403225"/>
            </a:xfrm>
            <a:prstGeom prst="rect">
              <a:avLst/>
            </a:prstGeom>
            <a:grp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025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04</a:t>
              </a:r>
              <a:endParaRPr lang="en-US" altLang="zh-CN" sz="202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62300" y="1949812"/>
            <a:ext cx="1026082" cy="909796"/>
            <a:chOff x="3337583" y="1989430"/>
            <a:chExt cx="1026215" cy="909796"/>
          </a:xfrm>
          <a:solidFill>
            <a:schemeClr val="accent2"/>
          </a:solidFill>
        </p:grpSpPr>
        <p:sp>
          <p:nvSpPr>
            <p:cNvPr id="20" name="Freeform 6"/>
            <p:cNvSpPr/>
            <p:nvPr/>
          </p:nvSpPr>
          <p:spPr bwMode="auto">
            <a:xfrm rot="18000000" flipH="1">
              <a:off x="3395792" y="1931220"/>
              <a:ext cx="909796" cy="1026215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标题层"/>
            <p:cNvSpPr txBox="1"/>
            <p:nvPr/>
          </p:nvSpPr>
          <p:spPr bwMode="auto">
            <a:xfrm>
              <a:off x="3635896" y="2315656"/>
              <a:ext cx="617718" cy="403225"/>
            </a:xfrm>
            <a:prstGeom prst="rect">
              <a:avLst/>
            </a:prstGeom>
            <a:grp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025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06</a:t>
              </a:r>
              <a:endParaRPr lang="en-US" altLang="zh-CN" sz="202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62300" y="2793792"/>
            <a:ext cx="1026082" cy="909796"/>
            <a:chOff x="3364426" y="2869202"/>
            <a:chExt cx="1026215" cy="909796"/>
          </a:xfrm>
        </p:grpSpPr>
        <p:sp>
          <p:nvSpPr>
            <p:cNvPr id="23" name="Freeform 6"/>
            <p:cNvSpPr/>
            <p:nvPr/>
          </p:nvSpPr>
          <p:spPr bwMode="auto">
            <a:xfrm rot="3600000" flipH="1" flipV="1">
              <a:off x="3422635" y="2810992"/>
              <a:ext cx="909796" cy="1026215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标题层"/>
            <p:cNvSpPr txBox="1"/>
            <p:nvPr/>
          </p:nvSpPr>
          <p:spPr bwMode="auto">
            <a:xfrm>
              <a:off x="3635896" y="3059045"/>
              <a:ext cx="617718" cy="40322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025" kern="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05</a:t>
              </a:r>
              <a:endParaRPr lang="en-US" altLang="zh-CN" sz="2025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08933" y="2443429"/>
            <a:ext cx="739252" cy="739347"/>
            <a:chOff x="4233090" y="2457269"/>
            <a:chExt cx="787065" cy="787065"/>
          </a:xfrm>
        </p:grpSpPr>
        <p:sp>
          <p:nvSpPr>
            <p:cNvPr id="26" name="椭圆 25"/>
            <p:cNvSpPr/>
            <p:nvPr/>
          </p:nvSpPr>
          <p:spPr>
            <a:xfrm rot="20170909">
              <a:off x="4233090" y="2457269"/>
              <a:ext cx="787065" cy="78706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6"/>
            <p:cNvSpPr>
              <a:spLocks noChangeAspect="1" noEditPoints="1"/>
            </p:cNvSpPr>
            <p:nvPr/>
          </p:nvSpPr>
          <p:spPr bwMode="auto">
            <a:xfrm>
              <a:off x="4342236" y="2663169"/>
              <a:ext cx="547033" cy="445373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3570679" y="695449"/>
            <a:ext cx="2015756" cy="7054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随着计算机技术的发展及印刷技术的进步，平面设计在视觉感观领域的表现和应用也越来越丰富。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567662" y="2238004"/>
            <a:ext cx="379784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0" name="矩形 29"/>
          <p:cNvSpPr/>
          <p:nvPr/>
        </p:nvSpPr>
        <p:spPr>
          <a:xfrm>
            <a:off x="5967609" y="1961005"/>
            <a:ext cx="2015756" cy="7054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随着计算机技术的发展及印刷技术的进步，平面设计在视觉感观领域的表现和应用也越来越丰富。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567662" y="3383743"/>
            <a:ext cx="379784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2" name="矩形 31"/>
          <p:cNvSpPr/>
          <p:nvPr/>
        </p:nvSpPr>
        <p:spPr>
          <a:xfrm>
            <a:off x="5967609" y="3106744"/>
            <a:ext cx="2015756" cy="7054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随着计算机技术的发展及印刷技术的进步，平面设计在视觉感观领域的表现和应用也越来越丰富。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70679" y="4188316"/>
            <a:ext cx="2015756" cy="7054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随着计算机技术的发展及印刷技术的进步，平面设计在视觉感观领域的表现和应用也越来越丰富。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131822" y="2276104"/>
            <a:ext cx="411049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5" name="矩形 34"/>
          <p:cNvSpPr/>
          <p:nvPr/>
        </p:nvSpPr>
        <p:spPr>
          <a:xfrm>
            <a:off x="1116066" y="1999039"/>
            <a:ext cx="2015756" cy="7054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随着计算机技术的发展及印刷技术的进步，平面设计在视觉感观领域的表现和应用也越来越丰富。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131822" y="3383743"/>
            <a:ext cx="411049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7" name="矩形 36"/>
          <p:cNvSpPr/>
          <p:nvPr/>
        </p:nvSpPr>
        <p:spPr>
          <a:xfrm>
            <a:off x="1116066" y="3106678"/>
            <a:ext cx="2015756" cy="7054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随着计算机技术的发展及印刷技术的进步，平面设计在视觉感观领域的表现和应用也越来越丰富。</a:t>
            </a:r>
            <a:endParaRPr lang="zh-CN" altLang="en-US" sz="9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整体活动概括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图片 3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123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2" grpId="0"/>
      <p:bldP spid="35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96900" y="839285"/>
            <a:ext cx="7886700" cy="1790700"/>
          </a:xfrm>
        </p:spPr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6900" y="2699041"/>
            <a:ext cx="7886700" cy="1241584"/>
          </a:xfrm>
        </p:spPr>
        <p:txBody>
          <a:bodyPr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53657" y="-21775"/>
            <a:ext cx="9244965" cy="5206841"/>
          </a:xfrm>
          <a:prstGeom prst="rect">
            <a:avLst/>
          </a:prstGeom>
          <a:solidFill>
            <a:srgbClr val="CB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noFill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334" y="199205"/>
            <a:ext cx="8603456" cy="4739640"/>
          </a:xfrm>
          <a:prstGeom prst="rect">
            <a:avLst/>
          </a:prstGeom>
          <a:noFill/>
          <a:ln w="3810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393065" y="333507"/>
            <a:ext cx="8324850" cy="4468654"/>
          </a:xfrm>
          <a:prstGeom prst="rect">
            <a:avLst/>
          </a:prstGeom>
          <a:noFill/>
          <a:ln w="19050">
            <a:solidFill>
              <a:srgbClr val="FBF2D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11" name="图片 10" descr="1"/>
          <p:cNvPicPr>
            <a:picLocks noChangeAspect="1"/>
          </p:cNvPicPr>
          <p:nvPr/>
        </p:nvPicPr>
        <p:blipFill>
          <a:blip r:embed="rId2"/>
          <a:srcRect t="40156"/>
          <a:stretch>
            <a:fillRect/>
          </a:stretch>
        </p:blipFill>
        <p:spPr>
          <a:xfrm>
            <a:off x="257334" y="-334195"/>
            <a:ext cx="7576185" cy="5810726"/>
          </a:xfrm>
          <a:prstGeom prst="rect">
            <a:avLst/>
          </a:prstGeom>
        </p:spPr>
      </p:pic>
      <p:sp>
        <p:nvSpPr>
          <p:cNvPr id="12" name="文本框 17"/>
          <p:cNvSpPr txBox="1"/>
          <p:nvPr/>
        </p:nvSpPr>
        <p:spPr>
          <a:xfrm>
            <a:off x="3038680" y="2123440"/>
            <a:ext cx="494855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活动流程执行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6"/>
          <p:cNvSpPr txBox="1"/>
          <p:nvPr/>
        </p:nvSpPr>
        <p:spPr>
          <a:xfrm>
            <a:off x="3038680" y="3066280"/>
            <a:ext cx="4294082" cy="57323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YOU CAN INPUT SOME ENGLISH HERE TO IMPROVE YOUR BIGGER OR THIS SITE WILL BE VERY UGLY</a:t>
            </a:r>
            <a:endParaRPr lang="en-US" altLang="zh-CN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38680" y="2987190"/>
            <a:ext cx="48985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038680" y="1531797"/>
            <a:ext cx="2038350" cy="629920"/>
          </a:xfrm>
          <a:prstGeom prst="rect">
            <a:avLst/>
          </a:prstGeom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3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PART 02</a:t>
            </a:r>
            <a:endParaRPr lang="en-US" altLang="zh-CN" sz="35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Picture 2" descr="D:\工作\稻壳儿\ppt\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" y="-21899"/>
            <a:ext cx="9144000" cy="176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32" descr="fa52597d3400a3527a2b553b4f1cf0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192645" y="3306445"/>
            <a:ext cx="1290955" cy="1495425"/>
          </a:xfrm>
          <a:prstGeom prst="rect">
            <a:avLst/>
          </a:prstGeom>
        </p:spPr>
      </p:pic>
      <p:pic>
        <p:nvPicPr>
          <p:cNvPr id="17" name="图片 16" descr="321546b852d20a57d0ad4495ea0cbcb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75" y="333375"/>
            <a:ext cx="2781300" cy="4093210"/>
          </a:xfrm>
          <a:prstGeom prst="rect">
            <a:avLst/>
          </a:prstGeom>
        </p:spPr>
      </p:pic>
    </p:spTree>
  </p:cSld>
  <p:clrMapOvr>
    <a:masterClrMapping/>
  </p:clrMapOvr>
  <p:transition advTm="2293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右箭头 28"/>
          <p:cNvSpPr/>
          <p:nvPr/>
        </p:nvSpPr>
        <p:spPr>
          <a:xfrm>
            <a:off x="7024439" y="2588485"/>
            <a:ext cx="1555367" cy="527050"/>
          </a:xfrm>
          <a:prstGeom prst="rightArrow">
            <a:avLst>
              <a:gd name="adj1" fmla="val 62125"/>
              <a:gd name="adj2" fmla="val 522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5746233" y="2588485"/>
            <a:ext cx="1555367" cy="527050"/>
          </a:xfrm>
          <a:prstGeom prst="rightArrow">
            <a:avLst>
              <a:gd name="adj1" fmla="val 62125"/>
              <a:gd name="adj2" fmla="val 522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4436450" y="2588485"/>
            <a:ext cx="1555367" cy="527050"/>
          </a:xfrm>
          <a:prstGeom prst="rightArrow">
            <a:avLst>
              <a:gd name="adj1" fmla="val 62125"/>
              <a:gd name="adj2" fmla="val 522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3158243" y="2588485"/>
            <a:ext cx="1555367" cy="527050"/>
          </a:xfrm>
          <a:prstGeom prst="rightArrow">
            <a:avLst>
              <a:gd name="adj1" fmla="val 62125"/>
              <a:gd name="adj2" fmla="val 522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1867168" y="2588485"/>
            <a:ext cx="1555367" cy="527050"/>
          </a:xfrm>
          <a:prstGeom prst="rightArrow">
            <a:avLst>
              <a:gd name="adj1" fmla="val 62125"/>
              <a:gd name="adj2" fmla="val 522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588961" y="2588485"/>
            <a:ext cx="1555367" cy="527050"/>
          </a:xfrm>
          <a:prstGeom prst="rightArrow">
            <a:avLst>
              <a:gd name="adj1" fmla="val 62125"/>
              <a:gd name="adj2" fmla="val 522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91086" y="2728917"/>
            <a:ext cx="887942" cy="251460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月份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1366643" y="2220499"/>
            <a:ext cx="0" cy="46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63573" y="1400108"/>
            <a:ext cx="198350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93660" y="3615493"/>
            <a:ext cx="198350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644850" y="3011170"/>
            <a:ext cx="0" cy="46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269293" y="2728917"/>
            <a:ext cx="887942" cy="251460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月份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60368" y="2728917"/>
            <a:ext cx="887942" cy="251460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月份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07705" y="2728917"/>
            <a:ext cx="960923" cy="251460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月份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09487" y="2728917"/>
            <a:ext cx="979845" cy="251460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月份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397989" y="2728917"/>
            <a:ext cx="955497" cy="251460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月份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3935925" y="2220499"/>
            <a:ext cx="0" cy="46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132855" y="1400108"/>
            <a:ext cx="198350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62941" y="3615493"/>
            <a:ext cx="198350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214131" y="3011170"/>
            <a:ext cx="0" cy="46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6523915" y="2220499"/>
            <a:ext cx="0" cy="46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720845" y="1400108"/>
            <a:ext cx="198350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618273" y="3615493"/>
            <a:ext cx="198350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802121" y="3011170"/>
            <a:ext cx="0" cy="46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/>
          <p:cNvSpPr txBox="1"/>
          <p:nvPr/>
        </p:nvSpPr>
        <p:spPr>
          <a:xfrm>
            <a:off x="195635" y="12611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活动流程执行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0" name="图片 19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7635240" y="-320675"/>
            <a:ext cx="1560195" cy="1482090"/>
          </a:xfrm>
          <a:prstGeom prst="rect">
            <a:avLst/>
          </a:prstGeom>
        </p:spPr>
      </p:pic>
    </p:spTree>
  </p:cSld>
  <p:clrMapOvr>
    <a:masterClrMapping/>
  </p:clrMapOvr>
  <p:transition advTm="121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2" grpId="0" bldLvl="0" animBg="1"/>
      <p:bldP spid="34" grpId="0" bldLvl="0" animBg="1"/>
      <p:bldP spid="35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6" grpId="0"/>
      <p:bldP spid="47" grpId="0"/>
      <p:bldP spid="50" grpId="0"/>
      <p:bldP spid="51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92">
      <a:dk1>
        <a:sysClr val="windowText" lastClr="000000"/>
      </a:dk1>
      <a:lt1>
        <a:sysClr val="window" lastClr="FFFFFF"/>
      </a:lt1>
      <a:dk2>
        <a:srgbClr val="FF0000"/>
      </a:dk2>
      <a:lt2>
        <a:srgbClr val="E7E6E6"/>
      </a:lt2>
      <a:accent1>
        <a:srgbClr val="C00000"/>
      </a:accent1>
      <a:accent2>
        <a:srgbClr val="FF0000"/>
      </a:accent2>
      <a:accent3>
        <a:srgbClr val="C00000"/>
      </a:accent3>
      <a:accent4>
        <a:srgbClr val="FF0000"/>
      </a:accent4>
      <a:accent5>
        <a:srgbClr val="C00000"/>
      </a:accent5>
      <a:accent6>
        <a:srgbClr val="FF0000"/>
      </a:accent6>
      <a:hlink>
        <a:srgbClr val="C00000"/>
      </a:hlink>
      <a:folHlink>
        <a:srgbClr val="FF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4071</Words>
  <Application>WPS 演示</Application>
  <PresentationFormat>全屏显示(16:9)</PresentationFormat>
  <Paragraphs>470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Lato Regular</vt:lpstr>
      <vt:lpstr>Lato Hairline</vt:lpstr>
      <vt:lpstr>Lato Light</vt:lpstr>
      <vt:lpstr>微软雅黑</vt:lpstr>
      <vt:lpstr>Impact</vt:lpstr>
      <vt:lpstr>U.S. 101</vt:lpstr>
      <vt:lpstr>Roboto</vt:lpstr>
      <vt:lpstr>Open Sans Light</vt:lpstr>
      <vt:lpstr>Arial Unicode MS</vt:lpstr>
      <vt:lpstr>Calibri</vt:lpstr>
      <vt:lpstr>Calibri Light</vt:lpstr>
      <vt:lpstr>Arial Unicode MS</vt:lpstr>
      <vt:lpstr>Source Sans Pro</vt:lpstr>
      <vt:lpstr>Lato</vt:lpstr>
      <vt:lpstr>Alex Brush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王方方1420520428</cp:lastModifiedBy>
  <cp:revision>26</cp:revision>
  <dcterms:created xsi:type="dcterms:W3CDTF">2017-07-25T02:42:00Z</dcterms:created>
  <dcterms:modified xsi:type="dcterms:W3CDTF">2017-11-30T05:44:31Z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