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81" r:id="rId3"/>
    <p:sldMasterId id="2147483673" r:id="rId4"/>
  </p:sldMasterIdLst>
  <p:sldIdLst>
    <p:sldId id="272" r:id="rId5"/>
    <p:sldId id="276" r:id="rId6"/>
    <p:sldId id="27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B38"/>
    <a:srgbClr val="37A76F"/>
    <a:srgbClr val="44C1A3"/>
    <a:srgbClr val="10CF9B"/>
    <a:srgbClr val="0BD0D9"/>
    <a:srgbClr val="0F6FC6"/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3"/>
    <p:restoredTop sz="94615"/>
  </p:normalViewPr>
  <p:slideViewPr>
    <p:cSldViewPr snapToGrid="0">
      <p:cViewPr>
        <p:scale>
          <a:sx n="100" d="100"/>
          <a:sy n="100" d="100"/>
        </p:scale>
        <p:origin x="-864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006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0958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73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25571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83364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5132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626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4637326" y="1516113"/>
            <a:ext cx="3742222" cy="1038479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37326" y="5009178"/>
            <a:ext cx="5846959" cy="103847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7326" y="3844824"/>
            <a:ext cx="5135549" cy="1038479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7326" y="2680468"/>
            <a:ext cx="4554548" cy="1038479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2836340"/>
            <a:ext cx="3021028" cy="378365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3340582"/>
            <a:ext cx="3021029" cy="378365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3844824"/>
            <a:ext cx="3021028" cy="378365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4349066"/>
            <a:ext cx="3021030" cy="378365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8" name="任意多边形 10"/>
          <p:cNvSpPr/>
          <p:nvPr/>
        </p:nvSpPr>
        <p:spPr>
          <a:xfrm>
            <a:off x="3015695" y="1519919"/>
            <a:ext cx="1636990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0" name="任意多边形 11"/>
          <p:cNvSpPr/>
          <p:nvPr/>
        </p:nvSpPr>
        <p:spPr>
          <a:xfrm flipV="1">
            <a:off x="3001322" y="4349064"/>
            <a:ext cx="1636004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1" name="流程图: 手动输入 12"/>
          <p:cNvSpPr/>
          <p:nvPr/>
        </p:nvSpPr>
        <p:spPr>
          <a:xfrm>
            <a:off x="3014676" y="2680468"/>
            <a:ext cx="163089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2" name="流程图: 手动输入 12"/>
          <p:cNvSpPr/>
          <p:nvPr/>
        </p:nvSpPr>
        <p:spPr>
          <a:xfrm flipV="1">
            <a:off x="3004821" y="3840754"/>
            <a:ext cx="164391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35616" y="1574888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35616" y="2774517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60284" y="3919144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760284" y="5064232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9787" y="4387018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98563" y="387725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1011" y="336749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2234" y="285773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7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4637326" y="1516113"/>
            <a:ext cx="3742222" cy="1038479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37326" y="5009178"/>
            <a:ext cx="5846959" cy="103847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7326" y="3844824"/>
            <a:ext cx="5135549" cy="1038479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7326" y="2680468"/>
            <a:ext cx="4554548" cy="1038479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2836340"/>
            <a:ext cx="3021028" cy="378365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3340582"/>
            <a:ext cx="3021029" cy="378365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3844824"/>
            <a:ext cx="3021028" cy="378365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4349066"/>
            <a:ext cx="3021030" cy="378365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8" name="任意多边形 10"/>
          <p:cNvSpPr/>
          <p:nvPr/>
        </p:nvSpPr>
        <p:spPr>
          <a:xfrm>
            <a:off x="3015695" y="1519919"/>
            <a:ext cx="1636990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0" name="任意多边形 11"/>
          <p:cNvSpPr/>
          <p:nvPr/>
        </p:nvSpPr>
        <p:spPr>
          <a:xfrm flipV="1">
            <a:off x="3001322" y="4349064"/>
            <a:ext cx="1636004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1" name="流程图: 手动输入 12"/>
          <p:cNvSpPr/>
          <p:nvPr/>
        </p:nvSpPr>
        <p:spPr>
          <a:xfrm>
            <a:off x="3014676" y="2680468"/>
            <a:ext cx="163089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2" name="流程图: 手动输入 12"/>
          <p:cNvSpPr/>
          <p:nvPr/>
        </p:nvSpPr>
        <p:spPr>
          <a:xfrm flipV="1">
            <a:off x="3004821" y="3840754"/>
            <a:ext cx="164391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35616" y="1574888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35616" y="2774517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60284" y="3919144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760284" y="5064232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9787" y="4387018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98563" y="387725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1011" y="336749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2234" y="285773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673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4637326" y="1516113"/>
            <a:ext cx="3742222" cy="1038479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37326" y="5009178"/>
            <a:ext cx="5846959" cy="103847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7326" y="3844824"/>
            <a:ext cx="5135549" cy="1038479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7326" y="2680468"/>
            <a:ext cx="4554548" cy="1038479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2836340"/>
            <a:ext cx="3021028" cy="378365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3340582"/>
            <a:ext cx="3021029" cy="378365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3844824"/>
            <a:ext cx="3021028" cy="378365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4349066"/>
            <a:ext cx="3021030" cy="378365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8" name="任意多边形 10"/>
          <p:cNvSpPr/>
          <p:nvPr/>
        </p:nvSpPr>
        <p:spPr>
          <a:xfrm>
            <a:off x="3015695" y="1519919"/>
            <a:ext cx="1636990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0" name="任意多边形 11"/>
          <p:cNvSpPr/>
          <p:nvPr/>
        </p:nvSpPr>
        <p:spPr>
          <a:xfrm flipV="1">
            <a:off x="3001322" y="4349064"/>
            <a:ext cx="1636004" cy="169002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1" name="流程图: 手动输入 12"/>
          <p:cNvSpPr/>
          <p:nvPr/>
        </p:nvSpPr>
        <p:spPr>
          <a:xfrm>
            <a:off x="3014676" y="2680468"/>
            <a:ext cx="163089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2" name="流程图: 手动输入 12"/>
          <p:cNvSpPr/>
          <p:nvPr/>
        </p:nvSpPr>
        <p:spPr>
          <a:xfrm flipV="1">
            <a:off x="3004821" y="3840754"/>
            <a:ext cx="1643915" cy="10337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0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35616" y="1574888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35616" y="2774517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60284" y="3919144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760284" y="5064232"/>
            <a:ext cx="34963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9787" y="4387018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98563" y="387725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1011" y="336749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2234" y="2857739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</a:rPr>
              <a:t>ADD YOUR TEXT</a:t>
            </a:r>
            <a:endParaRPr lang="zh-CN" altLang="en-US" sz="1400" b="1" kern="0" dirty="0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74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1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420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37</cp:revision>
  <dcterms:created xsi:type="dcterms:W3CDTF">2015-07-29T10:05:36Z</dcterms:created>
  <dcterms:modified xsi:type="dcterms:W3CDTF">2016-03-15T18:27:25Z</dcterms:modified>
</cp:coreProperties>
</file>