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60B"/>
    <a:srgbClr val="67873F"/>
    <a:srgbClr val="FF6900"/>
    <a:srgbClr val="F9F9F9"/>
    <a:srgbClr val="0ACEFF"/>
    <a:srgbClr val="BDAC82"/>
    <a:srgbClr val="683C11"/>
    <a:srgbClr val="099F00"/>
    <a:srgbClr val="FF4F66"/>
    <a:srgbClr val="B6C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1" autoAdjust="0"/>
    <p:restoredTop sz="94660"/>
  </p:normalViewPr>
  <p:slideViewPr>
    <p:cSldViewPr snapToGrid="0">
      <p:cViewPr>
        <p:scale>
          <a:sx n="66" d="100"/>
          <a:sy n="66" d="100"/>
        </p:scale>
        <p:origin x="2058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D0DA2-EDB2-4A3E-8175-34C300B2AEB6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46C8A-90CA-4D6C-B846-B71F6733D4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9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73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8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89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232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95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65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5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1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5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49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1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6482139" y="4420592"/>
            <a:ext cx="4736372" cy="3046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395962" y="2087411"/>
            <a:ext cx="1354086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57479" y="211771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66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7172" y="1678431"/>
            <a:ext cx="1354086" cy="1175828"/>
            <a:chOff x="3067172" y="1678431"/>
            <a:chExt cx="1354086" cy="1175828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67462" y="1746263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卡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3782" y="2031260"/>
            <a:ext cx="1354086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911624" y="206500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通</a:t>
              </a:r>
              <a:endParaRPr lang="zh-CN" altLang="en-US" sz="6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78086"/>
            <a:chOff x="6545751" y="1967332"/>
            <a:chExt cx="1354086" cy="1178086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710469" y="203742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66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92104" y="3628985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绿色卡通儿童幼儿园教育课件</a:t>
            </a:r>
          </a:p>
        </p:txBody>
      </p:sp>
      <p:pic>
        <p:nvPicPr>
          <p:cNvPr id="30" name="纯音乐 - 轻快儿童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976620" y="-13719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23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5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23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5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192488" y="1740363"/>
            <a:ext cx="4893861" cy="734712"/>
            <a:chOff x="5192488" y="1740363"/>
            <a:chExt cx="4893861" cy="734712"/>
          </a:xfrm>
        </p:grpSpPr>
        <p:grpSp>
          <p:nvGrpSpPr>
            <p:cNvPr id="35" name="组合 34"/>
            <p:cNvGrpSpPr/>
            <p:nvPr/>
          </p:nvGrpSpPr>
          <p:grpSpPr>
            <a:xfrm>
              <a:off x="7507332" y="2074792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192488" y="1740363"/>
              <a:ext cx="2241180" cy="647255"/>
              <a:chOff x="5389448" y="2169518"/>
              <a:chExt cx="2447297" cy="706782"/>
            </a:xfrm>
          </p:grpSpPr>
          <p:sp>
            <p:nvSpPr>
              <p:cNvPr id="37" name="文本框 6"/>
              <p:cNvSpPr>
                <a:spLocks noChangeArrowheads="1"/>
              </p:cNvSpPr>
              <p:nvPr/>
            </p:nvSpPr>
            <p:spPr bwMode="auto">
              <a:xfrm>
                <a:off x="6731607" y="2169518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7"/>
              <p:cNvSpPr>
                <a:spLocks noChangeArrowheads="1"/>
              </p:cNvSpPr>
              <p:nvPr/>
            </p:nvSpPr>
            <p:spPr bwMode="auto">
              <a:xfrm>
                <a:off x="5389448" y="2439392"/>
                <a:ext cx="2417256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437566" y="2531603"/>
            <a:ext cx="4793674" cy="771903"/>
            <a:chOff x="4437566" y="2531603"/>
            <a:chExt cx="4793674" cy="771903"/>
          </a:xfrm>
        </p:grpSpPr>
        <p:grpSp>
          <p:nvGrpSpPr>
            <p:cNvPr id="51" name="组合 50"/>
            <p:cNvGrpSpPr/>
            <p:nvPr/>
          </p:nvGrpSpPr>
          <p:grpSpPr>
            <a:xfrm>
              <a:off x="6652223" y="2903223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椭圆 68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4437566" y="2531603"/>
              <a:ext cx="2192859" cy="647256"/>
              <a:chOff x="4565097" y="3033527"/>
              <a:chExt cx="2394532" cy="706782"/>
            </a:xfrm>
          </p:grpSpPr>
          <p:sp>
            <p:nvSpPr>
              <p:cNvPr id="65" name="文本框 6"/>
              <p:cNvSpPr>
                <a:spLocks noChangeArrowheads="1"/>
              </p:cNvSpPr>
              <p:nvPr/>
            </p:nvSpPr>
            <p:spPr bwMode="auto">
              <a:xfrm>
                <a:off x="5854491" y="3033527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矩形 7"/>
              <p:cNvSpPr>
                <a:spLocks noChangeArrowheads="1"/>
              </p:cNvSpPr>
              <p:nvPr/>
            </p:nvSpPr>
            <p:spPr bwMode="auto">
              <a:xfrm>
                <a:off x="4565097" y="3303402"/>
                <a:ext cx="2354091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91334" y="3293259"/>
            <a:ext cx="4814184" cy="641232"/>
            <a:chOff x="3291334" y="3293259"/>
            <a:chExt cx="4814184" cy="641232"/>
          </a:xfrm>
        </p:grpSpPr>
        <p:grpSp>
          <p:nvGrpSpPr>
            <p:cNvPr id="71" name="组合 70"/>
            <p:cNvGrpSpPr/>
            <p:nvPr/>
          </p:nvGrpSpPr>
          <p:grpSpPr>
            <a:xfrm>
              <a:off x="5526500" y="3529841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椭圆 76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291334" y="3293259"/>
              <a:ext cx="2592974" cy="641232"/>
              <a:chOff x="3313449" y="3865232"/>
              <a:chExt cx="2831444" cy="700205"/>
            </a:xfrm>
          </p:grpSpPr>
          <p:sp>
            <p:nvSpPr>
              <p:cNvPr id="73" name="文本框 6"/>
              <p:cNvSpPr>
                <a:spLocks noChangeArrowheads="1"/>
              </p:cNvSpPr>
              <p:nvPr/>
            </p:nvSpPr>
            <p:spPr bwMode="auto">
              <a:xfrm>
                <a:off x="4565099" y="3865232"/>
                <a:ext cx="157979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74" name="矩形 7"/>
              <p:cNvSpPr>
                <a:spLocks noChangeArrowheads="1"/>
              </p:cNvSpPr>
              <p:nvPr/>
            </p:nvSpPr>
            <p:spPr bwMode="auto">
              <a:xfrm>
                <a:off x="3313449" y="4128529"/>
                <a:ext cx="2341527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29250" y="4189698"/>
            <a:ext cx="4643100" cy="647257"/>
            <a:chOff x="1429250" y="4189698"/>
            <a:chExt cx="4643100" cy="647257"/>
          </a:xfrm>
        </p:grpSpPr>
        <p:grpSp>
          <p:nvGrpSpPr>
            <p:cNvPr id="79" name="组合 78"/>
            <p:cNvGrpSpPr/>
            <p:nvPr/>
          </p:nvGrpSpPr>
          <p:grpSpPr>
            <a:xfrm>
              <a:off x="3493332" y="4411126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椭圆 8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429250" y="4189698"/>
              <a:ext cx="2555178" cy="647257"/>
              <a:chOff x="1280113" y="4844110"/>
              <a:chExt cx="2790172" cy="706783"/>
            </a:xfrm>
          </p:grpSpPr>
          <p:sp>
            <p:nvSpPr>
              <p:cNvPr id="81" name="文本框 6"/>
              <p:cNvSpPr>
                <a:spLocks noChangeArrowheads="1"/>
              </p:cNvSpPr>
              <p:nvPr/>
            </p:nvSpPr>
            <p:spPr bwMode="auto">
              <a:xfrm>
                <a:off x="2382241" y="4844110"/>
                <a:ext cx="168804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矩形 7"/>
              <p:cNvSpPr>
                <a:spLocks noChangeArrowheads="1"/>
              </p:cNvSpPr>
              <p:nvPr/>
            </p:nvSpPr>
            <p:spPr bwMode="auto">
              <a:xfrm>
                <a:off x="1280113" y="5113986"/>
                <a:ext cx="2203069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93332" y="2125686"/>
            <a:ext cx="6994900" cy="3367794"/>
            <a:chOff x="3493332" y="2125686"/>
            <a:chExt cx="6994900" cy="3367794"/>
          </a:xfrm>
        </p:grpSpPr>
        <p:sp>
          <p:nvSpPr>
            <p:cNvPr id="30" name="Freeform 5"/>
            <p:cNvSpPr>
              <a:spLocks noChangeArrowheads="1"/>
            </p:cNvSpPr>
            <p:nvPr/>
          </p:nvSpPr>
          <p:spPr bwMode="auto">
            <a:xfrm>
              <a:off x="3493332" y="4360891"/>
              <a:ext cx="4066337" cy="1084287"/>
            </a:xfrm>
            <a:custGeom>
              <a:avLst/>
              <a:gdLst>
                <a:gd name="T0" fmla="*/ 0 w 251"/>
                <a:gd name="T1" fmla="*/ 2147483647 h 67"/>
                <a:gd name="T2" fmla="*/ 0 w 251"/>
                <a:gd name="T3" fmla="*/ 2147483647 h 67"/>
                <a:gd name="T4" fmla="*/ 2147483647 w 251"/>
                <a:gd name="T5" fmla="*/ 2147483647 h 67"/>
                <a:gd name="T6" fmla="*/ 2147483647 w 251"/>
                <a:gd name="T7" fmla="*/ 0 h 67"/>
                <a:gd name="T8" fmla="*/ 0 w 251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1"/>
                <a:gd name="T16" fmla="*/ 0 h 67"/>
                <a:gd name="T17" fmla="*/ 251 w 25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ChangeArrowheads="1"/>
            </p:cNvSpPr>
            <p:nvPr/>
          </p:nvSpPr>
          <p:spPr bwMode="auto">
            <a:xfrm>
              <a:off x="7624278" y="3777355"/>
              <a:ext cx="955003" cy="1667821"/>
            </a:xfrm>
            <a:custGeom>
              <a:avLst/>
              <a:gdLst>
                <a:gd name="T0" fmla="*/ 0 w 59"/>
                <a:gd name="T1" fmla="*/ 2147483647 h 103"/>
                <a:gd name="T2" fmla="*/ 0 w 59"/>
                <a:gd name="T3" fmla="*/ 2147483647 h 103"/>
                <a:gd name="T4" fmla="*/ 2147483647 w 59"/>
                <a:gd name="T5" fmla="*/ 2147483647 h 103"/>
                <a:gd name="T6" fmla="*/ 2147483647 w 59"/>
                <a:gd name="T7" fmla="*/ 0 h 103"/>
                <a:gd name="T8" fmla="*/ 0 w 59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03"/>
                <a:gd name="T17" fmla="*/ 59 w 59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>
              <a:spLocks noChangeArrowheads="1"/>
            </p:cNvSpPr>
            <p:nvPr/>
          </p:nvSpPr>
          <p:spPr bwMode="auto">
            <a:xfrm>
              <a:off x="9923961" y="2125686"/>
              <a:ext cx="502740" cy="3319490"/>
            </a:xfrm>
            <a:custGeom>
              <a:avLst/>
              <a:gdLst>
                <a:gd name="T0" fmla="*/ 2147483647 w 31"/>
                <a:gd name="T1" fmla="*/ 0 h 205"/>
                <a:gd name="T2" fmla="*/ 2147483647 w 31"/>
                <a:gd name="T3" fmla="*/ 0 h 205"/>
                <a:gd name="T4" fmla="*/ 0 w 31"/>
                <a:gd name="T5" fmla="*/ 2147483647 h 205"/>
                <a:gd name="T6" fmla="*/ 0 w 31"/>
                <a:gd name="T7" fmla="*/ 2147483647 h 205"/>
                <a:gd name="T8" fmla="*/ 2147483647 w 31"/>
                <a:gd name="T9" fmla="*/ 2147483647 h 205"/>
                <a:gd name="T10" fmla="*/ 2147483647 w 31"/>
                <a:gd name="T11" fmla="*/ 0 h 2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05"/>
                <a:gd name="T20" fmla="*/ 31 w 31"/>
                <a:gd name="T21" fmla="*/ 205 h 2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"/>
            <p:cNvSpPr>
              <a:spLocks noChangeArrowheads="1"/>
            </p:cNvSpPr>
            <p:nvPr/>
          </p:nvSpPr>
          <p:spPr bwMode="auto">
            <a:xfrm>
              <a:off x="8662063" y="2709223"/>
              <a:ext cx="1197289" cy="2735955"/>
            </a:xfrm>
            <a:custGeom>
              <a:avLst/>
              <a:gdLst>
                <a:gd name="T0" fmla="*/ 0 w 74"/>
                <a:gd name="T1" fmla="*/ 2147483647 h 169"/>
                <a:gd name="T2" fmla="*/ 0 w 74"/>
                <a:gd name="T3" fmla="*/ 2147483647 h 169"/>
                <a:gd name="T4" fmla="*/ 2147483647 w 74"/>
                <a:gd name="T5" fmla="*/ 2147483647 h 169"/>
                <a:gd name="T6" fmla="*/ 2147483647 w 74"/>
                <a:gd name="T7" fmla="*/ 0 h 169"/>
                <a:gd name="T8" fmla="*/ 0 w 74"/>
                <a:gd name="T9" fmla="*/ 2147483647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169"/>
                <a:gd name="T17" fmla="*/ 74 w 7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73453" y="4385484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7818168" y="4205258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8920562" y="3728363"/>
              <a:ext cx="5854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873961" y="2791715"/>
              <a:ext cx="61427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429" y="694585"/>
            <a:ext cx="3619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6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1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1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974521" y="2142682"/>
            <a:ext cx="2940637" cy="2848626"/>
            <a:chOff x="2298113" y="1244599"/>
            <a:chExt cx="2048294" cy="1984204"/>
          </a:xfrm>
        </p:grpSpPr>
        <p:sp>
          <p:nvSpPr>
            <p:cNvPr id="48" name="矩形 47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411724" y="1336296"/>
              <a:ext cx="1808372" cy="177957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574800" y="1471048"/>
            <a:ext cx="8978900" cy="4038600"/>
          </a:xfrm>
          <a:prstGeom prst="rect">
            <a:avLst/>
          </a:prstGeom>
          <a:noFill/>
          <a:ln w="127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897469" y="1887816"/>
            <a:ext cx="3383898" cy="699077"/>
            <a:chOff x="2237048" y="1058849"/>
            <a:chExt cx="2352344" cy="485969"/>
          </a:xfrm>
          <a:solidFill>
            <a:schemeClr val="bg1">
              <a:lumMod val="95000"/>
              <a:alpha val="75000"/>
            </a:schemeClr>
          </a:solidFill>
        </p:grpSpPr>
        <p:sp>
          <p:nvSpPr>
            <p:cNvPr id="52" name="矩形 51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232762" y="17178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274226" y="2229341"/>
            <a:ext cx="516274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此处添加详细文本描述，建议与标题相关并符合整体语言此处添加详细文本描述，建议与标题相关并符合整体语言</a:t>
            </a: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27" y="679811"/>
            <a:ext cx="2405150" cy="62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13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4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4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  <p:bldP spid="1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47685"/>
              <a:ext cx="485470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73" y="2593549"/>
            <a:ext cx="1679608" cy="350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Click="0" advTm="0">
        <p14:honeycomb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224" y="1993850"/>
            <a:ext cx="1131955" cy="1211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205" y="972771"/>
            <a:ext cx="1131955" cy="12117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54" y="3417109"/>
            <a:ext cx="1573582" cy="276444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195987" y="1676418"/>
            <a:ext cx="4163148" cy="4679933"/>
            <a:chOff x="3919883" y="1131590"/>
            <a:chExt cx="4647813" cy="5224761"/>
          </a:xfrm>
        </p:grpSpPr>
        <p:sp>
          <p:nvSpPr>
            <p:cNvPr id="10" name="泪滴形 9"/>
            <p:cNvSpPr/>
            <p:nvPr/>
          </p:nvSpPr>
          <p:spPr>
            <a:xfrm rot="8100000">
              <a:off x="5358521" y="1131590"/>
              <a:ext cx="1487657" cy="1487657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0" idx="7"/>
            </p:cNvCxnSpPr>
            <p:nvPr/>
          </p:nvCxnSpPr>
          <p:spPr>
            <a:xfrm flipH="1">
              <a:off x="6102349" y="2927351"/>
              <a:ext cx="1" cy="34290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泪滴形 26"/>
            <p:cNvSpPr/>
            <p:nvPr/>
          </p:nvSpPr>
          <p:spPr>
            <a:xfrm rot="10463702">
              <a:off x="6884509" y="1619320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7" idx="7"/>
            </p:cNvCxnSpPr>
            <p:nvPr/>
          </p:nvCxnSpPr>
          <p:spPr>
            <a:xfrm flipH="1">
              <a:off x="6102349" y="2987345"/>
              <a:ext cx="849127" cy="3251584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泪滴形 31"/>
            <p:cNvSpPr/>
            <p:nvPr/>
          </p:nvSpPr>
          <p:spPr>
            <a:xfrm rot="11510699">
              <a:off x="7260388" y="2977651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32" idx="7"/>
            </p:cNvCxnSpPr>
            <p:nvPr/>
          </p:nvCxnSpPr>
          <p:spPr>
            <a:xfrm flipH="1">
              <a:off x="6041197" y="4136868"/>
              <a:ext cx="1098938" cy="2102061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泪滴形 36"/>
            <p:cNvSpPr/>
            <p:nvPr/>
          </p:nvSpPr>
          <p:spPr>
            <a:xfrm rot="6207252">
              <a:off x="4315605" y="2203743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7" idx="7"/>
            </p:cNvCxnSpPr>
            <p:nvPr/>
          </p:nvCxnSpPr>
          <p:spPr>
            <a:xfrm>
              <a:off x="5452890" y="3645197"/>
              <a:ext cx="678357" cy="2593732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泪滴形 39"/>
            <p:cNvSpPr/>
            <p:nvPr/>
          </p:nvSpPr>
          <p:spPr>
            <a:xfrm rot="4582333">
              <a:off x="3919883" y="3617762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380907" y="4749800"/>
              <a:ext cx="734986" cy="145216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278286" y="2172839"/>
            <a:ext cx="4049355" cy="2564804"/>
            <a:chOff x="4278286" y="2172839"/>
            <a:chExt cx="4049355" cy="2564804"/>
          </a:xfrm>
        </p:grpSpPr>
        <p:sp>
          <p:nvSpPr>
            <p:cNvPr id="36" name="矩形 35"/>
            <p:cNvSpPr/>
            <p:nvPr/>
          </p:nvSpPr>
          <p:spPr>
            <a:xfrm>
              <a:off x="5592860" y="217283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854153" y="25679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9645" y="373080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596787" y="30209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278286" y="43683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94145" y="1844018"/>
            <a:ext cx="8469559" cy="2925624"/>
            <a:chOff x="2194145" y="1844018"/>
            <a:chExt cx="8469559" cy="2925624"/>
          </a:xfrm>
        </p:grpSpPr>
        <p:sp>
          <p:nvSpPr>
            <p:cNvPr id="39" name="矩形 38"/>
            <p:cNvSpPr/>
            <p:nvPr/>
          </p:nvSpPr>
          <p:spPr>
            <a:xfrm>
              <a:off x="3144293" y="1844018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94145" y="2945919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541326" y="4307977"/>
              <a:ext cx="16691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</a:t>
              </a:r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，建议与标题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048606" y="2465685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344386" y="3781870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820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allOve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3.7037E-6 L 2.91667E-6 -3.7037E-6 L 0.01081 0.00417 C 0.01393 0.00555 0.01706 0.00764 0.02031 0.00833 L 0.02865 0.01065 L 0.12487 0.00833 C 0.12617 0.00833 0.12721 0.00671 0.12852 0.00625 C 0.13242 0.00463 0.14036 0.00208 0.14036 0.00208 C 0.14154 -3.7037E-6 0.14258 -0.00255 0.14388 -0.0044 C 0.14492 -0.00556 0.14622 -0.00579 0.14753 -0.00648 C 0.15143 -0.0081 0.15547 -0.0088 0.15937 -0.01065 C 0.16654 -0.01389 0.1625 -0.01227 0.17135 -0.01482 C 0.17721 -0.02199 0.17292 -0.01806 0.18203 -0.0213 C 0.18945 -0.02384 0.18411 -0.02245 0.19036 -0.02546 C 0.19206 -0.02616 0.20026 -0.0294 0.20339 -0.03171 C 0.20508 -0.0331 0.20664 -0.03449 0.2082 -0.03611 C 0.2095 -0.03727 0.21042 -0.03935 0.21172 -0.04028 C 0.21406 -0.04213 0.2168 -0.04213 0.21888 -0.04445 C 0.22005 -0.04583 0.22135 -0.04722 0.22253 -0.04884 C 0.22383 -0.0507 0.22461 -0.05347 0.22604 -0.05509 C 0.22708 -0.05625 0.22839 -0.05648 0.22969 -0.05718 C 0.24232 -0.09097 0.22565 -0.05023 0.24154 -0.07847 C 0.24388 -0.08264 0.24674 -0.08611 0.2487 -0.09097 C 0.2513 -0.09815 0.25039 -0.09722 0.25456 -0.10162 C 0.25612 -0.10324 0.25781 -0.1044 0.25937 -0.10579 C 0.26068 -0.10718 0.26159 -0.10903 0.26289 -0.11019 C 0.26523 -0.11204 0.27005 -0.11435 0.27005 -0.11435 C 0.27187 -0.11644 0.27474 -0.1206 0.27721 -0.1206 C 0.28398 -0.1206 0.2974 -0.11852 0.2974 -0.11852 " pathEditMode="relative" ptsTypes="AAAAAAAAAAAAAAAAAAAAAAAAAAAAA">
                                          <p:cBhvr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9167E-6 3.7037E-6 L -4.79167E-6 3.7037E-6 L 0.01667 -0.00648 C 0.01914 -0.00741 0.02149 -0.00787 0.02383 -0.00857 C 0.0267 -0.00926 0.02943 -0.00972 0.03217 -0.01065 C 0.03503 -0.01181 0.03776 -0.01366 0.0405 -0.01505 C 0.04414 -0.01644 0.04766 -0.01806 0.05118 -0.01921 C 0.06641 -0.02431 0.06498 -0.02338 0.08086 -0.02546 C 0.08724 -0.0294 0.08177 -0.02639 0.09037 -0.02986 C 0.09206 -0.03033 0.09349 -0.03171 0.09519 -0.03195 C 0.1198 -0.03333 0.1444 -0.03333 0.16901 -0.03403 C 0.17097 -0.03542 0.17292 -0.03704 0.17487 -0.0382 C 0.17735 -0.03982 0.18204 -0.04259 0.18204 -0.04259 C 0.18894 -0.0507 0.1823 -0.04352 0.1892 -0.04884 C 0.19792 -0.05556 0.18998 -0.05139 0.1987 -0.05533 C 0.20443 -0.06204 0.20013 -0.05787 0.20704 -0.06158 C 0.22162 -0.06921 0.20795 -0.06296 0.21901 -0.06783 C 0.23164 -0.06713 0.2444 -0.06759 0.25704 -0.06574 C 0.25951 -0.06551 0.26185 -0.06296 0.2642 -0.06158 C 0.275 -0.05509 0.25795 -0.06505 0.2737 -0.05741 C 0.27618 -0.05625 0.27839 -0.05394 0.28086 -0.05301 C 0.28282 -0.05232 0.2849 -0.05185 0.28685 -0.05093 C 0.29063 -0.04931 0.29102 -0.04769 0.29519 -0.04676 C 0.30026 -0.0456 0.30547 -0.04537 0.31068 -0.04468 C 0.31914 -0.04213 0.31967 -0.04167 0.32969 -0.04028 C 0.33125 -0.04028 0.33282 -0.04028 0.33451 -0.04028 " pathEditMode="relative" ptsTypes="AAAAAAAAAAAAAAAAAAAAAAAAAA">
                                          <p:cBhvr>
                                            <p:cTn id="2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3.7037E-6 L 2.91667E-6 -3.7037E-6 L 0.01081 0.00417 C 0.01393 0.00555 0.01706 0.00764 0.02031 0.00833 L 0.02865 0.01065 L 0.12487 0.00833 C 0.12617 0.00833 0.12721 0.00671 0.12852 0.00625 C 0.13242 0.00463 0.14036 0.00208 0.14036 0.00208 C 0.14154 -3.7037E-6 0.14258 -0.00255 0.14388 -0.0044 C 0.14492 -0.00556 0.14622 -0.00579 0.14753 -0.00648 C 0.15143 -0.0081 0.15547 -0.0088 0.15937 -0.01065 C 0.16654 -0.01389 0.1625 -0.01227 0.17135 -0.01482 C 0.17721 -0.02199 0.17292 -0.01806 0.18203 -0.0213 C 0.18945 -0.02384 0.18411 -0.02245 0.19036 -0.02546 C 0.19206 -0.02616 0.20026 -0.0294 0.20339 -0.03171 C 0.20508 -0.0331 0.20664 -0.03449 0.2082 -0.03611 C 0.2095 -0.03727 0.21042 -0.03935 0.21172 -0.04028 C 0.21406 -0.04213 0.2168 -0.04213 0.21888 -0.04445 C 0.22005 -0.04583 0.22135 -0.04722 0.22253 -0.04884 C 0.22383 -0.0507 0.22461 -0.05347 0.22604 -0.05509 C 0.22708 -0.05625 0.22839 -0.05648 0.22969 -0.05718 C 0.24232 -0.09097 0.22565 -0.05023 0.24154 -0.07847 C 0.24388 -0.08264 0.24674 -0.08611 0.2487 -0.09097 C 0.2513 -0.09815 0.25039 -0.09722 0.25456 -0.10162 C 0.25612 -0.10324 0.25781 -0.1044 0.25937 -0.10579 C 0.26068 -0.10718 0.26159 -0.10903 0.26289 -0.11019 C 0.26523 -0.11204 0.27005 -0.11435 0.27005 -0.11435 C 0.27187 -0.11644 0.27474 -0.1206 0.27721 -0.1206 C 0.28398 -0.1206 0.2974 -0.11852 0.2974 -0.11852 " pathEditMode="relative" ptsTypes="AAAAAAAAAAAAAAAAAAAAAAAAAAAAA">
                                          <p:cBhvr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9167E-6 3.7037E-6 L -4.79167E-6 3.7037E-6 L 0.01667 -0.00648 C 0.01914 -0.00741 0.02149 -0.00787 0.02383 -0.00857 C 0.0267 -0.00926 0.02943 -0.00972 0.03217 -0.01065 C 0.03503 -0.01181 0.03776 -0.01366 0.0405 -0.01505 C 0.04414 -0.01644 0.04766 -0.01806 0.05118 -0.01921 C 0.06641 -0.02431 0.06498 -0.02338 0.08086 -0.02546 C 0.08724 -0.0294 0.08177 -0.02639 0.09037 -0.02986 C 0.09206 -0.03033 0.09349 -0.03171 0.09519 -0.03195 C 0.1198 -0.03333 0.1444 -0.03333 0.16901 -0.03403 C 0.17097 -0.03542 0.17292 -0.03704 0.17487 -0.0382 C 0.17735 -0.03982 0.18204 -0.04259 0.18204 -0.04259 C 0.18894 -0.0507 0.1823 -0.04352 0.1892 -0.04884 C 0.19792 -0.05556 0.18998 -0.05139 0.1987 -0.05533 C 0.20443 -0.06204 0.20013 -0.05787 0.20704 -0.06158 C 0.22162 -0.06921 0.20795 -0.06296 0.21901 -0.06783 C 0.23164 -0.06713 0.2444 -0.06759 0.25704 -0.06574 C 0.25951 -0.06551 0.26185 -0.06296 0.2642 -0.06158 C 0.275 -0.05509 0.25795 -0.06505 0.2737 -0.05741 C 0.27618 -0.05625 0.27839 -0.05394 0.28086 -0.05301 C 0.28282 -0.05232 0.2849 -0.05185 0.28685 -0.05093 C 0.29063 -0.04931 0.29102 -0.04769 0.29519 -0.04676 C 0.30026 -0.0456 0.30547 -0.04537 0.31068 -0.04468 C 0.31914 -0.04213 0.31967 -0.04167 0.32969 -0.04028 C 0.33125 -0.04028 0.33282 -0.04028 0.33451 -0.04028 " pathEditMode="relative" ptsTypes="AAAAAAAAAAAAAAAAAAAAAAAAAA">
                                          <p:cBhvr>
                                            <p:cTn id="2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58915"/>
            <a:ext cx="7327899" cy="37262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43750" y="4551513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96125" y="4900633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1326" y="12722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5567971" y="1703116"/>
            <a:ext cx="5162745" cy="13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，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4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47927" y="1230227"/>
            <a:ext cx="2756656" cy="1749362"/>
            <a:chOff x="1647927" y="1230227"/>
            <a:chExt cx="2756656" cy="1749362"/>
          </a:xfrm>
        </p:grpSpPr>
        <p:grpSp>
          <p:nvGrpSpPr>
            <p:cNvPr id="15" name="组合 14"/>
            <p:cNvGrpSpPr/>
            <p:nvPr/>
          </p:nvGrpSpPr>
          <p:grpSpPr>
            <a:xfrm rot="20618383">
              <a:off x="1647927" y="1230227"/>
              <a:ext cx="2756656" cy="1749362"/>
              <a:chOff x="2085975" y="1282905"/>
              <a:chExt cx="3299658" cy="209394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44" name="矩形 43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787989" y="1518450"/>
              <a:ext cx="2546683" cy="1277056"/>
              <a:chOff x="1787989" y="1518450"/>
              <a:chExt cx="2546683" cy="1277056"/>
            </a:xfrm>
          </p:grpSpPr>
          <p:sp>
            <p:nvSpPr>
              <p:cNvPr id="66" name="矩形 65"/>
              <p:cNvSpPr/>
              <p:nvPr/>
            </p:nvSpPr>
            <p:spPr>
              <a:xfrm rot="20632052">
                <a:off x="1787989" y="1813571"/>
                <a:ext cx="2546683" cy="981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67873F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67873F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  <a:endParaRPr lang="zh-CN" altLang="en-US" dirty="0">
                  <a:solidFill>
                    <a:srgbClr val="67873F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468832" y="3547416"/>
            <a:ext cx="2756656" cy="1749362"/>
            <a:chOff x="2468832" y="3547416"/>
            <a:chExt cx="2756656" cy="1749362"/>
          </a:xfrm>
        </p:grpSpPr>
        <p:grpSp>
          <p:nvGrpSpPr>
            <p:cNvPr id="54" name="组合 53"/>
            <p:cNvGrpSpPr/>
            <p:nvPr/>
          </p:nvGrpSpPr>
          <p:grpSpPr>
            <a:xfrm rot="290937">
              <a:off x="2468832" y="3547416"/>
              <a:ext cx="2756656" cy="1749362"/>
              <a:chOff x="2085975" y="1282905"/>
              <a:chExt cx="3299658" cy="209394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62" name="矩形 61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 rot="1223090">
              <a:off x="2591266" y="3871720"/>
              <a:ext cx="2546683" cy="1293920"/>
              <a:chOff x="1787989" y="1518450"/>
              <a:chExt cx="2546683" cy="1293920"/>
            </a:xfrm>
          </p:grpSpPr>
          <p:sp>
            <p:nvSpPr>
              <p:cNvPr id="68" name="矩形 67"/>
              <p:cNvSpPr/>
              <p:nvPr/>
            </p:nvSpPr>
            <p:spPr>
              <a:xfrm rot="20632052">
                <a:off x="1787989" y="1796707"/>
                <a:ext cx="2546683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D5760B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D5760B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  <a:endParaRPr lang="zh-CN" altLang="en-US" dirty="0">
                  <a:solidFill>
                    <a:srgbClr val="D5760B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158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drap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5" presetClass="entr" presetSubtype="0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 tmFilter="0,0; .5, 1; 1, 1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2" grpId="0"/>
          <p:bldP spid="64" grpId="0"/>
          <p:bldP spid="6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5" presetClass="entr" presetSubtype="0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 tmFilter="0,0; .5, 1; 1, 1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2" grpId="0"/>
          <p:bldP spid="64" grpId="0"/>
          <p:bldP spid="6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23" y="4543065"/>
            <a:ext cx="2230809" cy="2093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395962" y="2087411"/>
            <a:ext cx="1354086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57479" y="211771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66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7172" y="1678431"/>
            <a:ext cx="1354086" cy="1175828"/>
            <a:chOff x="3067172" y="1678431"/>
            <a:chExt cx="1354086" cy="1175828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67462" y="1746263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3782" y="2031260"/>
            <a:ext cx="1354086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911624" y="206500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78086"/>
            <a:chOff x="6545751" y="1967332"/>
            <a:chExt cx="1354086" cy="1178086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710469" y="203742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66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57622" y="3810645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绿色卡通儿童幼儿园教育课件</a:t>
            </a:r>
          </a:p>
        </p:txBody>
      </p:sp>
    </p:spTree>
    <p:extLst>
      <p:ext uri="{BB962C8B-B14F-4D97-AF65-F5344CB8AC3E}">
        <p14:creationId xmlns:p14="http://schemas.microsoft.com/office/powerpoint/2010/main" val="4073111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    <p:cBhvr>
                                            <p:cTn id="19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    <p:cBhvr>
                                            <p:cTn id="21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    <p:cBhvr>
                                            <p:cTn id="19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    <p:cBhvr>
                                            <p:cTn id="21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2" y="2858695"/>
            <a:ext cx="2469476" cy="362403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89814" y="1419225"/>
            <a:ext cx="947935" cy="928481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50086" y="1742071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89814" y="2453399"/>
            <a:ext cx="947935" cy="946847"/>
            <a:chOff x="3620985" y="1717006"/>
            <a:chExt cx="1010329" cy="100917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850086" y="1742071"/>
              <a:ext cx="577820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9814" y="3482515"/>
            <a:ext cx="947935" cy="933539"/>
            <a:chOff x="3620985" y="1711615"/>
            <a:chExt cx="1010329" cy="99498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850086" y="1711615"/>
              <a:ext cx="545358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89814" y="4478589"/>
            <a:ext cx="947935" cy="971639"/>
            <a:chOff x="3620985" y="1671007"/>
            <a:chExt cx="1010329" cy="103559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850086" y="1671007"/>
              <a:ext cx="570986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021010" y="160476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021010" y="26470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021010" y="37288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5021010" y="471805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26" y="3651746"/>
            <a:ext cx="2761982" cy="29672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479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473" y="3251200"/>
            <a:ext cx="1823758" cy="294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64" y="3119985"/>
            <a:ext cx="3046137" cy="328045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37312" y="1244599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244599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67713" y="3629196"/>
            <a:ext cx="2048294" cy="1984204"/>
            <a:chOff x="3667713" y="3629196"/>
            <a:chExt cx="2048294" cy="1984204"/>
          </a:xfrm>
        </p:grpSpPr>
        <p:sp>
          <p:nvSpPr>
            <p:cNvPr id="21" name="矩形 20"/>
            <p:cNvSpPr/>
            <p:nvPr/>
          </p:nvSpPr>
          <p:spPr>
            <a:xfrm>
              <a:off x="3667713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94257" y="3757352"/>
              <a:ext cx="1808372" cy="1448631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88695" y="3629196"/>
            <a:ext cx="2048294" cy="1984204"/>
            <a:chOff x="6488695" y="3629196"/>
            <a:chExt cx="2048294" cy="1984204"/>
          </a:xfrm>
        </p:grpSpPr>
        <p:sp>
          <p:nvSpPr>
            <p:cNvPr id="22" name="矩形 21"/>
            <p:cNvSpPr/>
            <p:nvPr/>
          </p:nvSpPr>
          <p:spPr>
            <a:xfrm>
              <a:off x="6488695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615238" y="3757352"/>
              <a:ext cx="1808372" cy="1448631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244599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058849"/>
            <a:ext cx="2352344" cy="485969"/>
            <a:chOff x="2237048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058849"/>
            <a:ext cx="2352344" cy="485969"/>
            <a:chOff x="4941715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058849"/>
            <a:ext cx="2352344" cy="485969"/>
            <a:chOff x="7781987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28845" y="3466199"/>
            <a:ext cx="2352344" cy="485969"/>
            <a:chOff x="6428845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0" name="矩形 39"/>
            <p:cNvSpPr/>
            <p:nvPr/>
          </p:nvSpPr>
          <p:spPr>
            <a:xfrm rot="18455707">
              <a:off x="6262166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296509">
              <a:off x="8295220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79733" y="3466199"/>
            <a:ext cx="2352344" cy="485969"/>
            <a:chOff x="3579733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2" name="矩形 41"/>
            <p:cNvSpPr/>
            <p:nvPr/>
          </p:nvSpPr>
          <p:spPr>
            <a:xfrm rot="18455707">
              <a:off x="3413054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296509">
              <a:off x="5446108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21548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34149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6" y="1672094"/>
            <a:ext cx="3092563" cy="42550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461" y="4264666"/>
            <a:ext cx="1485863" cy="248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170" y="4200525"/>
            <a:ext cx="1293449" cy="25548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118" y="4398214"/>
            <a:ext cx="1592759" cy="24693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87" y="1062791"/>
            <a:ext cx="5397998" cy="88623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536" y="2493496"/>
            <a:ext cx="5606130" cy="151063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531922" y="1624312"/>
            <a:ext cx="4779766" cy="923330"/>
            <a:chOff x="4531922" y="1624312"/>
            <a:chExt cx="4779766" cy="923330"/>
          </a:xfrm>
        </p:grpSpPr>
        <p:sp>
          <p:nvSpPr>
            <p:cNvPr id="34" name="文本框 33"/>
            <p:cNvSpPr txBox="1"/>
            <p:nvPr/>
          </p:nvSpPr>
          <p:spPr>
            <a:xfrm>
              <a:off x="4531922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46561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03934" y="1624312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61307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96803" y="1624312"/>
              <a:ext cx="5148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2872" y="3763050"/>
            <a:ext cx="5207768" cy="923330"/>
            <a:chOff x="4512872" y="3763050"/>
            <a:chExt cx="5207768" cy="923330"/>
          </a:xfrm>
        </p:grpSpPr>
        <p:sp>
          <p:nvSpPr>
            <p:cNvPr id="57" name="文本框 56"/>
            <p:cNvSpPr txBox="1"/>
            <p:nvPr/>
          </p:nvSpPr>
          <p:spPr>
            <a:xfrm>
              <a:off x="4512872" y="3763050"/>
              <a:ext cx="5196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527511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584884" y="3763050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42257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777753" y="3763050"/>
              <a:ext cx="94288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367" y="3219114"/>
            <a:ext cx="2685280" cy="271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20303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7312" y="1528734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528734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528734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342984"/>
            <a:ext cx="2352344" cy="485969"/>
            <a:chOff x="2237048" y="1058849"/>
            <a:chExt cx="2352344" cy="485969"/>
          </a:xfrm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342984"/>
            <a:ext cx="2352344" cy="485969"/>
            <a:chOff x="4941715" y="1058849"/>
            <a:chExt cx="2352344" cy="485969"/>
          </a:xfrm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342984"/>
            <a:ext cx="2352344" cy="485969"/>
            <a:chOff x="7781987" y="1058849"/>
            <a:chExt cx="2352344" cy="485969"/>
          </a:xfrm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99" y="3567986"/>
            <a:ext cx="2153499" cy="2313556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3806398" y="4416728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21087" y="4253009"/>
            <a:ext cx="5753100" cy="1129462"/>
            <a:chOff x="3721087" y="4253009"/>
            <a:chExt cx="5753100" cy="1129462"/>
          </a:xfrm>
        </p:grpSpPr>
        <p:sp>
          <p:nvSpPr>
            <p:cNvPr id="5" name="任意多边形 4"/>
            <p:cNvSpPr/>
            <p:nvPr/>
          </p:nvSpPr>
          <p:spPr>
            <a:xfrm>
              <a:off x="3721087" y="4253009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721087" y="5269635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286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5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00" y="3465003"/>
            <a:ext cx="2681287" cy="28659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6754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8900" y="810038"/>
            <a:ext cx="2200548" cy="2202182"/>
            <a:chOff x="1358900" y="695738"/>
            <a:chExt cx="2200548" cy="2202182"/>
          </a:xfrm>
        </p:grpSpPr>
        <p:sp>
          <p:nvSpPr>
            <p:cNvPr id="17" name="任意多边形 16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>
            <a:off x="40122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695700" y="810038"/>
            <a:ext cx="2200548" cy="2202182"/>
            <a:chOff x="1358900" y="695738"/>
            <a:chExt cx="2200548" cy="2202182"/>
          </a:xfrm>
        </p:grpSpPr>
        <p:sp>
          <p:nvSpPr>
            <p:cNvPr id="42" name="任意多边形 41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6" name="矩形 45"/>
          <p:cNvSpPr/>
          <p:nvPr/>
        </p:nvSpPr>
        <p:spPr>
          <a:xfrm>
            <a:off x="6506394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89861" y="810038"/>
            <a:ext cx="2200548" cy="2202182"/>
            <a:chOff x="1358900" y="695738"/>
            <a:chExt cx="2200548" cy="2202182"/>
          </a:xfrm>
        </p:grpSpPr>
        <p:sp>
          <p:nvSpPr>
            <p:cNvPr id="49" name="任意多边形 4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2" name="矩形 51"/>
          <p:cNvSpPr/>
          <p:nvPr/>
        </p:nvSpPr>
        <p:spPr>
          <a:xfrm>
            <a:off x="16754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358900" y="3199736"/>
            <a:ext cx="2200548" cy="2202182"/>
            <a:chOff x="1358900" y="695738"/>
            <a:chExt cx="2200548" cy="2202182"/>
          </a:xfrm>
        </p:grpSpPr>
        <p:sp>
          <p:nvSpPr>
            <p:cNvPr id="54" name="任意多边形 53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7" name="矩形 56"/>
          <p:cNvSpPr/>
          <p:nvPr/>
        </p:nvSpPr>
        <p:spPr>
          <a:xfrm>
            <a:off x="40122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695700" y="3199736"/>
            <a:ext cx="2200548" cy="2202182"/>
            <a:chOff x="1358900" y="695738"/>
            <a:chExt cx="2200548" cy="2202182"/>
          </a:xfrm>
        </p:grpSpPr>
        <p:sp>
          <p:nvSpPr>
            <p:cNvPr id="59" name="任意多边形 5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61" name="矩形 60"/>
          <p:cNvSpPr/>
          <p:nvPr/>
        </p:nvSpPr>
        <p:spPr>
          <a:xfrm>
            <a:off x="6506394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189861" y="3199736"/>
            <a:ext cx="2200548" cy="2202182"/>
            <a:chOff x="1358900" y="695738"/>
            <a:chExt cx="2200548" cy="2202182"/>
          </a:xfrm>
        </p:grpSpPr>
        <p:sp>
          <p:nvSpPr>
            <p:cNvPr id="63" name="任意多边形 62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085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wind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40" grpId="0"/>
          <p:bldP spid="46" grpId="0"/>
          <p:bldP spid="52" grpId="0"/>
          <p:bldP spid="57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40" grpId="0"/>
          <p:bldP spid="46" grpId="0"/>
          <p:bldP spid="52" grpId="0"/>
          <p:bldP spid="57" grpId="0"/>
          <p:bldP spid="6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60495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41" y="2865680"/>
            <a:ext cx="3133488" cy="316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8034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A06DBF0-5131-4C7F-965F-9B1F098B726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hfj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oX49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Chfj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F+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oX49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AoX49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KF+P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oX49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ApX49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KV+PR4l3YEJKAAAAawAAABsAAAB1bml2ZXJzYWwvdW5pdmVyc2FsLnBuZy54bWyzsa/IzVEoSy0qzszPs1Uy1DNQsrfj5bIpKEoty0wtV6gAigEFIUBJoRLINUJwyzNTSjKAQgYWBgjBjNTM9IwSWyULQ4SgPtBMAFBLAQIAABQAAgAIAChfj0daf7mZOgQAAOEOAAAdAAAAAAAAAAEAAAAAAAAAAAB1bml2ZXJzYWwvY29tbW9uX21lc3NhZ2VzLmxuZ1BLAQIAABQAAgAIAChfj0dZhm+oCwMAALUKAAAnAAAAAAAAAAEAAAAAAHUEAAB1bml2ZXJzYWwvZmxhc2hfcHVibGlzaGluZ19zZXR0aW5ncy54bWxQSwECAAAUAAIACAAoX49HtfwJZLoCAABVCgAAIQAAAAAAAAABAAAAAADFBwAAdW5pdmVyc2FsL2ZsYXNoX3NraW5fc2V0dGluZ3MueG1sUEsBAgAAFAACAAgAKF+PRzlO0w7fAgAAxgkAACYAAAAAAAAAAQAAAAAAvgoAAHVuaXZlcnNhbC9odG1sX3B1Ymxpc2hpbmdfc2V0dGluZ3MueG1sUEsBAgAAFAACAAgAKF+PR2hxUpGaAQAAHwYAAB8AAAAAAAAAAQAAAAAA4Q0AAHVuaXZlcnNhbC9odG1sX3NraW5fc2V0dGluZ3MuanNQSwECAAAUAAIACAAoX49HGtrqO6oAAAAfAQAAGgAAAAAAAAABAAAAAAC4DwAAdW5pdmVyc2FsL2kxOG5fcHJlc2V0cy54bWxQSwECAAAUAAIACAAoX49Hs7+zUG0AAAByAAAAHAAAAAAAAAABAAAAAACaEAAAdW5pdmVyc2FsL2xvY2FsX3NldHRpbmdzLnhtbFBLAQIAABQAAgAIAIOAj0XOggk37AIAAIgIAAAUAAAAAAAAAAEAAAAAAEERAAB1bml2ZXJzYWwvcGxheWVyLnhtbFBLAQIAABQAAgAIAChfj0d+2YSjEQgAAF4eAAApAAAAAAAAAAEAAAAAAF8UAAB1bml2ZXJzYWwvc2tpbl9jdXN0b21pemF0aW9uX3NldHRpbmdzLnhtbFBLAQIAABQAAgAIAClfj0dDdnYdvREAABVgAAAXAAAAAAAAAAAAAAAAALccAAB1bml2ZXJzYWwvdW5pdmVyc2FsLnBuZ1BLAQIAABQAAgAIAClfj0eJd2BCSgAAAGsAAAAbAAAAAAAAAAEAAAAAAKkuAAB1bml2ZXJzYWwvdW5pdmVyc2FsLnBuZy54bWxQSwUGAAAAAAsACwBJAwAALC8AAAAA"/>
  <p:tag name="ISPRING_RESOURCE_PATHS_HASH_PRESENTER" val="703e8db1d25db51118f3acd9c2b6e0fcd63b521a"/>
  <p:tag name="ISPRING_PRESENTATION_TITLE" val="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485</Words>
  <Application>Microsoft Office PowerPoint</Application>
  <PresentationFormat>宽屏</PresentationFormat>
  <Paragraphs>104</Paragraphs>
  <Slides>15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方正少儿简体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</dc:title>
  <dc:creator>Windows 用户</dc:creator>
  <cp:lastModifiedBy>Windows 用户</cp:lastModifiedBy>
  <cp:revision>71</cp:revision>
  <dcterms:created xsi:type="dcterms:W3CDTF">2016-02-15T09:22:52Z</dcterms:created>
  <dcterms:modified xsi:type="dcterms:W3CDTF">2016-02-16T08:18:08Z</dcterms:modified>
</cp:coreProperties>
</file>