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68" r:id="rId3"/>
    <p:sldMasterId id="2147483663" r:id="rId4"/>
  </p:sldMasterIdLst>
  <p:sldIdLst>
    <p:sldId id="258" r:id="rId5"/>
    <p:sldId id="264" r:id="rId6"/>
    <p:sldId id="26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824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91467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9859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2108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546" y="759873"/>
            <a:ext cx="66227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255" y="759874"/>
            <a:ext cx="140181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2469" y="759874"/>
            <a:ext cx="7073424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546" y="182446"/>
            <a:ext cx="7776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9659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2616" y="4093452"/>
            <a:ext cx="329566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6644" y="2862560"/>
            <a:ext cx="3047603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62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70407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4315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5410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4144408" y="1795464"/>
            <a:ext cx="3845897" cy="3314107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5101085" y="2919354"/>
            <a:ext cx="1932544" cy="1663907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076951" y="2047654"/>
            <a:ext cx="0" cy="805912"/>
          </a:xfrm>
          <a:prstGeom prst="lin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473352" y="4564072"/>
            <a:ext cx="567427" cy="375545"/>
          </a:xfrm>
          <a:prstGeom prst="lin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组合 39"/>
          <p:cNvGrpSpPr>
            <a:grpSpLocks/>
          </p:cNvGrpSpPr>
          <p:nvPr/>
        </p:nvGrpSpPr>
        <p:grpSpPr bwMode="auto">
          <a:xfrm>
            <a:off x="5663345" y="3590934"/>
            <a:ext cx="807925" cy="730241"/>
            <a:chOff x="4897736" y="4969417"/>
            <a:chExt cx="329426" cy="298526"/>
          </a:xfrm>
          <a:solidFill>
            <a:schemeClr val="bg1">
              <a:lumMod val="50000"/>
            </a:schemeClr>
          </a:solidFill>
        </p:grpSpPr>
        <p:sp>
          <p:nvSpPr>
            <p:cNvPr id="16" name="饼形 4"/>
            <p:cNvSpPr/>
            <p:nvPr/>
          </p:nvSpPr>
          <p:spPr>
            <a:xfrm>
              <a:off x="4897736" y="5113917"/>
              <a:ext cx="329426" cy="154026"/>
            </a:xfrm>
            <a:custGeom>
              <a:avLst/>
              <a:gdLst/>
              <a:ahLst/>
              <a:cxnLst/>
              <a:rect l="l" t="t" r="r" b="b"/>
              <a:pathLst>
                <a:path w="329426" h="153821">
                  <a:moveTo>
                    <a:pt x="218661" y="0"/>
                  </a:moveTo>
                  <a:cubicBezTo>
                    <a:pt x="283412" y="20853"/>
                    <a:pt x="329426" y="81963"/>
                    <a:pt x="329426" y="153821"/>
                  </a:cubicBezTo>
                  <a:lnTo>
                    <a:pt x="173519" y="153821"/>
                  </a:lnTo>
                  <a:lnTo>
                    <a:pt x="187220" y="111291"/>
                  </a:lnTo>
                  <a:lnTo>
                    <a:pt x="168171" y="52162"/>
                  </a:lnTo>
                  <a:lnTo>
                    <a:pt x="186227" y="32667"/>
                  </a:lnTo>
                  <a:lnTo>
                    <a:pt x="173291" y="18700"/>
                  </a:lnTo>
                  <a:cubicBezTo>
                    <a:pt x="190726" y="18073"/>
                    <a:pt x="206485" y="11202"/>
                    <a:pt x="218661" y="0"/>
                  </a:cubicBezTo>
                  <a:close/>
                  <a:moveTo>
                    <a:pt x="110766" y="0"/>
                  </a:moveTo>
                  <a:cubicBezTo>
                    <a:pt x="122387" y="10691"/>
                    <a:pt x="137270" y="17437"/>
                    <a:pt x="153823" y="18290"/>
                  </a:cubicBezTo>
                  <a:lnTo>
                    <a:pt x="140508" y="32667"/>
                  </a:lnTo>
                  <a:lnTo>
                    <a:pt x="158040" y="51597"/>
                  </a:lnTo>
                  <a:lnTo>
                    <a:pt x="138808" y="111291"/>
                  </a:lnTo>
                  <a:lnTo>
                    <a:pt x="152510" y="153821"/>
                  </a:lnTo>
                  <a:lnTo>
                    <a:pt x="0" y="153821"/>
                  </a:lnTo>
                  <a:cubicBezTo>
                    <a:pt x="0" y="81963"/>
                    <a:pt x="46015" y="20853"/>
                    <a:pt x="110766" y="0"/>
                  </a:cubicBezTo>
                  <a:close/>
                </a:path>
              </a:pathLst>
            </a:custGeom>
            <a:solidFill>
              <a:srgbClr val="1817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984844" y="4969417"/>
              <a:ext cx="150458" cy="150851"/>
            </a:xfrm>
            <a:prstGeom prst="ellipse">
              <a:avLst/>
            </a:prstGeom>
            <a:solidFill>
              <a:srgbClr val="1817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矩形 6"/>
          <p:cNvSpPr>
            <a:spLocks noChangeArrowheads="1"/>
          </p:cNvSpPr>
          <p:nvPr/>
        </p:nvSpPr>
        <p:spPr bwMode="auto">
          <a:xfrm rot="3583379">
            <a:off x="6358119" y="2675385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4579158" y="5752399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 rot="18016621" flipH="1">
            <a:off x="2697057" y="2716661"/>
            <a:ext cx="317430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100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17747" y="1173213"/>
            <a:ext cx="1118408" cy="1118408"/>
            <a:chOff x="5517747" y="1173213"/>
            <a:chExt cx="1118408" cy="1118408"/>
          </a:xfrm>
          <a:solidFill>
            <a:schemeClr val="accent4"/>
          </a:solidFill>
        </p:grpSpPr>
        <p:sp>
          <p:nvSpPr>
            <p:cNvPr id="12" name="椭圆 11"/>
            <p:cNvSpPr/>
            <p:nvPr/>
          </p:nvSpPr>
          <p:spPr>
            <a:xfrm>
              <a:off x="5517747" y="1173213"/>
              <a:ext cx="1118408" cy="11184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7"/>
            <p:cNvSpPr>
              <a:spLocks noChangeArrowheads="1"/>
            </p:cNvSpPr>
            <p:nvPr/>
          </p:nvSpPr>
          <p:spPr bwMode="auto">
            <a:xfrm>
              <a:off x="5778993" y="1537085"/>
              <a:ext cx="654346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77488" y="4553107"/>
            <a:ext cx="1507658" cy="1121150"/>
            <a:chOff x="7077488" y="4553107"/>
            <a:chExt cx="1507658" cy="1121150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7077488" y="4564072"/>
              <a:ext cx="564686" cy="375545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7466738" y="4553107"/>
              <a:ext cx="1118408" cy="112115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5" name="矩形 7"/>
            <p:cNvSpPr>
              <a:spLocks noChangeArrowheads="1"/>
            </p:cNvSpPr>
            <p:nvPr/>
          </p:nvSpPr>
          <p:spPr bwMode="auto">
            <a:xfrm>
              <a:off x="7723039" y="4920013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52310" y="4553107"/>
            <a:ext cx="1118408" cy="1121150"/>
            <a:chOff x="3552310" y="4553107"/>
            <a:chExt cx="1118408" cy="1121150"/>
          </a:xfrm>
        </p:grpSpPr>
        <p:sp>
          <p:nvSpPr>
            <p:cNvPr id="14" name="椭圆 13"/>
            <p:cNvSpPr/>
            <p:nvPr/>
          </p:nvSpPr>
          <p:spPr>
            <a:xfrm>
              <a:off x="3552310" y="4553107"/>
              <a:ext cx="1118408" cy="1121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3789916" y="4911504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7" name="矩形 7"/>
          <p:cNvSpPr>
            <a:spLocks noChangeArrowheads="1"/>
          </p:cNvSpPr>
          <p:nvPr/>
        </p:nvSpPr>
        <p:spPr bwMode="auto">
          <a:xfrm rot="3555528">
            <a:off x="7049365" y="199550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矩形 7"/>
          <p:cNvSpPr>
            <a:spLocks noChangeArrowheads="1"/>
          </p:cNvSpPr>
          <p:nvPr/>
        </p:nvSpPr>
        <p:spPr bwMode="auto">
          <a:xfrm rot="18000000">
            <a:off x="2684397" y="3241894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矩形 7"/>
          <p:cNvSpPr>
            <a:spLocks noChangeArrowheads="1"/>
          </p:cNvSpPr>
          <p:nvPr/>
        </p:nvSpPr>
        <p:spPr bwMode="auto">
          <a:xfrm>
            <a:off x="4603828" y="5417973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002060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764454" y="2606858"/>
            <a:ext cx="624993" cy="624993"/>
            <a:chOff x="5764454" y="2606858"/>
            <a:chExt cx="624993" cy="624993"/>
          </a:xfrm>
        </p:grpSpPr>
        <p:sp>
          <p:nvSpPr>
            <p:cNvPr id="10" name="椭圆 9"/>
            <p:cNvSpPr/>
            <p:nvPr/>
          </p:nvSpPr>
          <p:spPr>
            <a:xfrm>
              <a:off x="5764454" y="2606858"/>
              <a:ext cx="624993" cy="6249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5797349" y="2639752"/>
              <a:ext cx="531792" cy="523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43412" y="4254318"/>
            <a:ext cx="624993" cy="624993"/>
            <a:chOff x="4843412" y="4254318"/>
            <a:chExt cx="624993" cy="624993"/>
          </a:xfrm>
        </p:grpSpPr>
        <p:sp>
          <p:nvSpPr>
            <p:cNvPr id="9" name="椭圆 8"/>
            <p:cNvSpPr/>
            <p:nvPr/>
          </p:nvSpPr>
          <p:spPr>
            <a:xfrm>
              <a:off x="4843412" y="4254318"/>
              <a:ext cx="624993" cy="6249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>
              <a:off x="4887272" y="4292695"/>
              <a:ext cx="534534" cy="5235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85496" y="4240611"/>
            <a:ext cx="624993" cy="624993"/>
            <a:chOff x="6685496" y="4240611"/>
            <a:chExt cx="624993" cy="624993"/>
          </a:xfrm>
        </p:grpSpPr>
        <p:sp>
          <p:nvSpPr>
            <p:cNvPr id="11" name="椭圆 10"/>
            <p:cNvSpPr/>
            <p:nvPr/>
          </p:nvSpPr>
          <p:spPr>
            <a:xfrm>
              <a:off x="6685496" y="4240611"/>
              <a:ext cx="624993" cy="62499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6732098" y="4292695"/>
              <a:ext cx="531792" cy="5235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07857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4144408" y="1795464"/>
            <a:ext cx="3845897" cy="3314107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5101085" y="2919354"/>
            <a:ext cx="1932544" cy="1663907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076951" y="2047654"/>
            <a:ext cx="0" cy="805912"/>
          </a:xfrm>
          <a:prstGeom prst="lin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473352" y="4564072"/>
            <a:ext cx="567427" cy="375545"/>
          </a:xfrm>
          <a:prstGeom prst="lin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组合 39"/>
          <p:cNvGrpSpPr>
            <a:grpSpLocks/>
          </p:cNvGrpSpPr>
          <p:nvPr/>
        </p:nvGrpSpPr>
        <p:grpSpPr bwMode="auto">
          <a:xfrm>
            <a:off x="5663345" y="3590934"/>
            <a:ext cx="807925" cy="730241"/>
            <a:chOff x="4897736" y="4969417"/>
            <a:chExt cx="329426" cy="298526"/>
          </a:xfrm>
          <a:solidFill>
            <a:schemeClr val="bg1">
              <a:lumMod val="50000"/>
            </a:schemeClr>
          </a:solidFill>
        </p:grpSpPr>
        <p:sp>
          <p:nvSpPr>
            <p:cNvPr id="16" name="饼形 4"/>
            <p:cNvSpPr/>
            <p:nvPr/>
          </p:nvSpPr>
          <p:spPr>
            <a:xfrm>
              <a:off x="4897736" y="5113917"/>
              <a:ext cx="329426" cy="154026"/>
            </a:xfrm>
            <a:custGeom>
              <a:avLst/>
              <a:gdLst/>
              <a:ahLst/>
              <a:cxnLst/>
              <a:rect l="l" t="t" r="r" b="b"/>
              <a:pathLst>
                <a:path w="329426" h="153821">
                  <a:moveTo>
                    <a:pt x="218661" y="0"/>
                  </a:moveTo>
                  <a:cubicBezTo>
                    <a:pt x="283412" y="20853"/>
                    <a:pt x="329426" y="81963"/>
                    <a:pt x="329426" y="153821"/>
                  </a:cubicBezTo>
                  <a:lnTo>
                    <a:pt x="173519" y="153821"/>
                  </a:lnTo>
                  <a:lnTo>
                    <a:pt x="187220" y="111291"/>
                  </a:lnTo>
                  <a:lnTo>
                    <a:pt x="168171" y="52162"/>
                  </a:lnTo>
                  <a:lnTo>
                    <a:pt x="186227" y="32667"/>
                  </a:lnTo>
                  <a:lnTo>
                    <a:pt x="173291" y="18700"/>
                  </a:lnTo>
                  <a:cubicBezTo>
                    <a:pt x="190726" y="18073"/>
                    <a:pt x="206485" y="11202"/>
                    <a:pt x="218661" y="0"/>
                  </a:cubicBezTo>
                  <a:close/>
                  <a:moveTo>
                    <a:pt x="110766" y="0"/>
                  </a:moveTo>
                  <a:cubicBezTo>
                    <a:pt x="122387" y="10691"/>
                    <a:pt x="137270" y="17437"/>
                    <a:pt x="153823" y="18290"/>
                  </a:cubicBezTo>
                  <a:lnTo>
                    <a:pt x="140508" y="32667"/>
                  </a:lnTo>
                  <a:lnTo>
                    <a:pt x="158040" y="51597"/>
                  </a:lnTo>
                  <a:lnTo>
                    <a:pt x="138808" y="111291"/>
                  </a:lnTo>
                  <a:lnTo>
                    <a:pt x="152510" y="153821"/>
                  </a:lnTo>
                  <a:lnTo>
                    <a:pt x="0" y="153821"/>
                  </a:lnTo>
                  <a:cubicBezTo>
                    <a:pt x="0" y="81963"/>
                    <a:pt x="46015" y="20853"/>
                    <a:pt x="110766" y="0"/>
                  </a:cubicBezTo>
                  <a:close/>
                </a:path>
              </a:pathLst>
            </a:custGeom>
            <a:solidFill>
              <a:srgbClr val="1817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984844" y="4969417"/>
              <a:ext cx="150458" cy="150851"/>
            </a:xfrm>
            <a:prstGeom prst="ellipse">
              <a:avLst/>
            </a:prstGeom>
            <a:solidFill>
              <a:srgbClr val="1817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矩形 6"/>
          <p:cNvSpPr>
            <a:spLocks noChangeArrowheads="1"/>
          </p:cNvSpPr>
          <p:nvPr/>
        </p:nvSpPr>
        <p:spPr bwMode="auto">
          <a:xfrm rot="3583379">
            <a:off x="6358119" y="2675385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4579158" y="5752399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 rot="18016621" flipH="1">
            <a:off x="2697057" y="2716661"/>
            <a:ext cx="317430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100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17747" y="1173213"/>
            <a:ext cx="1118408" cy="1118408"/>
            <a:chOff x="5517747" y="1173213"/>
            <a:chExt cx="1118408" cy="1118408"/>
          </a:xfrm>
          <a:solidFill>
            <a:schemeClr val="accent4"/>
          </a:solidFill>
        </p:grpSpPr>
        <p:sp>
          <p:nvSpPr>
            <p:cNvPr id="12" name="椭圆 11"/>
            <p:cNvSpPr/>
            <p:nvPr/>
          </p:nvSpPr>
          <p:spPr>
            <a:xfrm>
              <a:off x="5517747" y="1173213"/>
              <a:ext cx="1118408" cy="11184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7"/>
            <p:cNvSpPr>
              <a:spLocks noChangeArrowheads="1"/>
            </p:cNvSpPr>
            <p:nvPr/>
          </p:nvSpPr>
          <p:spPr bwMode="auto">
            <a:xfrm>
              <a:off x="5778993" y="1537085"/>
              <a:ext cx="654346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77488" y="4553107"/>
            <a:ext cx="1507658" cy="1121150"/>
            <a:chOff x="7077488" y="4553107"/>
            <a:chExt cx="1507658" cy="1121150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7077488" y="4564072"/>
              <a:ext cx="564686" cy="375545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7466738" y="4553107"/>
              <a:ext cx="1118408" cy="112115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5" name="矩形 7"/>
            <p:cNvSpPr>
              <a:spLocks noChangeArrowheads="1"/>
            </p:cNvSpPr>
            <p:nvPr/>
          </p:nvSpPr>
          <p:spPr bwMode="auto">
            <a:xfrm>
              <a:off x="7723039" y="4920013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52310" y="4553107"/>
            <a:ext cx="1118408" cy="1121150"/>
            <a:chOff x="3552310" y="4553107"/>
            <a:chExt cx="1118408" cy="1121150"/>
          </a:xfrm>
        </p:grpSpPr>
        <p:sp>
          <p:nvSpPr>
            <p:cNvPr id="14" name="椭圆 13"/>
            <p:cNvSpPr/>
            <p:nvPr/>
          </p:nvSpPr>
          <p:spPr>
            <a:xfrm>
              <a:off x="3552310" y="4553107"/>
              <a:ext cx="1118408" cy="1121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3789916" y="4911504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7" name="矩形 7"/>
          <p:cNvSpPr>
            <a:spLocks noChangeArrowheads="1"/>
          </p:cNvSpPr>
          <p:nvPr/>
        </p:nvSpPr>
        <p:spPr bwMode="auto">
          <a:xfrm rot="3555528">
            <a:off x="7049365" y="199550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矩形 7"/>
          <p:cNvSpPr>
            <a:spLocks noChangeArrowheads="1"/>
          </p:cNvSpPr>
          <p:nvPr/>
        </p:nvSpPr>
        <p:spPr bwMode="auto">
          <a:xfrm rot="18000000">
            <a:off x="2684397" y="3241894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矩形 7"/>
          <p:cNvSpPr>
            <a:spLocks noChangeArrowheads="1"/>
          </p:cNvSpPr>
          <p:nvPr/>
        </p:nvSpPr>
        <p:spPr bwMode="auto">
          <a:xfrm>
            <a:off x="4603828" y="5417973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002060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764454" y="2606858"/>
            <a:ext cx="624993" cy="624993"/>
            <a:chOff x="5764454" y="2606858"/>
            <a:chExt cx="624993" cy="624993"/>
          </a:xfrm>
        </p:grpSpPr>
        <p:sp>
          <p:nvSpPr>
            <p:cNvPr id="10" name="椭圆 9"/>
            <p:cNvSpPr/>
            <p:nvPr/>
          </p:nvSpPr>
          <p:spPr>
            <a:xfrm>
              <a:off x="5764454" y="2606858"/>
              <a:ext cx="624993" cy="6249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5797349" y="2639752"/>
              <a:ext cx="531792" cy="523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43412" y="4254318"/>
            <a:ext cx="624993" cy="624993"/>
            <a:chOff x="4843412" y="4254318"/>
            <a:chExt cx="624993" cy="624993"/>
          </a:xfrm>
        </p:grpSpPr>
        <p:sp>
          <p:nvSpPr>
            <p:cNvPr id="9" name="椭圆 8"/>
            <p:cNvSpPr/>
            <p:nvPr/>
          </p:nvSpPr>
          <p:spPr>
            <a:xfrm>
              <a:off x="4843412" y="4254318"/>
              <a:ext cx="624993" cy="6249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>
              <a:off x="4887272" y="4292695"/>
              <a:ext cx="534534" cy="5235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85496" y="4240611"/>
            <a:ext cx="624993" cy="624993"/>
            <a:chOff x="6685496" y="4240611"/>
            <a:chExt cx="624993" cy="624993"/>
          </a:xfrm>
        </p:grpSpPr>
        <p:sp>
          <p:nvSpPr>
            <p:cNvPr id="11" name="椭圆 10"/>
            <p:cNvSpPr/>
            <p:nvPr/>
          </p:nvSpPr>
          <p:spPr>
            <a:xfrm>
              <a:off x="6685496" y="4240611"/>
              <a:ext cx="624993" cy="62499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6732098" y="4292695"/>
              <a:ext cx="531792" cy="5235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52238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4144408" y="1795464"/>
            <a:ext cx="3845897" cy="3314107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5101085" y="2919354"/>
            <a:ext cx="1932544" cy="1663907"/>
          </a:xfrm>
          <a:prstGeom prst="triangl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076951" y="2047654"/>
            <a:ext cx="0" cy="805912"/>
          </a:xfrm>
          <a:prstGeom prst="lin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473352" y="4564072"/>
            <a:ext cx="567427" cy="375545"/>
          </a:xfrm>
          <a:prstGeom prst="lin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组合 39"/>
          <p:cNvGrpSpPr>
            <a:grpSpLocks/>
          </p:cNvGrpSpPr>
          <p:nvPr/>
        </p:nvGrpSpPr>
        <p:grpSpPr bwMode="auto">
          <a:xfrm>
            <a:off x="5663345" y="3590934"/>
            <a:ext cx="807925" cy="730241"/>
            <a:chOff x="4897736" y="4969417"/>
            <a:chExt cx="329426" cy="298526"/>
          </a:xfrm>
          <a:solidFill>
            <a:schemeClr val="bg1">
              <a:lumMod val="50000"/>
            </a:schemeClr>
          </a:solidFill>
        </p:grpSpPr>
        <p:sp>
          <p:nvSpPr>
            <p:cNvPr id="16" name="饼形 4"/>
            <p:cNvSpPr/>
            <p:nvPr/>
          </p:nvSpPr>
          <p:spPr>
            <a:xfrm>
              <a:off x="4897736" y="5113917"/>
              <a:ext cx="329426" cy="154026"/>
            </a:xfrm>
            <a:custGeom>
              <a:avLst/>
              <a:gdLst/>
              <a:ahLst/>
              <a:cxnLst/>
              <a:rect l="l" t="t" r="r" b="b"/>
              <a:pathLst>
                <a:path w="329426" h="153821">
                  <a:moveTo>
                    <a:pt x="218661" y="0"/>
                  </a:moveTo>
                  <a:cubicBezTo>
                    <a:pt x="283412" y="20853"/>
                    <a:pt x="329426" y="81963"/>
                    <a:pt x="329426" y="153821"/>
                  </a:cubicBezTo>
                  <a:lnTo>
                    <a:pt x="173519" y="153821"/>
                  </a:lnTo>
                  <a:lnTo>
                    <a:pt x="187220" y="111291"/>
                  </a:lnTo>
                  <a:lnTo>
                    <a:pt x="168171" y="52162"/>
                  </a:lnTo>
                  <a:lnTo>
                    <a:pt x="186227" y="32667"/>
                  </a:lnTo>
                  <a:lnTo>
                    <a:pt x="173291" y="18700"/>
                  </a:lnTo>
                  <a:cubicBezTo>
                    <a:pt x="190726" y="18073"/>
                    <a:pt x="206485" y="11202"/>
                    <a:pt x="218661" y="0"/>
                  </a:cubicBezTo>
                  <a:close/>
                  <a:moveTo>
                    <a:pt x="110766" y="0"/>
                  </a:moveTo>
                  <a:cubicBezTo>
                    <a:pt x="122387" y="10691"/>
                    <a:pt x="137270" y="17437"/>
                    <a:pt x="153823" y="18290"/>
                  </a:cubicBezTo>
                  <a:lnTo>
                    <a:pt x="140508" y="32667"/>
                  </a:lnTo>
                  <a:lnTo>
                    <a:pt x="158040" y="51597"/>
                  </a:lnTo>
                  <a:lnTo>
                    <a:pt x="138808" y="111291"/>
                  </a:lnTo>
                  <a:lnTo>
                    <a:pt x="152510" y="153821"/>
                  </a:lnTo>
                  <a:lnTo>
                    <a:pt x="0" y="153821"/>
                  </a:lnTo>
                  <a:cubicBezTo>
                    <a:pt x="0" y="81963"/>
                    <a:pt x="46015" y="20853"/>
                    <a:pt x="110766" y="0"/>
                  </a:cubicBezTo>
                  <a:close/>
                </a:path>
              </a:pathLst>
            </a:custGeom>
            <a:solidFill>
              <a:srgbClr val="1817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984844" y="4969417"/>
              <a:ext cx="150458" cy="150851"/>
            </a:xfrm>
            <a:prstGeom prst="ellipse">
              <a:avLst/>
            </a:prstGeom>
            <a:solidFill>
              <a:srgbClr val="1817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矩形 6"/>
          <p:cNvSpPr>
            <a:spLocks noChangeArrowheads="1"/>
          </p:cNvSpPr>
          <p:nvPr/>
        </p:nvSpPr>
        <p:spPr bwMode="auto">
          <a:xfrm rot="3583379">
            <a:off x="6358119" y="2675385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4579158" y="5752399"/>
            <a:ext cx="317704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 rot="18016621" flipH="1">
            <a:off x="2697057" y="2716661"/>
            <a:ext cx="317430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r>
              <a:rPr lang="en-US" altLang="zh-CN" sz="1100" dirty="0">
                <a:solidFill>
                  <a:srgbClr val="181715"/>
                </a:solidFill>
                <a:latin typeface="Century Gothic" panose="020B0502020202020204" pitchFamily="34" charset="0"/>
              </a:rPr>
              <a:t>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17747" y="1173213"/>
            <a:ext cx="1118408" cy="1118408"/>
            <a:chOff x="5517747" y="1173213"/>
            <a:chExt cx="1118408" cy="1118408"/>
          </a:xfrm>
          <a:solidFill>
            <a:schemeClr val="accent4"/>
          </a:solidFill>
        </p:grpSpPr>
        <p:sp>
          <p:nvSpPr>
            <p:cNvPr id="12" name="椭圆 11"/>
            <p:cNvSpPr/>
            <p:nvPr/>
          </p:nvSpPr>
          <p:spPr>
            <a:xfrm>
              <a:off x="5517747" y="1173213"/>
              <a:ext cx="1118408" cy="11184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7"/>
            <p:cNvSpPr>
              <a:spLocks noChangeArrowheads="1"/>
            </p:cNvSpPr>
            <p:nvPr/>
          </p:nvSpPr>
          <p:spPr bwMode="auto">
            <a:xfrm>
              <a:off x="5778993" y="1537085"/>
              <a:ext cx="654346" cy="3693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77488" y="4553107"/>
            <a:ext cx="1507658" cy="1121150"/>
            <a:chOff x="7077488" y="4553107"/>
            <a:chExt cx="1507658" cy="1121150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7077488" y="4564072"/>
              <a:ext cx="564686" cy="375545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7466738" y="4553107"/>
              <a:ext cx="1118408" cy="112115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5" name="矩形 7"/>
            <p:cNvSpPr>
              <a:spLocks noChangeArrowheads="1"/>
            </p:cNvSpPr>
            <p:nvPr/>
          </p:nvSpPr>
          <p:spPr bwMode="auto">
            <a:xfrm>
              <a:off x="7723039" y="4920013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52310" y="4553107"/>
            <a:ext cx="1118408" cy="1121150"/>
            <a:chOff x="3552310" y="4553107"/>
            <a:chExt cx="1118408" cy="1121150"/>
          </a:xfrm>
        </p:grpSpPr>
        <p:sp>
          <p:nvSpPr>
            <p:cNvPr id="14" name="椭圆 13"/>
            <p:cNvSpPr/>
            <p:nvPr/>
          </p:nvSpPr>
          <p:spPr>
            <a:xfrm>
              <a:off x="3552310" y="4553107"/>
              <a:ext cx="1118408" cy="1121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6" name="矩形 7"/>
            <p:cNvSpPr>
              <a:spLocks noChangeArrowheads="1"/>
            </p:cNvSpPr>
            <p:nvPr/>
          </p:nvSpPr>
          <p:spPr bwMode="auto">
            <a:xfrm>
              <a:off x="3789916" y="4911504"/>
              <a:ext cx="65434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TEXT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7" name="矩形 7"/>
          <p:cNvSpPr>
            <a:spLocks noChangeArrowheads="1"/>
          </p:cNvSpPr>
          <p:nvPr/>
        </p:nvSpPr>
        <p:spPr bwMode="auto">
          <a:xfrm rot="3555528">
            <a:off x="7049365" y="199550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矩形 7"/>
          <p:cNvSpPr>
            <a:spLocks noChangeArrowheads="1"/>
          </p:cNvSpPr>
          <p:nvPr/>
        </p:nvSpPr>
        <p:spPr bwMode="auto">
          <a:xfrm rot="18000000">
            <a:off x="2684397" y="3241894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矩形 7"/>
          <p:cNvSpPr>
            <a:spLocks noChangeArrowheads="1"/>
          </p:cNvSpPr>
          <p:nvPr/>
        </p:nvSpPr>
        <p:spPr bwMode="auto">
          <a:xfrm>
            <a:off x="4603828" y="5417973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002060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764454" y="2606858"/>
            <a:ext cx="624993" cy="624993"/>
            <a:chOff x="5764454" y="2606858"/>
            <a:chExt cx="624993" cy="624993"/>
          </a:xfrm>
        </p:grpSpPr>
        <p:sp>
          <p:nvSpPr>
            <p:cNvPr id="10" name="椭圆 9"/>
            <p:cNvSpPr/>
            <p:nvPr/>
          </p:nvSpPr>
          <p:spPr>
            <a:xfrm>
              <a:off x="5764454" y="2606858"/>
              <a:ext cx="624993" cy="6249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5797349" y="2639752"/>
              <a:ext cx="531792" cy="523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43412" y="4254318"/>
            <a:ext cx="624993" cy="624993"/>
            <a:chOff x="4843412" y="4254318"/>
            <a:chExt cx="624993" cy="624993"/>
          </a:xfrm>
        </p:grpSpPr>
        <p:sp>
          <p:nvSpPr>
            <p:cNvPr id="9" name="椭圆 8"/>
            <p:cNvSpPr/>
            <p:nvPr/>
          </p:nvSpPr>
          <p:spPr>
            <a:xfrm>
              <a:off x="4843412" y="4254318"/>
              <a:ext cx="624993" cy="6249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>
              <a:off x="4887272" y="4292695"/>
              <a:ext cx="534534" cy="5235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85496" y="4240611"/>
            <a:ext cx="624993" cy="624993"/>
            <a:chOff x="6685496" y="4240611"/>
            <a:chExt cx="624993" cy="624993"/>
          </a:xfrm>
        </p:grpSpPr>
        <p:sp>
          <p:nvSpPr>
            <p:cNvPr id="11" name="椭圆 10"/>
            <p:cNvSpPr/>
            <p:nvPr/>
          </p:nvSpPr>
          <p:spPr>
            <a:xfrm>
              <a:off x="6685496" y="4240611"/>
              <a:ext cx="624993" cy="62499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+mj-lt"/>
              </a:endParaRPr>
            </a:p>
          </p:txBody>
        </p:sp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6732098" y="4292695"/>
              <a:ext cx="531792" cy="5235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13322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16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3AA200"/>
      </a:accent1>
      <a:accent2>
        <a:srgbClr val="6FCD00"/>
      </a:accent2>
      <a:accent3>
        <a:srgbClr val="A9E6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336</Words>
  <Application>Microsoft Office PowerPoint</Application>
  <PresentationFormat>自定义</PresentationFormat>
  <Paragraphs>39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2015-07-29T10:05:36Z</dcterms:created>
  <dcterms:modified xsi:type="dcterms:W3CDTF">2016-03-15T18:51:54Z</dcterms:modified>
</cp:coreProperties>
</file>