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85" r:id="rId1"/>
    <p:sldMasterId id="2147483698" r:id="rId2"/>
    <p:sldMasterId id="2147483699" r:id="rId3"/>
    <p:sldMasterId id="2147483700" r:id="rId4"/>
    <p:sldMasterId id="2147483701" r:id="rId5"/>
    <p:sldMasterId id="2147483702" r:id="rId6"/>
    <p:sldMasterId id="2147483704" r:id="rId7"/>
    <p:sldMasterId id="2147483705" r:id="rId8"/>
  </p:sldMasterIdLst>
  <p:notesMasterIdLst>
    <p:notesMasterId r:id="rId46"/>
  </p:notesMasterIdLst>
  <p:sldIdLst>
    <p:sldId id="438" r:id="rId9"/>
    <p:sldId id="413" r:id="rId10"/>
    <p:sldId id="544" r:id="rId11"/>
    <p:sldId id="605" r:id="rId12"/>
    <p:sldId id="490" r:id="rId13"/>
    <p:sldId id="545" r:id="rId14"/>
    <p:sldId id="546" r:id="rId15"/>
    <p:sldId id="547" r:id="rId16"/>
    <p:sldId id="548" r:id="rId17"/>
    <p:sldId id="550" r:id="rId18"/>
    <p:sldId id="561" r:id="rId19"/>
    <p:sldId id="583" r:id="rId20"/>
    <p:sldId id="584" r:id="rId21"/>
    <p:sldId id="586" r:id="rId22"/>
    <p:sldId id="587" r:id="rId23"/>
    <p:sldId id="606" r:id="rId24"/>
    <p:sldId id="588" r:id="rId25"/>
    <p:sldId id="589" r:id="rId26"/>
    <p:sldId id="590" r:id="rId27"/>
    <p:sldId id="591" r:id="rId28"/>
    <p:sldId id="592" r:id="rId29"/>
    <p:sldId id="604" r:id="rId30"/>
    <p:sldId id="607" r:id="rId31"/>
    <p:sldId id="593" r:id="rId32"/>
    <p:sldId id="594" r:id="rId33"/>
    <p:sldId id="595" r:id="rId34"/>
    <p:sldId id="596" r:id="rId35"/>
    <p:sldId id="603" r:id="rId36"/>
    <p:sldId id="597" r:id="rId37"/>
    <p:sldId id="608" r:id="rId38"/>
    <p:sldId id="598" r:id="rId39"/>
    <p:sldId id="599" r:id="rId40"/>
    <p:sldId id="600" r:id="rId41"/>
    <p:sldId id="602" r:id="rId42"/>
    <p:sldId id="601" r:id="rId43"/>
    <p:sldId id="549" r:id="rId44"/>
    <p:sldId id="542" r:id="rId45"/>
  </p:sldIdLst>
  <p:sldSz cx="12190413" cy="6858000"/>
  <p:notesSz cx="6858000" cy="9144000"/>
  <p:embeddedFontLst>
    <p:embeddedFont>
      <p:font typeface="Calibri" panose="020F0502020204030204" pitchFamily="34" charset="0"/>
      <p:regular r:id="rId47"/>
      <p:bold r:id="rId48"/>
      <p:italic r:id="rId49"/>
      <p:boldItalic r:id="rId50"/>
    </p:embeddedFont>
    <p:embeddedFont>
      <p:font typeface="微软雅黑" panose="020B0503020204020204" pitchFamily="34" charset="-122"/>
      <p:regular r:id="rId51"/>
      <p:bold r:id="rId52"/>
    </p:embeddedFont>
  </p:embeddedFont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5F97"/>
    <a:srgbClr val="F8F8F8"/>
    <a:srgbClr val="0098A8"/>
    <a:srgbClr val="D44318"/>
    <a:srgbClr val="005058"/>
    <a:srgbClr val="75260D"/>
    <a:srgbClr val="003E64"/>
    <a:srgbClr val="A53613"/>
    <a:srgbClr val="21A3D0"/>
    <a:srgbClr val="C2D41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64" autoAdjust="0"/>
    <p:restoredTop sz="94682" autoAdjust="0"/>
  </p:normalViewPr>
  <p:slideViewPr>
    <p:cSldViewPr snapToObjects="1">
      <p:cViewPr varScale="1">
        <p:scale>
          <a:sx n="92" d="100"/>
          <a:sy n="92" d="100"/>
        </p:scale>
        <p:origin x="342" y="90"/>
      </p:cViewPr>
      <p:guideLst>
        <p:guide orient="horz" pos="2142"/>
        <p:guide pos="3839"/>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font" Target="fonts/font1.fntdata"/><Relationship Id="rId50" Type="http://schemas.openxmlformats.org/officeDocument/2006/relationships/font" Target="fonts/font4.fntdata"/><Relationship Id="rId55"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font" Target="fonts/font3.fntdata"/><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font" Target="fonts/font6.fntdata"/><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font" Target="fonts/font2.fntdata"/><Relationship Id="rId5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font" Target="fonts/font5.fntdata"/><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zh-CN" altLang="en-US"/>
          </a:p>
        </p:txBody>
      </p:sp>
      <p:sp>
        <p:nvSpPr>
          <p:cNvPr id="112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DCE434AC-AA8C-473D-9D8B-0FEEF44B373D}" type="datetimeFigureOut">
              <a:rPr lang="zh-CN" altLang="en-US"/>
              <a:pPr>
                <a:defRPr/>
              </a:pPr>
              <a:t>2018/7/23</a:t>
            </a:fld>
            <a:endParaRPr lang="en-US" altLang="zh-CN"/>
          </a:p>
        </p:txBody>
      </p:sp>
      <p:sp>
        <p:nvSpPr>
          <p:cNvPr id="50180" name="Rectangle 4"/>
          <p:cNvSpPr>
            <a:spLocks noGrp="1" noRot="1" noChangeAspect="1" noChangeArrowheads="1"/>
          </p:cNvSpPr>
          <p:nvPr>
            <p:ph type="sldImg" idx="2"/>
          </p:nvPr>
        </p:nvSpPr>
        <p:spPr bwMode="auto">
          <a:xfrm>
            <a:off x="382588" y="685800"/>
            <a:ext cx="609282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112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12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US" altLang="zh-CN"/>
          </a:p>
        </p:txBody>
      </p:sp>
      <p:sp>
        <p:nvSpPr>
          <p:cNvPr id="112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5A7FD290-D6A8-4E82-9940-E3481A95829D}" type="slidenum">
              <a:rPr lang="zh-CN" altLang="en-US"/>
              <a:pPr>
                <a:defRPr/>
              </a:pPr>
              <a:t>‹#›</a:t>
            </a:fld>
            <a:endParaRPr lang="en-US" altLang="zh-CN"/>
          </a:p>
        </p:txBody>
      </p:sp>
    </p:spTree>
    <p:extLst>
      <p:ext uri="{BB962C8B-B14F-4D97-AF65-F5344CB8AC3E}">
        <p14:creationId xmlns:p14="http://schemas.microsoft.com/office/powerpoint/2010/main" val="6711359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3924" y="2130426"/>
            <a:ext cx="10362565" cy="1470025"/>
          </a:xfrm>
        </p:spPr>
        <p:txBody>
          <a:bodyPr/>
          <a:lstStyle/>
          <a:p>
            <a:r>
              <a:rPr lang="zh-CN" altLang="en-US"/>
              <a:t>单击此处编辑母版标题样式</a:t>
            </a:r>
          </a:p>
        </p:txBody>
      </p:sp>
      <p:sp>
        <p:nvSpPr>
          <p:cNvPr id="3" name="副标题 2"/>
          <p:cNvSpPr>
            <a:spLocks noGrp="1"/>
          </p:cNvSpPr>
          <p:nvPr>
            <p:ph type="subTitle" idx="1"/>
          </p:nvPr>
        </p:nvSpPr>
        <p:spPr>
          <a:xfrm>
            <a:off x="1827848" y="3886200"/>
            <a:ext cx="8534717"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33720456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651989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358" y="908050"/>
            <a:ext cx="2741772"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283" y="908050"/>
            <a:ext cx="8077755"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4221938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3924" y="2130426"/>
            <a:ext cx="10362565" cy="1470025"/>
          </a:xfrm>
        </p:spPr>
        <p:txBody>
          <a:bodyPr/>
          <a:lstStyle/>
          <a:p>
            <a:r>
              <a:rPr lang="zh-CN" altLang="en-US"/>
              <a:t>单击此处编辑母版标题样式</a:t>
            </a:r>
          </a:p>
        </p:txBody>
      </p:sp>
      <p:sp>
        <p:nvSpPr>
          <p:cNvPr id="3" name="副标题 2"/>
          <p:cNvSpPr>
            <a:spLocks noGrp="1"/>
          </p:cNvSpPr>
          <p:nvPr>
            <p:ph type="subTitle" idx="1"/>
          </p:nvPr>
        </p:nvSpPr>
        <p:spPr>
          <a:xfrm>
            <a:off x="1827848" y="3886200"/>
            <a:ext cx="8534717"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12866982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3248631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12" y="4406901"/>
            <a:ext cx="10360978"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112" y="2906713"/>
            <a:ext cx="10360978"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39485405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283" y="1600201"/>
            <a:ext cx="540897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0574" y="1600201"/>
            <a:ext cx="541055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4683918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283" y="274638"/>
            <a:ext cx="10971848"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283" y="1535113"/>
            <a:ext cx="538675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283" y="2174875"/>
            <a:ext cx="538675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787" y="1535113"/>
            <a:ext cx="538834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787" y="2174875"/>
            <a:ext cx="538834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7181315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253079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6102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282" y="273050"/>
            <a:ext cx="4011111"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368" y="273051"/>
            <a:ext cx="68147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282" y="1435101"/>
            <a:ext cx="401111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208264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385417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531" y="4800600"/>
            <a:ext cx="731456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531" y="612775"/>
            <a:ext cx="731456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531" y="5367338"/>
            <a:ext cx="731456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0450959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9474931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358" y="908050"/>
            <a:ext cx="2741772"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283" y="908050"/>
            <a:ext cx="8077755"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2169698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3924" y="2130426"/>
            <a:ext cx="10362565" cy="1470025"/>
          </a:xfrm>
        </p:spPr>
        <p:txBody>
          <a:bodyPr/>
          <a:lstStyle/>
          <a:p>
            <a:r>
              <a:rPr lang="zh-CN" altLang="en-US"/>
              <a:t>单击此处编辑母版标题样式</a:t>
            </a:r>
          </a:p>
        </p:txBody>
      </p:sp>
      <p:sp>
        <p:nvSpPr>
          <p:cNvPr id="3" name="副标题 2"/>
          <p:cNvSpPr>
            <a:spLocks noGrp="1"/>
          </p:cNvSpPr>
          <p:nvPr>
            <p:ph type="subTitle" idx="1"/>
          </p:nvPr>
        </p:nvSpPr>
        <p:spPr>
          <a:xfrm>
            <a:off x="1827848" y="3886200"/>
            <a:ext cx="8534717"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0054380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4011762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12" y="4406901"/>
            <a:ext cx="10360978"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112" y="2906713"/>
            <a:ext cx="10360978"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3593811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283" y="1600201"/>
            <a:ext cx="540897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0574" y="1600201"/>
            <a:ext cx="541055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836812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283" y="274638"/>
            <a:ext cx="10971848"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283" y="1535113"/>
            <a:ext cx="538675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283" y="2174875"/>
            <a:ext cx="538675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787" y="1535113"/>
            <a:ext cx="538834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787" y="2174875"/>
            <a:ext cx="538834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442043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7044247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91714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12" y="4406901"/>
            <a:ext cx="10360978"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112" y="2906713"/>
            <a:ext cx="10360978"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10725183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282" y="273050"/>
            <a:ext cx="4011111"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368" y="273051"/>
            <a:ext cx="68147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282" y="1435101"/>
            <a:ext cx="401111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5629951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531" y="4800600"/>
            <a:ext cx="731456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531" y="612775"/>
            <a:ext cx="731456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531" y="5367338"/>
            <a:ext cx="731456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8765147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6405581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358" y="908050"/>
            <a:ext cx="2741772"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283" y="908050"/>
            <a:ext cx="8077755"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6852359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3924" y="2130426"/>
            <a:ext cx="10362565" cy="1470025"/>
          </a:xfrm>
        </p:spPr>
        <p:txBody>
          <a:bodyPr/>
          <a:lstStyle/>
          <a:p>
            <a:r>
              <a:rPr lang="zh-CN" altLang="en-US"/>
              <a:t>单击此处编辑母版标题样式</a:t>
            </a:r>
          </a:p>
        </p:txBody>
      </p:sp>
      <p:sp>
        <p:nvSpPr>
          <p:cNvPr id="3" name="副标题 2"/>
          <p:cNvSpPr>
            <a:spLocks noGrp="1"/>
          </p:cNvSpPr>
          <p:nvPr>
            <p:ph type="subTitle" idx="1"/>
          </p:nvPr>
        </p:nvSpPr>
        <p:spPr>
          <a:xfrm>
            <a:off x="1827848" y="3886200"/>
            <a:ext cx="8534717"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12083552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6419837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12" y="4406901"/>
            <a:ext cx="10360978"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112" y="2906713"/>
            <a:ext cx="10360978"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29970902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283" y="1600201"/>
            <a:ext cx="540897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0574" y="1600201"/>
            <a:ext cx="541055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96044392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283" y="274638"/>
            <a:ext cx="10971848"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283" y="1535113"/>
            <a:ext cx="538675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283" y="2174875"/>
            <a:ext cx="538675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787" y="1535113"/>
            <a:ext cx="538834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787" y="2174875"/>
            <a:ext cx="538834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1779325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9004005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283" y="1600201"/>
            <a:ext cx="540897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0574" y="1600201"/>
            <a:ext cx="541055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2335957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27824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282" y="273050"/>
            <a:ext cx="4011111"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368" y="273051"/>
            <a:ext cx="68147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282" y="1435101"/>
            <a:ext cx="401111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85095477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531" y="4800600"/>
            <a:ext cx="731456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531" y="612775"/>
            <a:ext cx="731456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531" y="5367338"/>
            <a:ext cx="731456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96049316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579317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358" y="908050"/>
            <a:ext cx="2741772"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283" y="908050"/>
            <a:ext cx="8077755"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27495023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3924" y="2130426"/>
            <a:ext cx="10362565" cy="1470025"/>
          </a:xfrm>
        </p:spPr>
        <p:txBody>
          <a:bodyPr/>
          <a:lstStyle/>
          <a:p>
            <a:r>
              <a:rPr lang="zh-CN" altLang="en-US"/>
              <a:t>单击此处编辑母版标题样式</a:t>
            </a:r>
          </a:p>
        </p:txBody>
      </p:sp>
      <p:sp>
        <p:nvSpPr>
          <p:cNvPr id="3" name="副标题 2"/>
          <p:cNvSpPr>
            <a:spLocks noGrp="1"/>
          </p:cNvSpPr>
          <p:nvPr>
            <p:ph type="subTitle" idx="1"/>
          </p:nvPr>
        </p:nvSpPr>
        <p:spPr>
          <a:xfrm>
            <a:off x="1827848" y="3886200"/>
            <a:ext cx="8534717"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32065123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1475365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12" y="4406901"/>
            <a:ext cx="10360978"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112" y="2906713"/>
            <a:ext cx="10360978"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208669653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283" y="1600201"/>
            <a:ext cx="540897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0574" y="1600201"/>
            <a:ext cx="541055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16857005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283" y="274638"/>
            <a:ext cx="10971848"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283" y="1535113"/>
            <a:ext cx="538675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283" y="2174875"/>
            <a:ext cx="538675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787" y="1535113"/>
            <a:ext cx="538834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787" y="2174875"/>
            <a:ext cx="538834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93572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283" y="274638"/>
            <a:ext cx="10971848"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283" y="1535113"/>
            <a:ext cx="538675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283" y="2174875"/>
            <a:ext cx="538675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787" y="1535113"/>
            <a:ext cx="538834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787" y="2174875"/>
            <a:ext cx="538834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15782133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77630997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032621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282" y="273050"/>
            <a:ext cx="4011111"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368" y="273051"/>
            <a:ext cx="68147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282" y="1435101"/>
            <a:ext cx="401111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09921084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531" y="4800600"/>
            <a:ext cx="731456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531" y="612775"/>
            <a:ext cx="731456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531" y="5367338"/>
            <a:ext cx="731456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82613520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54892433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358" y="908050"/>
            <a:ext cx="2741772"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283" y="908050"/>
            <a:ext cx="8077755"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32296903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3924" y="2130426"/>
            <a:ext cx="10362565" cy="1470025"/>
          </a:xfrm>
        </p:spPr>
        <p:txBody>
          <a:bodyPr/>
          <a:lstStyle/>
          <a:p>
            <a:r>
              <a:rPr lang="zh-CN" altLang="en-US"/>
              <a:t>单击此处编辑母版标题样式</a:t>
            </a:r>
          </a:p>
        </p:txBody>
      </p:sp>
      <p:sp>
        <p:nvSpPr>
          <p:cNvPr id="3" name="副标题 2"/>
          <p:cNvSpPr>
            <a:spLocks noGrp="1"/>
          </p:cNvSpPr>
          <p:nvPr>
            <p:ph type="subTitle" idx="1"/>
          </p:nvPr>
        </p:nvSpPr>
        <p:spPr>
          <a:xfrm>
            <a:off x="1827848" y="3886200"/>
            <a:ext cx="8534717"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161143458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133423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12" y="4406901"/>
            <a:ext cx="10360978"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112" y="2906713"/>
            <a:ext cx="10360978"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106261679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283" y="1600201"/>
            <a:ext cx="540897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0574" y="1600201"/>
            <a:ext cx="541055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270742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800098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283" y="274638"/>
            <a:ext cx="10971848"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283" y="1535113"/>
            <a:ext cx="538675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283" y="2174875"/>
            <a:ext cx="538675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787" y="1535113"/>
            <a:ext cx="538834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787" y="2174875"/>
            <a:ext cx="538834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478131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56093761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006756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282" y="273050"/>
            <a:ext cx="4011111"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368" y="273051"/>
            <a:ext cx="68147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282" y="1435101"/>
            <a:ext cx="401111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67693841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531" y="4800600"/>
            <a:ext cx="731456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531" y="612775"/>
            <a:ext cx="731456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531" y="5367338"/>
            <a:ext cx="731456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64741690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43677991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358" y="908050"/>
            <a:ext cx="2741772"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283" y="908050"/>
            <a:ext cx="8077755"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29214426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3924" y="2130426"/>
            <a:ext cx="10362565" cy="1470025"/>
          </a:xfrm>
        </p:spPr>
        <p:txBody>
          <a:bodyPr/>
          <a:lstStyle/>
          <a:p>
            <a:r>
              <a:rPr lang="zh-CN" altLang="en-US"/>
              <a:t>单击此处编辑母版标题样式</a:t>
            </a:r>
          </a:p>
        </p:txBody>
      </p:sp>
      <p:sp>
        <p:nvSpPr>
          <p:cNvPr id="3" name="副标题 2"/>
          <p:cNvSpPr>
            <a:spLocks noGrp="1"/>
          </p:cNvSpPr>
          <p:nvPr>
            <p:ph type="subTitle" idx="1"/>
          </p:nvPr>
        </p:nvSpPr>
        <p:spPr>
          <a:xfrm>
            <a:off x="1827848" y="3886200"/>
            <a:ext cx="8534717"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14998539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8250382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12" y="4406901"/>
            <a:ext cx="10360978"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112" y="2906713"/>
            <a:ext cx="10360978"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1861766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075262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283" y="1600201"/>
            <a:ext cx="540897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0574" y="1600201"/>
            <a:ext cx="541055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42422402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283" y="274638"/>
            <a:ext cx="10971848"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283" y="1535113"/>
            <a:ext cx="538675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283" y="2174875"/>
            <a:ext cx="538675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787" y="1535113"/>
            <a:ext cx="538834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787" y="2174875"/>
            <a:ext cx="538834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89432852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37958550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256996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282" y="273050"/>
            <a:ext cx="4011111"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368" y="273051"/>
            <a:ext cx="68147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282" y="1435101"/>
            <a:ext cx="401111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87252198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531" y="4800600"/>
            <a:ext cx="731456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531" y="612775"/>
            <a:ext cx="731456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531" y="5367338"/>
            <a:ext cx="731456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40902227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7417122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358" y="908050"/>
            <a:ext cx="2741772"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283" y="908050"/>
            <a:ext cx="8077755"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40400545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3924" y="2130426"/>
            <a:ext cx="10362565" cy="1470025"/>
          </a:xfrm>
        </p:spPr>
        <p:txBody>
          <a:bodyPr/>
          <a:lstStyle/>
          <a:p>
            <a:r>
              <a:rPr lang="zh-CN" altLang="en-US"/>
              <a:t>单击此处编辑母版标题样式</a:t>
            </a:r>
          </a:p>
        </p:txBody>
      </p:sp>
      <p:sp>
        <p:nvSpPr>
          <p:cNvPr id="3" name="副标题 2"/>
          <p:cNvSpPr>
            <a:spLocks noGrp="1"/>
          </p:cNvSpPr>
          <p:nvPr>
            <p:ph type="subTitle" idx="1"/>
          </p:nvPr>
        </p:nvSpPr>
        <p:spPr>
          <a:xfrm>
            <a:off x="1827848" y="3886200"/>
            <a:ext cx="8534717"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49160570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6638741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282" y="273050"/>
            <a:ext cx="4011111"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368" y="273051"/>
            <a:ext cx="68147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282" y="1435101"/>
            <a:ext cx="401111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13587180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12" y="4406901"/>
            <a:ext cx="10360978"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112" y="2906713"/>
            <a:ext cx="10360978"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2293214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283" y="1600201"/>
            <a:ext cx="540897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0574" y="1600201"/>
            <a:ext cx="541055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61986648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283" y="274638"/>
            <a:ext cx="10971848"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283" y="1535113"/>
            <a:ext cx="538675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283" y="2174875"/>
            <a:ext cx="538675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787" y="1535113"/>
            <a:ext cx="538834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787" y="2174875"/>
            <a:ext cx="538834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26772940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61583578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901454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282" y="273050"/>
            <a:ext cx="4011111"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368" y="273051"/>
            <a:ext cx="68147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282" y="1435101"/>
            <a:ext cx="401111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33332536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531" y="4800600"/>
            <a:ext cx="731456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531" y="612775"/>
            <a:ext cx="731456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531" y="5367338"/>
            <a:ext cx="731456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61336290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48853693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358" y="908050"/>
            <a:ext cx="2741772"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283" y="908050"/>
            <a:ext cx="8077755"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956750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531" y="4800600"/>
            <a:ext cx="731456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531" y="612775"/>
            <a:ext cx="731456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531" y="5367338"/>
            <a:ext cx="731456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3892235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2.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2.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283" y="908050"/>
            <a:ext cx="1097184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1027" name="Rectangle 3"/>
          <p:cNvSpPr>
            <a:spLocks noGrp="1" noChangeArrowheads="1"/>
          </p:cNvSpPr>
          <p:nvPr>
            <p:ph type="body" idx="1"/>
          </p:nvPr>
        </p:nvSpPr>
        <p:spPr bwMode="auto">
          <a:xfrm>
            <a:off x="609283" y="1600201"/>
            <a:ext cx="1097184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p:txBody>
      </p:sp>
    </p:spTree>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Lst>
  <p:txStyles>
    <p:titleStyle>
      <a:lvl1pPr algn="l" rtl="0" eaLnBrk="0" fontAlgn="base" hangingPunct="0">
        <a:spcBef>
          <a:spcPct val="0"/>
        </a:spcBef>
        <a:spcAft>
          <a:spcPct val="0"/>
        </a:spcAft>
        <a:defRPr sz="2400">
          <a:solidFill>
            <a:schemeClr val="accent2"/>
          </a:solidFill>
          <a:latin typeface="+mj-lt"/>
          <a:ea typeface="+mj-ea"/>
          <a:cs typeface="+mj-cs"/>
        </a:defRPr>
      </a:lvl1pPr>
      <a:lvl2pPr algn="l" rtl="0" eaLnBrk="0" fontAlgn="base" hangingPunct="0">
        <a:spcBef>
          <a:spcPct val="0"/>
        </a:spcBef>
        <a:spcAft>
          <a:spcPct val="0"/>
        </a:spcAft>
        <a:defRPr sz="2400">
          <a:solidFill>
            <a:schemeClr val="accent2"/>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2"/>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2"/>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2"/>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2"/>
          </a:solidFill>
          <a:latin typeface="+mn-lt"/>
          <a:ea typeface="仿宋_GB2312" pitchFamily="1"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283" y="908050"/>
            <a:ext cx="1097184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2051" name="Rectangle 3"/>
          <p:cNvSpPr>
            <a:spLocks noGrp="1" noChangeArrowheads="1"/>
          </p:cNvSpPr>
          <p:nvPr>
            <p:ph type="body" idx="1"/>
          </p:nvPr>
        </p:nvSpPr>
        <p:spPr bwMode="auto">
          <a:xfrm>
            <a:off x="609283" y="1600201"/>
            <a:ext cx="1097184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rtl="0" eaLnBrk="0" fontAlgn="base" hangingPunct="0">
        <a:spcBef>
          <a:spcPct val="0"/>
        </a:spcBef>
        <a:spcAft>
          <a:spcPct val="0"/>
        </a:spcAft>
        <a:defRPr sz="2400">
          <a:solidFill>
            <a:schemeClr val="accent2"/>
          </a:solidFill>
          <a:latin typeface="+mj-lt"/>
          <a:ea typeface="+mj-ea"/>
          <a:cs typeface="+mj-cs"/>
        </a:defRPr>
      </a:lvl1pPr>
      <a:lvl2pPr algn="l" rtl="0" eaLnBrk="0" fontAlgn="base" hangingPunct="0">
        <a:spcBef>
          <a:spcPct val="0"/>
        </a:spcBef>
        <a:spcAft>
          <a:spcPct val="0"/>
        </a:spcAft>
        <a:defRPr sz="2400">
          <a:solidFill>
            <a:schemeClr val="accent2"/>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2"/>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2"/>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2"/>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2"/>
          </a:solidFill>
          <a:latin typeface="+mn-lt"/>
          <a:ea typeface="仿宋_GB2312" pitchFamily="1"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Freeform 9"/>
          <p:cNvSpPr>
            <a:spLocks/>
          </p:cNvSpPr>
          <p:nvPr userDrawn="1"/>
        </p:nvSpPr>
        <p:spPr bwMode="auto">
          <a:xfrm>
            <a:off x="10586286" y="6049964"/>
            <a:ext cx="1604127"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0"/>
          <p:cNvSpPr>
            <a:spLocks/>
          </p:cNvSpPr>
          <p:nvPr userDrawn="1"/>
        </p:nvSpPr>
        <p:spPr bwMode="auto">
          <a:xfrm>
            <a:off x="10295925" y="6208714"/>
            <a:ext cx="1894488"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p>
        </p:txBody>
      </p:sp>
      <p:sp>
        <p:nvSpPr>
          <p:cNvPr id="4098" name="TextBox 3"/>
          <p:cNvSpPr txBox="1">
            <a:spLocks noChangeArrowheads="1"/>
          </p:cNvSpPr>
          <p:nvPr userDrawn="1"/>
        </p:nvSpPr>
        <p:spPr bwMode="auto">
          <a:xfrm>
            <a:off x="11646184" y="6388101"/>
            <a:ext cx="42205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defRPr/>
            </a:pPr>
            <a:fld id="{40C119D3-6A55-475B-B8F8-65F3EA7A15B0}" type="slidenum">
              <a:rPr lang="zh-CN" altLang="en-US" sz="1400" smtClean="0">
                <a:solidFill>
                  <a:srgbClr val="F8F8F8"/>
                </a:solidFill>
                <a:latin typeface="微软雅黑" pitchFamily="34" charset="-122"/>
                <a:ea typeface="微软雅黑" pitchFamily="34" charset="-122"/>
              </a:rPr>
              <a:pPr algn="ctr" eaLnBrk="1" hangingPunct="1">
                <a:defRPr/>
              </a:pPr>
              <a:t>‹#›</a:t>
            </a:fld>
            <a:endParaRPr lang="zh-CN" altLang="en-US" sz="1400">
              <a:solidFill>
                <a:srgbClr val="F8F8F8"/>
              </a:solidFill>
              <a:latin typeface="微软雅黑" pitchFamily="34" charset="-122"/>
              <a:ea typeface="微软雅黑" pitchFamily="34" charset="-122"/>
            </a:endParaRPr>
          </a:p>
        </p:txBody>
      </p:sp>
      <p:sp>
        <p:nvSpPr>
          <p:cNvPr id="3077" name="Rectangle 2"/>
          <p:cNvSpPr>
            <a:spLocks noGrp="1" noChangeArrowheads="1"/>
          </p:cNvSpPr>
          <p:nvPr>
            <p:ph type="title"/>
          </p:nvPr>
        </p:nvSpPr>
        <p:spPr bwMode="auto">
          <a:xfrm>
            <a:off x="609283" y="908050"/>
            <a:ext cx="1097184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3078" name="Rectangle 3"/>
          <p:cNvSpPr>
            <a:spLocks noGrp="1" noChangeArrowheads="1"/>
          </p:cNvSpPr>
          <p:nvPr>
            <p:ph type="body" idx="1"/>
          </p:nvPr>
        </p:nvSpPr>
        <p:spPr bwMode="auto">
          <a:xfrm>
            <a:off x="609283" y="1600201"/>
            <a:ext cx="1097184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p:txBody>
      </p:sp>
    </p:spTree>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400"/>
                                        <p:tgtEl>
                                          <p:spTgt spid="7"/>
                                        </p:tgtEl>
                                      </p:cBhvr>
                                    </p:animEffect>
                                    <p:anim calcmode="lin" valueType="num">
                                      <p:cBhvr>
                                        <p:cTn id="8" dur="400" fill="hold"/>
                                        <p:tgtEl>
                                          <p:spTgt spid="7"/>
                                        </p:tgtEl>
                                        <p:attrNameLst>
                                          <p:attrName>ppt_x</p:attrName>
                                        </p:attrNameLst>
                                      </p:cBhvr>
                                      <p:tavLst>
                                        <p:tav tm="0">
                                          <p:val>
                                            <p:strVal val="#ppt_x"/>
                                          </p:val>
                                        </p:tav>
                                        <p:tav tm="100000">
                                          <p:val>
                                            <p:strVal val="#ppt_x"/>
                                          </p:val>
                                        </p:tav>
                                      </p:tavLst>
                                    </p:anim>
                                    <p:anim calcmode="lin" valueType="num">
                                      <p:cBhvr>
                                        <p:cTn id="9" dur="4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400"/>
                                        <p:tgtEl>
                                          <p:spTgt spid="8"/>
                                        </p:tgtEl>
                                      </p:cBhvr>
                                    </p:animEffect>
                                    <p:anim calcmode="lin" valueType="num">
                                      <p:cBhvr>
                                        <p:cTn id="13" dur="400" fill="hold"/>
                                        <p:tgtEl>
                                          <p:spTgt spid="8"/>
                                        </p:tgtEl>
                                        <p:attrNameLst>
                                          <p:attrName>ppt_x</p:attrName>
                                        </p:attrNameLst>
                                      </p:cBhvr>
                                      <p:tavLst>
                                        <p:tav tm="0">
                                          <p:val>
                                            <p:strVal val="#ppt_x"/>
                                          </p:val>
                                        </p:tav>
                                        <p:tav tm="100000">
                                          <p:val>
                                            <p:strVal val="#ppt_x"/>
                                          </p:val>
                                        </p:tav>
                                      </p:tavLst>
                                    </p:anim>
                                    <p:anim calcmode="lin" valueType="num">
                                      <p:cBhvr>
                                        <p:cTn id="14" dur="4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txStyles>
    <p:titleStyle>
      <a:lvl1pPr algn="l" rtl="0" eaLnBrk="0" fontAlgn="base" hangingPunct="0">
        <a:spcBef>
          <a:spcPct val="0"/>
        </a:spcBef>
        <a:spcAft>
          <a:spcPct val="0"/>
        </a:spcAft>
        <a:defRPr sz="2400">
          <a:solidFill>
            <a:schemeClr val="accent2"/>
          </a:solidFill>
          <a:latin typeface="+mj-lt"/>
          <a:ea typeface="+mj-ea"/>
          <a:cs typeface="+mj-cs"/>
        </a:defRPr>
      </a:lvl1pPr>
      <a:lvl2pPr algn="l" rtl="0" eaLnBrk="0" fontAlgn="base" hangingPunct="0">
        <a:spcBef>
          <a:spcPct val="0"/>
        </a:spcBef>
        <a:spcAft>
          <a:spcPct val="0"/>
        </a:spcAft>
        <a:defRPr sz="2400">
          <a:solidFill>
            <a:schemeClr val="accent2"/>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2"/>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2"/>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2"/>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2"/>
          </a:solidFill>
          <a:latin typeface="+mn-lt"/>
          <a:ea typeface="仿宋_GB2312" pitchFamily="1"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09283" y="908050"/>
            <a:ext cx="1097184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4099" name="Rectangle 3"/>
          <p:cNvSpPr>
            <a:spLocks noGrp="1" noChangeArrowheads="1"/>
          </p:cNvSpPr>
          <p:nvPr>
            <p:ph type="body" idx="1"/>
          </p:nvPr>
        </p:nvSpPr>
        <p:spPr bwMode="auto">
          <a:xfrm>
            <a:off x="609283" y="1600201"/>
            <a:ext cx="1097184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p:txBody>
      </p:sp>
    </p:spTree>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Lst>
  <p:txStyles>
    <p:titleStyle>
      <a:lvl1pPr algn="l" rtl="0" eaLnBrk="0" fontAlgn="base" hangingPunct="0">
        <a:spcBef>
          <a:spcPct val="0"/>
        </a:spcBef>
        <a:spcAft>
          <a:spcPct val="0"/>
        </a:spcAft>
        <a:defRPr sz="2400">
          <a:solidFill>
            <a:schemeClr val="accent2"/>
          </a:solidFill>
          <a:latin typeface="+mj-lt"/>
          <a:ea typeface="+mj-ea"/>
          <a:cs typeface="+mj-cs"/>
        </a:defRPr>
      </a:lvl1pPr>
      <a:lvl2pPr algn="l" rtl="0" eaLnBrk="0" fontAlgn="base" hangingPunct="0">
        <a:spcBef>
          <a:spcPct val="0"/>
        </a:spcBef>
        <a:spcAft>
          <a:spcPct val="0"/>
        </a:spcAft>
        <a:defRPr sz="2400">
          <a:solidFill>
            <a:schemeClr val="accent2"/>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2"/>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2"/>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2"/>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2"/>
          </a:solidFill>
          <a:latin typeface="+mn-lt"/>
          <a:ea typeface="仿宋_GB2312" pitchFamily="1"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609283" y="908050"/>
            <a:ext cx="1097184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5123" name="Rectangle 3"/>
          <p:cNvSpPr>
            <a:spLocks noGrp="1" noChangeArrowheads="1"/>
          </p:cNvSpPr>
          <p:nvPr>
            <p:ph type="body" idx="1"/>
          </p:nvPr>
        </p:nvSpPr>
        <p:spPr bwMode="auto">
          <a:xfrm>
            <a:off x="609283" y="1600201"/>
            <a:ext cx="1097184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p:txBody>
      </p:sp>
    </p:spTree>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xStyles>
    <p:titleStyle>
      <a:lvl1pPr algn="l" rtl="0" eaLnBrk="0" fontAlgn="base" hangingPunct="0">
        <a:spcBef>
          <a:spcPct val="0"/>
        </a:spcBef>
        <a:spcAft>
          <a:spcPct val="0"/>
        </a:spcAft>
        <a:defRPr sz="2400">
          <a:solidFill>
            <a:schemeClr val="accent2"/>
          </a:solidFill>
          <a:latin typeface="+mj-lt"/>
          <a:ea typeface="+mj-ea"/>
          <a:cs typeface="+mj-cs"/>
        </a:defRPr>
      </a:lvl1pPr>
      <a:lvl2pPr algn="l" rtl="0" eaLnBrk="0" fontAlgn="base" hangingPunct="0">
        <a:spcBef>
          <a:spcPct val="0"/>
        </a:spcBef>
        <a:spcAft>
          <a:spcPct val="0"/>
        </a:spcAft>
        <a:defRPr sz="2400">
          <a:solidFill>
            <a:schemeClr val="accent2"/>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2"/>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2"/>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2"/>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2"/>
          </a:solidFill>
          <a:latin typeface="+mn-lt"/>
          <a:ea typeface="仿宋_GB2312" pitchFamily="1"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609283" y="908050"/>
            <a:ext cx="1097184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6147" name="Rectangle 3"/>
          <p:cNvSpPr>
            <a:spLocks noGrp="1" noChangeArrowheads="1"/>
          </p:cNvSpPr>
          <p:nvPr>
            <p:ph type="body" idx="1"/>
          </p:nvPr>
        </p:nvSpPr>
        <p:spPr bwMode="auto">
          <a:xfrm>
            <a:off x="609283" y="1600201"/>
            <a:ext cx="1097184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p:txBody>
      </p:sp>
    </p:spTree>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txStyles>
    <p:titleStyle>
      <a:lvl1pPr algn="l" rtl="0" eaLnBrk="0" fontAlgn="base" hangingPunct="0">
        <a:spcBef>
          <a:spcPct val="0"/>
        </a:spcBef>
        <a:spcAft>
          <a:spcPct val="0"/>
        </a:spcAft>
        <a:defRPr sz="2400">
          <a:solidFill>
            <a:schemeClr val="accent2"/>
          </a:solidFill>
          <a:latin typeface="+mj-lt"/>
          <a:ea typeface="+mj-ea"/>
          <a:cs typeface="+mj-cs"/>
        </a:defRPr>
      </a:lvl1pPr>
      <a:lvl2pPr algn="l" rtl="0" eaLnBrk="0" fontAlgn="base" hangingPunct="0">
        <a:spcBef>
          <a:spcPct val="0"/>
        </a:spcBef>
        <a:spcAft>
          <a:spcPct val="0"/>
        </a:spcAft>
        <a:defRPr sz="2400">
          <a:solidFill>
            <a:schemeClr val="accent2"/>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2"/>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2"/>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2"/>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2"/>
          </a:solidFill>
          <a:latin typeface="+mn-lt"/>
          <a:ea typeface="仿宋_GB2312" pitchFamily="1"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609283" y="908050"/>
            <a:ext cx="1097184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8195" name="Rectangle 3"/>
          <p:cNvSpPr>
            <a:spLocks noGrp="1" noChangeArrowheads="1"/>
          </p:cNvSpPr>
          <p:nvPr>
            <p:ph type="body" idx="1"/>
          </p:nvPr>
        </p:nvSpPr>
        <p:spPr bwMode="auto">
          <a:xfrm>
            <a:off x="609283" y="1600201"/>
            <a:ext cx="1097184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p:txBody>
      </p:sp>
    </p:spTree>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Lst>
  <p:txStyles>
    <p:titleStyle>
      <a:lvl1pPr algn="l" rtl="0" eaLnBrk="0" fontAlgn="base" hangingPunct="0">
        <a:spcBef>
          <a:spcPct val="0"/>
        </a:spcBef>
        <a:spcAft>
          <a:spcPct val="0"/>
        </a:spcAft>
        <a:defRPr sz="2400">
          <a:solidFill>
            <a:schemeClr val="accent2"/>
          </a:solidFill>
          <a:latin typeface="+mj-lt"/>
          <a:ea typeface="+mj-ea"/>
          <a:cs typeface="+mj-cs"/>
        </a:defRPr>
      </a:lvl1pPr>
      <a:lvl2pPr algn="l" rtl="0" eaLnBrk="0" fontAlgn="base" hangingPunct="0">
        <a:spcBef>
          <a:spcPct val="0"/>
        </a:spcBef>
        <a:spcAft>
          <a:spcPct val="0"/>
        </a:spcAft>
        <a:defRPr sz="2400">
          <a:solidFill>
            <a:schemeClr val="accent2"/>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2"/>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2"/>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2"/>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2"/>
          </a:solidFill>
          <a:latin typeface="+mn-lt"/>
          <a:ea typeface="仿宋_GB2312" pitchFamily="1"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609283" y="908050"/>
            <a:ext cx="1097184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9219" name="Rectangle 3"/>
          <p:cNvSpPr>
            <a:spLocks noGrp="1" noChangeArrowheads="1"/>
          </p:cNvSpPr>
          <p:nvPr>
            <p:ph type="body" idx="1"/>
          </p:nvPr>
        </p:nvSpPr>
        <p:spPr bwMode="auto">
          <a:xfrm>
            <a:off x="609283" y="1600201"/>
            <a:ext cx="1097184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p:txBody>
      </p:sp>
    </p:spTree>
  </p:cSld>
  <p:clrMap bg1="lt1" tx1="dk1" bg2="lt2" tx2="dk2" accent1="accent1" accent2="accent2" accent3="accent3" accent4="accent4" accent5="accent5" accent6="accent6" hlink="hlink" folHlink="folHlink"/>
  <p:sldLayoutIdLst>
    <p:sldLayoutId id="2147483894" r:id="rId1"/>
    <p:sldLayoutId id="2147483895"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 id="2147483904" r:id="rId11"/>
  </p:sldLayoutIdLst>
  <p:txStyles>
    <p:titleStyle>
      <a:lvl1pPr algn="l" rtl="0" eaLnBrk="0" fontAlgn="base" hangingPunct="0">
        <a:spcBef>
          <a:spcPct val="0"/>
        </a:spcBef>
        <a:spcAft>
          <a:spcPct val="0"/>
        </a:spcAft>
        <a:defRPr sz="2400">
          <a:solidFill>
            <a:schemeClr val="accent2"/>
          </a:solidFill>
          <a:latin typeface="+mj-lt"/>
          <a:ea typeface="+mj-ea"/>
          <a:cs typeface="+mj-cs"/>
        </a:defRPr>
      </a:lvl1pPr>
      <a:lvl2pPr algn="l" rtl="0" eaLnBrk="0" fontAlgn="base" hangingPunct="0">
        <a:spcBef>
          <a:spcPct val="0"/>
        </a:spcBef>
        <a:spcAft>
          <a:spcPct val="0"/>
        </a:spcAft>
        <a:defRPr sz="2400">
          <a:solidFill>
            <a:schemeClr val="accent2"/>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2"/>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2"/>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2"/>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2"/>
          </a:solidFill>
          <a:latin typeface="+mn-lt"/>
          <a:ea typeface="仿宋_GB2312" pitchFamily="1"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3.jpg"/><Relationship Id="rId2" Type="http://schemas.openxmlformats.org/officeDocument/2006/relationships/image" Target="../media/image9.jpeg"/><Relationship Id="rId1" Type="http://schemas.openxmlformats.org/officeDocument/2006/relationships/slideLayout" Target="../slideLayouts/slideLayout29.xml"/><Relationship Id="rId6" Type="http://schemas.openxmlformats.org/officeDocument/2006/relationships/image" Target="../media/image5.jpg"/><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9.jpeg"/><Relationship Id="rId7" Type="http://schemas.openxmlformats.org/officeDocument/2006/relationships/image" Target="../media/image17.png"/><Relationship Id="rId2" Type="http://schemas.openxmlformats.org/officeDocument/2006/relationships/image" Target="../media/image12.jpeg"/><Relationship Id="rId1" Type="http://schemas.openxmlformats.org/officeDocument/2006/relationships/slideLayout" Target="../slideLayouts/slideLayout29.xml"/><Relationship Id="rId6" Type="http://schemas.openxmlformats.org/officeDocument/2006/relationships/image" Target="../media/image16.png"/><Relationship Id="rId5" Type="http://schemas.openxmlformats.org/officeDocument/2006/relationships/image" Target="../media/image5.jpg"/><Relationship Id="rId10" Type="http://schemas.openxmlformats.org/officeDocument/2006/relationships/image" Target="../media/image20.png"/><Relationship Id="rId4" Type="http://schemas.openxmlformats.org/officeDocument/2006/relationships/image" Target="../media/image11.jpeg"/><Relationship Id="rId9"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1.jpeg"/><Relationship Id="rId1" Type="http://schemas.openxmlformats.org/officeDocument/2006/relationships/slideLayout" Target="../slideLayouts/slideLayout40.xml"/><Relationship Id="rId5" Type="http://schemas.openxmlformats.org/officeDocument/2006/relationships/image" Target="../media/image24.png"/><Relationship Id="rId4" Type="http://schemas.openxmlformats.org/officeDocument/2006/relationships/image" Target="../media/image23.gif"/></Relationships>
</file>

<file path=ppt/slides/_rels/slide2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40.xml"/><Relationship Id="rId1" Type="http://schemas.openxmlformats.org/officeDocument/2006/relationships/tags" Target="../tags/tag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t="-21864" b="-2088"/>
          </a:stretch>
        </a:blipFill>
        <a:effectLst/>
      </p:bgPr>
    </p:bg>
    <p:spTree>
      <p:nvGrpSpPr>
        <p:cNvPr id="1" name=""/>
        <p:cNvGrpSpPr/>
        <p:nvPr/>
      </p:nvGrpSpPr>
      <p:grpSpPr>
        <a:xfrm>
          <a:off x="0" y="0"/>
          <a:ext cx="0" cy="0"/>
          <a:chOff x="0" y="0"/>
          <a:chExt cx="0" cy="0"/>
        </a:xfrm>
      </p:grpSpPr>
      <p:sp>
        <p:nvSpPr>
          <p:cNvPr id="12349" name="Freeform 9"/>
          <p:cNvSpPr>
            <a:spLocks noEditPoints="1"/>
          </p:cNvSpPr>
          <p:nvPr/>
        </p:nvSpPr>
        <p:spPr bwMode="auto">
          <a:xfrm>
            <a:off x="1494910" y="5619207"/>
            <a:ext cx="451171" cy="453327"/>
          </a:xfrm>
          <a:custGeom>
            <a:avLst/>
            <a:gdLst>
              <a:gd name="T0" fmla="*/ 207516880 w 490"/>
              <a:gd name="T1" fmla="*/ 146150200 h 490"/>
              <a:gd name="T2" fmla="*/ 207516880 w 490"/>
              <a:gd name="T3" fmla="*/ 106981690 h 490"/>
              <a:gd name="T4" fmla="*/ 190126861 w 490"/>
              <a:gd name="T5" fmla="*/ 106981690 h 490"/>
              <a:gd name="T6" fmla="*/ 190126861 w 490"/>
              <a:gd name="T7" fmla="*/ 146150200 h 490"/>
              <a:gd name="T8" fmla="*/ 143175105 w 490"/>
              <a:gd name="T9" fmla="*/ 192917989 h 490"/>
              <a:gd name="T10" fmla="*/ 142594955 w 490"/>
              <a:gd name="T11" fmla="*/ 192917989 h 490"/>
              <a:gd name="T12" fmla="*/ 142015567 w 490"/>
              <a:gd name="T13" fmla="*/ 192917989 h 490"/>
              <a:gd name="T14" fmla="*/ 142015567 w 490"/>
              <a:gd name="T15" fmla="*/ 192917989 h 490"/>
              <a:gd name="T16" fmla="*/ 140856030 w 490"/>
              <a:gd name="T17" fmla="*/ 192917989 h 490"/>
              <a:gd name="T18" fmla="*/ 93904274 w 490"/>
              <a:gd name="T19" fmla="*/ 146150200 h 490"/>
              <a:gd name="T20" fmla="*/ 93904274 w 490"/>
              <a:gd name="T21" fmla="*/ 106981690 h 490"/>
              <a:gd name="T22" fmla="*/ 76514255 w 490"/>
              <a:gd name="T23" fmla="*/ 106981690 h 490"/>
              <a:gd name="T24" fmla="*/ 76514255 w 490"/>
              <a:gd name="T25" fmla="*/ 146150200 h 490"/>
              <a:gd name="T26" fmla="*/ 131582013 w 490"/>
              <a:gd name="T27" fmla="*/ 209871284 h 490"/>
              <a:gd name="T28" fmla="*/ 131582013 w 490"/>
              <a:gd name="T29" fmla="*/ 237932569 h 490"/>
              <a:gd name="T30" fmla="*/ 92744736 w 490"/>
              <a:gd name="T31" fmla="*/ 249039795 h 490"/>
              <a:gd name="T32" fmla="*/ 191865787 w 490"/>
              <a:gd name="T33" fmla="*/ 249039795 h 490"/>
              <a:gd name="T34" fmla="*/ 152449122 w 490"/>
              <a:gd name="T35" fmla="*/ 237932569 h 490"/>
              <a:gd name="T36" fmla="*/ 152449122 w 490"/>
              <a:gd name="T37" fmla="*/ 210456197 h 490"/>
              <a:gd name="T38" fmla="*/ 207516880 w 490"/>
              <a:gd name="T39" fmla="*/ 146150200 h 490"/>
              <a:gd name="T40" fmla="*/ 141436179 w 490"/>
              <a:gd name="T41" fmla="*/ 176549607 h 490"/>
              <a:gd name="T42" fmla="*/ 142015567 w 490"/>
              <a:gd name="T43" fmla="*/ 176549607 h 490"/>
              <a:gd name="T44" fmla="*/ 142594955 w 490"/>
              <a:gd name="T45" fmla="*/ 176549607 h 490"/>
              <a:gd name="T46" fmla="*/ 173896380 w 490"/>
              <a:gd name="T47" fmla="*/ 144981139 h 490"/>
              <a:gd name="T48" fmla="*/ 173896380 w 490"/>
              <a:gd name="T49" fmla="*/ 68983005 h 490"/>
              <a:gd name="T50" fmla="*/ 142594955 w 490"/>
              <a:gd name="T51" fmla="*/ 37414537 h 490"/>
              <a:gd name="T52" fmla="*/ 142015567 w 490"/>
              <a:gd name="T53" fmla="*/ 37414537 h 490"/>
              <a:gd name="T54" fmla="*/ 141436179 w 490"/>
              <a:gd name="T55" fmla="*/ 37414537 h 490"/>
              <a:gd name="T56" fmla="*/ 110134755 w 490"/>
              <a:gd name="T57" fmla="*/ 68983005 h 490"/>
              <a:gd name="T58" fmla="*/ 110134755 w 490"/>
              <a:gd name="T59" fmla="*/ 144981139 h 490"/>
              <a:gd name="T60" fmla="*/ 141436179 w 490"/>
              <a:gd name="T61" fmla="*/ 176549607 h 490"/>
              <a:gd name="T62" fmla="*/ 142015567 w 490"/>
              <a:gd name="T63" fmla="*/ 0 h 490"/>
              <a:gd name="T64" fmla="*/ 284031134 w 490"/>
              <a:gd name="T65" fmla="*/ 143227166 h 490"/>
              <a:gd name="T66" fmla="*/ 142015567 w 490"/>
              <a:gd name="T67" fmla="*/ 286454332 h 490"/>
              <a:gd name="T68" fmla="*/ 0 w 490"/>
              <a:gd name="T69" fmla="*/ 143227166 h 490"/>
              <a:gd name="T70" fmla="*/ 142015567 w 490"/>
              <a:gd name="T71" fmla="*/ 0 h 49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12350" name="Freeform 10"/>
          <p:cNvSpPr>
            <a:spLocks noEditPoints="1"/>
          </p:cNvSpPr>
          <p:nvPr/>
        </p:nvSpPr>
        <p:spPr bwMode="auto">
          <a:xfrm>
            <a:off x="1494910" y="4941168"/>
            <a:ext cx="451171" cy="453327"/>
          </a:xfrm>
          <a:custGeom>
            <a:avLst/>
            <a:gdLst>
              <a:gd name="T0" fmla="*/ 142015567 w 490"/>
              <a:gd name="T1" fmla="*/ 0 h 490"/>
              <a:gd name="T2" fmla="*/ 284031134 w 490"/>
              <a:gd name="T3" fmla="*/ 143227166 h 490"/>
              <a:gd name="T4" fmla="*/ 142015567 w 490"/>
              <a:gd name="T5" fmla="*/ 286454332 h 490"/>
              <a:gd name="T6" fmla="*/ 0 w 490"/>
              <a:gd name="T7" fmla="*/ 143227166 h 490"/>
              <a:gd name="T8" fmla="*/ 142015567 w 490"/>
              <a:gd name="T9" fmla="*/ 0 h 490"/>
              <a:gd name="T10" fmla="*/ 252729710 w 490"/>
              <a:gd name="T11" fmla="*/ 146150200 h 490"/>
              <a:gd name="T12" fmla="*/ 247512933 w 490"/>
              <a:gd name="T13" fmla="*/ 149658148 h 490"/>
              <a:gd name="T14" fmla="*/ 228383988 w 490"/>
              <a:gd name="T15" fmla="*/ 149658148 h 490"/>
              <a:gd name="T16" fmla="*/ 223746599 w 490"/>
              <a:gd name="T17" fmla="*/ 147904174 h 490"/>
              <a:gd name="T18" fmla="*/ 142015567 w 490"/>
              <a:gd name="T19" fmla="*/ 61382962 h 490"/>
              <a:gd name="T20" fmla="*/ 60284535 w 490"/>
              <a:gd name="T21" fmla="*/ 147904174 h 490"/>
              <a:gd name="T22" fmla="*/ 55647146 w 490"/>
              <a:gd name="T23" fmla="*/ 149658148 h 490"/>
              <a:gd name="T24" fmla="*/ 36518202 w 490"/>
              <a:gd name="T25" fmla="*/ 149658148 h 490"/>
              <a:gd name="T26" fmla="*/ 31301425 w 490"/>
              <a:gd name="T27" fmla="*/ 146150200 h 490"/>
              <a:gd name="T28" fmla="*/ 32460962 w 490"/>
              <a:gd name="T29" fmla="*/ 139719218 h 490"/>
              <a:gd name="T30" fmla="*/ 136798790 w 490"/>
              <a:gd name="T31" fmla="*/ 30399407 h 490"/>
              <a:gd name="T32" fmla="*/ 142015567 w 490"/>
              <a:gd name="T33" fmla="*/ 28060520 h 490"/>
              <a:gd name="T34" fmla="*/ 147232344 w 490"/>
              <a:gd name="T35" fmla="*/ 30399407 h 490"/>
              <a:gd name="T36" fmla="*/ 251570172 w 490"/>
              <a:gd name="T37" fmla="*/ 139719218 h 490"/>
              <a:gd name="T38" fmla="*/ 252729710 w 490"/>
              <a:gd name="T39" fmla="*/ 146150200 h 490"/>
              <a:gd name="T40" fmla="*/ 65501312 w 490"/>
              <a:gd name="T41" fmla="*/ 156088365 h 490"/>
              <a:gd name="T42" fmla="*/ 65501312 w 490"/>
              <a:gd name="T43" fmla="*/ 156088365 h 490"/>
              <a:gd name="T44" fmla="*/ 65501312 w 490"/>
              <a:gd name="T45" fmla="*/ 221563422 h 490"/>
              <a:gd name="T46" fmla="*/ 74775329 w 490"/>
              <a:gd name="T47" fmla="*/ 232671413 h 490"/>
              <a:gd name="T48" fmla="*/ 117090457 w 490"/>
              <a:gd name="T49" fmla="*/ 232671413 h 490"/>
              <a:gd name="T50" fmla="*/ 117090457 w 490"/>
              <a:gd name="T51" fmla="*/ 161349522 h 490"/>
              <a:gd name="T52" fmla="*/ 128104161 w 490"/>
              <a:gd name="T53" fmla="*/ 150242296 h 490"/>
              <a:gd name="T54" fmla="*/ 155926973 w 490"/>
              <a:gd name="T55" fmla="*/ 150242296 h 490"/>
              <a:gd name="T56" fmla="*/ 166940677 w 490"/>
              <a:gd name="T57" fmla="*/ 161349522 h 490"/>
              <a:gd name="T58" fmla="*/ 166940677 w 490"/>
              <a:gd name="T59" fmla="*/ 232671413 h 490"/>
              <a:gd name="T60" fmla="*/ 209255805 w 490"/>
              <a:gd name="T61" fmla="*/ 232671413 h 490"/>
              <a:gd name="T62" fmla="*/ 218529822 w 490"/>
              <a:gd name="T63" fmla="*/ 221563422 h 490"/>
              <a:gd name="T64" fmla="*/ 218529822 w 490"/>
              <a:gd name="T65" fmla="*/ 156673278 h 490"/>
              <a:gd name="T66" fmla="*/ 142015567 w 490"/>
              <a:gd name="T67" fmla="*/ 75998135 h 490"/>
              <a:gd name="T68" fmla="*/ 65501312 w 490"/>
              <a:gd name="T69" fmla="*/ 156088365 h 49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12351" name="Rectangle 4"/>
          <p:cNvSpPr txBox="1">
            <a:spLocks noChangeArrowheads="1"/>
          </p:cNvSpPr>
          <p:nvPr/>
        </p:nvSpPr>
        <p:spPr bwMode="auto">
          <a:xfrm>
            <a:off x="2320524" y="4996381"/>
            <a:ext cx="4134722"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2000" dirty="0">
                <a:solidFill>
                  <a:srgbClr val="FFFFFF"/>
                </a:solidFill>
                <a:latin typeface="+mn-lt"/>
                <a:ea typeface="+mn-ea"/>
                <a:cs typeface="+mn-ea"/>
                <a:sym typeface="+mn-lt"/>
              </a:rPr>
              <a:t>博龙图旗舰店</a:t>
            </a:r>
          </a:p>
        </p:txBody>
      </p:sp>
      <p:sp>
        <p:nvSpPr>
          <p:cNvPr id="12352" name="Rectangle 4"/>
          <p:cNvSpPr txBox="1">
            <a:spLocks noChangeArrowheads="1"/>
          </p:cNvSpPr>
          <p:nvPr/>
        </p:nvSpPr>
        <p:spPr bwMode="auto">
          <a:xfrm>
            <a:off x="2293549" y="5685533"/>
            <a:ext cx="3384376"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2000" dirty="0">
                <a:solidFill>
                  <a:srgbClr val="FFFFFF"/>
                </a:solidFill>
                <a:latin typeface="+mn-lt"/>
                <a:ea typeface="+mn-ea"/>
                <a:cs typeface="+mn-ea"/>
                <a:sym typeface="+mn-lt"/>
              </a:rPr>
              <a:t> 布加迪</a:t>
            </a:r>
          </a:p>
        </p:txBody>
      </p:sp>
      <p:sp>
        <p:nvSpPr>
          <p:cNvPr id="12353" name="Rectangle 3"/>
          <p:cNvSpPr txBox="1">
            <a:spLocks noChangeArrowheads="1"/>
          </p:cNvSpPr>
          <p:nvPr/>
        </p:nvSpPr>
        <p:spPr bwMode="auto">
          <a:xfrm>
            <a:off x="334566" y="2464693"/>
            <a:ext cx="8784976"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en-US" altLang="zh-CN" sz="72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ea"/>
                <a:sym typeface="+mn-lt"/>
              </a:rPr>
              <a:t>2020</a:t>
            </a:r>
            <a:r>
              <a:rPr lang="zh-CN" altLang="en-US" sz="72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ea"/>
                <a:sym typeface="+mn-lt"/>
              </a:rPr>
              <a:t>商务</a:t>
            </a:r>
            <a:r>
              <a:rPr lang="en-US" altLang="zh-CN" sz="72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ea"/>
                <a:sym typeface="+mn-lt"/>
              </a:rPr>
              <a:t>PPT</a:t>
            </a:r>
            <a:r>
              <a:rPr lang="zh-CN" altLang="en-US" sz="72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ea"/>
                <a:sym typeface="+mn-lt"/>
              </a:rPr>
              <a:t>模板</a:t>
            </a:r>
          </a:p>
        </p:txBody>
      </p:sp>
      <p:sp>
        <p:nvSpPr>
          <p:cNvPr id="12354" name="Rectangle 3"/>
          <p:cNvSpPr txBox="1">
            <a:spLocks noChangeArrowheads="1"/>
          </p:cNvSpPr>
          <p:nvPr/>
        </p:nvSpPr>
        <p:spPr bwMode="auto">
          <a:xfrm>
            <a:off x="1318037" y="3717032"/>
            <a:ext cx="6505361"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4800" dirty="0">
                <a:solidFill>
                  <a:srgbClr val="FFFFFF"/>
                </a:solidFill>
                <a:latin typeface="+mn-lt"/>
                <a:ea typeface="+mn-ea"/>
                <a:cs typeface="+mn-ea"/>
                <a:sym typeface="+mn-lt"/>
              </a:rPr>
              <a:t>此处添加副标题</a:t>
            </a:r>
          </a:p>
        </p:txBody>
      </p:sp>
      <p:sp>
        <p:nvSpPr>
          <p:cNvPr id="12355" name="Freeform 6"/>
          <p:cNvSpPr>
            <a:spLocks/>
          </p:cNvSpPr>
          <p:nvPr/>
        </p:nvSpPr>
        <p:spPr bwMode="auto">
          <a:xfrm>
            <a:off x="0" y="6350"/>
            <a:ext cx="3205170" cy="1340599"/>
          </a:xfrm>
          <a:custGeom>
            <a:avLst/>
            <a:gdLst>
              <a:gd name="T0" fmla="*/ 0 w 2953"/>
              <a:gd name="T1" fmla="*/ 0 h 982"/>
              <a:gd name="T2" fmla="*/ 1715996836 w 2953"/>
              <a:gd name="T3" fmla="*/ 0 h 982"/>
              <a:gd name="T4" fmla="*/ 1355131904 w 2953"/>
              <a:gd name="T5" fmla="*/ 574167809 h 982"/>
              <a:gd name="T6" fmla="*/ 0 w 2953"/>
              <a:gd name="T7" fmla="*/ 574167809 h 982"/>
              <a:gd name="T8" fmla="*/ 0 w 2953"/>
              <a:gd name="T9" fmla="*/ 0 h 982"/>
              <a:gd name="T10" fmla="*/ 0 60000 65536"/>
              <a:gd name="T11" fmla="*/ 0 60000 65536"/>
              <a:gd name="T12" fmla="*/ 0 60000 65536"/>
              <a:gd name="T13" fmla="*/ 0 60000 65536"/>
              <a:gd name="T14" fmla="*/ 0 60000 65536"/>
              <a:gd name="connsiteX0" fmla="*/ 0 w 10364"/>
              <a:gd name="connsiteY0" fmla="*/ 2786 h 12786"/>
              <a:gd name="connsiteX1" fmla="*/ 10364 w 10364"/>
              <a:gd name="connsiteY1" fmla="*/ 0 h 12786"/>
              <a:gd name="connsiteX2" fmla="*/ 7897 w 10364"/>
              <a:gd name="connsiteY2" fmla="*/ 12786 h 12786"/>
              <a:gd name="connsiteX3" fmla="*/ 0 w 10364"/>
              <a:gd name="connsiteY3" fmla="*/ 12786 h 12786"/>
              <a:gd name="connsiteX4" fmla="*/ 0 w 10364"/>
              <a:gd name="connsiteY4" fmla="*/ 2786 h 12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4" h="12786">
                <a:moveTo>
                  <a:pt x="0" y="2786"/>
                </a:moveTo>
                <a:lnTo>
                  <a:pt x="10364" y="0"/>
                </a:lnTo>
                <a:lnTo>
                  <a:pt x="7897" y="12786"/>
                </a:lnTo>
                <a:lnTo>
                  <a:pt x="0" y="12786"/>
                </a:lnTo>
                <a:lnTo>
                  <a:pt x="0" y="2786"/>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12356" name="Freeform 7"/>
          <p:cNvSpPr>
            <a:spLocks/>
          </p:cNvSpPr>
          <p:nvPr/>
        </p:nvSpPr>
        <p:spPr bwMode="auto">
          <a:xfrm>
            <a:off x="0" y="6350"/>
            <a:ext cx="3141614" cy="1306513"/>
          </a:xfrm>
          <a:custGeom>
            <a:avLst/>
            <a:gdLst>
              <a:gd name="T0" fmla="*/ 0 w 4124"/>
              <a:gd name="T1" fmla="*/ 0 h 1711"/>
              <a:gd name="T2" fmla="*/ 2147483647 w 4124"/>
              <a:gd name="T3" fmla="*/ 0 h 1711"/>
              <a:gd name="T4" fmla="*/ 1820040072 w 4124"/>
              <a:gd name="T5" fmla="*/ 997648287 h 1711"/>
              <a:gd name="T6" fmla="*/ 0 w 4124"/>
              <a:gd name="T7" fmla="*/ 997648287 h 1711"/>
              <a:gd name="T8" fmla="*/ 0 w 4124"/>
              <a:gd name="T9" fmla="*/ 0 h 17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4" h="1711">
                <a:moveTo>
                  <a:pt x="0" y="0"/>
                </a:moveTo>
                <a:lnTo>
                  <a:pt x="4124" y="0"/>
                </a:lnTo>
                <a:lnTo>
                  <a:pt x="3133" y="1711"/>
                </a:lnTo>
                <a:lnTo>
                  <a:pt x="0" y="1711"/>
                </a:lnTo>
                <a:lnTo>
                  <a:pt x="0" y="0"/>
                </a:lnTo>
                <a:close/>
              </a:path>
            </a:pathLst>
          </a:custGeom>
          <a:solidFill>
            <a:srgbClr val="005F97"/>
          </a:solidFill>
          <a:ln>
            <a:noFill/>
          </a:ln>
          <a:extLst/>
        </p:spPr>
        <p:txBody>
          <a:bodyPr/>
          <a:lstStyle/>
          <a:p>
            <a:endParaRPr lang="zh-CN" altLang="en-US">
              <a:latin typeface="+mn-lt"/>
              <a:ea typeface="+mn-ea"/>
              <a:cs typeface="+mn-ea"/>
              <a:sym typeface="+mn-lt"/>
            </a:endParaRPr>
          </a:p>
        </p:txBody>
      </p:sp>
      <p:sp>
        <p:nvSpPr>
          <p:cNvPr id="12357" name="Freeform 8"/>
          <p:cNvSpPr>
            <a:spLocks noEditPoints="1"/>
          </p:cNvSpPr>
          <p:nvPr/>
        </p:nvSpPr>
        <p:spPr bwMode="auto">
          <a:xfrm>
            <a:off x="444269" y="306389"/>
            <a:ext cx="1692981" cy="769937"/>
          </a:xfrm>
          <a:custGeom>
            <a:avLst/>
            <a:gdLst>
              <a:gd name="T0" fmla="*/ 72124549 w 2221"/>
              <a:gd name="T1" fmla="*/ 490081705 h 1008"/>
              <a:gd name="T2" fmla="*/ 164605961 w 2221"/>
              <a:gd name="T3" fmla="*/ 561843958 h 1008"/>
              <a:gd name="T4" fmla="*/ 72124549 w 2221"/>
              <a:gd name="T5" fmla="*/ 490081705 h 1008"/>
              <a:gd name="T6" fmla="*/ 86083475 w 2221"/>
              <a:gd name="T7" fmla="*/ 435822533 h 1008"/>
              <a:gd name="T8" fmla="*/ 172748858 w 2221"/>
              <a:gd name="T9" fmla="*/ 467911644 h 1008"/>
              <a:gd name="T10" fmla="*/ 116910867 w 2221"/>
              <a:gd name="T11" fmla="*/ 524504305 h 1008"/>
              <a:gd name="T12" fmla="*/ 43623264 w 2221"/>
              <a:gd name="T13" fmla="*/ 496499374 h 1008"/>
              <a:gd name="T14" fmla="*/ 34898459 w 2221"/>
              <a:gd name="T15" fmla="*/ 413652472 h 1008"/>
              <a:gd name="T16" fmla="*/ 209393041 w 2221"/>
              <a:gd name="T17" fmla="*/ 561843958 h 1008"/>
              <a:gd name="T18" fmla="*/ 182055572 w 2221"/>
              <a:gd name="T19" fmla="*/ 429988427 h 1008"/>
              <a:gd name="T20" fmla="*/ 329793830 w 2221"/>
              <a:gd name="T21" fmla="*/ 441073840 h 1008"/>
              <a:gd name="T22" fmla="*/ 268139047 w 2221"/>
              <a:gd name="T23" fmla="*/ 560093268 h 1008"/>
              <a:gd name="T24" fmla="*/ 221607768 w 2221"/>
              <a:gd name="T25" fmla="*/ 561843958 h 1008"/>
              <a:gd name="T26" fmla="*/ 298966438 w 2221"/>
              <a:gd name="T27" fmla="*/ 469661570 h 1008"/>
              <a:gd name="T28" fmla="*/ 348406493 w 2221"/>
              <a:gd name="T29" fmla="*/ 542007386 h 1008"/>
              <a:gd name="T30" fmla="*/ 415296160 w 2221"/>
              <a:gd name="T31" fmla="*/ 483664035 h 1008"/>
              <a:gd name="T32" fmla="*/ 471134151 w 2221"/>
              <a:gd name="T33" fmla="*/ 543757313 h 1008"/>
              <a:gd name="T34" fmla="*/ 500797727 w 2221"/>
              <a:gd name="T35" fmla="*/ 518086635 h 1008"/>
              <a:gd name="T36" fmla="*/ 640393087 w 2221"/>
              <a:gd name="T37" fmla="*/ 533839027 h 1008"/>
              <a:gd name="T38" fmla="*/ 638066981 w 2221"/>
              <a:gd name="T39" fmla="*/ 427071374 h 1008"/>
              <a:gd name="T40" fmla="*/ 602004706 w 2221"/>
              <a:gd name="T41" fmla="*/ 530338411 h 1008"/>
              <a:gd name="T42" fmla="*/ 640393087 w 2221"/>
              <a:gd name="T43" fmla="*/ 533839027 h 1008"/>
              <a:gd name="T44" fmla="*/ 757303954 w 2221"/>
              <a:gd name="T45" fmla="*/ 526837794 h 1008"/>
              <a:gd name="T46" fmla="*/ 715425651 w 2221"/>
              <a:gd name="T47" fmla="*/ 530338411 h 1008"/>
              <a:gd name="T48" fmla="*/ 675873454 w 2221"/>
              <a:gd name="T49" fmla="*/ 482496909 h 1008"/>
              <a:gd name="T50" fmla="*/ 800346073 w 2221"/>
              <a:gd name="T51" fmla="*/ 529754847 h 1008"/>
              <a:gd name="T52" fmla="*/ 909114042 w 2221"/>
              <a:gd name="T53" fmla="*/ 539673133 h 1008"/>
              <a:gd name="T54" fmla="*/ 896318169 w 2221"/>
              <a:gd name="T55" fmla="*/ 435238970 h 1008"/>
              <a:gd name="T56" fmla="*/ 855602919 w 2221"/>
              <a:gd name="T57" fmla="*/ 508168350 h 1008"/>
              <a:gd name="T58" fmla="*/ 1045801388 w 2221"/>
              <a:gd name="T59" fmla="*/ 486581088 h 1008"/>
              <a:gd name="T60" fmla="*/ 1018463919 w 2221"/>
              <a:gd name="T61" fmla="*/ 550174982 h 1008"/>
              <a:gd name="T62" fmla="*/ 987054620 w 2221"/>
              <a:gd name="T63" fmla="*/ 554259162 h 1008"/>
              <a:gd name="T64" fmla="*/ 962625927 w 2221"/>
              <a:gd name="T65" fmla="*/ 556009852 h 1008"/>
              <a:gd name="T66" fmla="*/ 961462112 w 2221"/>
              <a:gd name="T67" fmla="*/ 504667733 h 1008"/>
              <a:gd name="T68" fmla="*/ 938778380 w 2221"/>
              <a:gd name="T69" fmla="*/ 477246366 h 1008"/>
              <a:gd name="T70" fmla="*/ 999269347 w 2221"/>
              <a:gd name="T71" fmla="*/ 417736652 h 1008"/>
              <a:gd name="T72" fmla="*/ 1046382534 w 2221"/>
              <a:gd name="T73" fmla="*/ 547257929 h 1008"/>
              <a:gd name="T74" fmla="*/ 1048709403 w 2221"/>
              <a:gd name="T75" fmla="*/ 422987195 h 1008"/>
              <a:gd name="T76" fmla="*/ 1024279948 w 2221"/>
              <a:gd name="T77" fmla="*/ 477246366 h 1008"/>
              <a:gd name="T78" fmla="*/ 976584853 w 2221"/>
              <a:gd name="T79" fmla="*/ 427654938 h 1008"/>
              <a:gd name="T80" fmla="*/ 1149915620 w 2221"/>
              <a:gd name="T81" fmla="*/ 476662803 h 1008"/>
              <a:gd name="T82" fmla="*/ 1243560847 w 2221"/>
              <a:gd name="T83" fmla="*/ 474329313 h 1008"/>
              <a:gd name="T84" fmla="*/ 1201100636 w 2221"/>
              <a:gd name="T85" fmla="*/ 494165884 h 1008"/>
              <a:gd name="T86" fmla="*/ 1167365230 w 2221"/>
              <a:gd name="T87" fmla="*/ 560676831 h 1008"/>
              <a:gd name="T88" fmla="*/ 1151079435 w 2221"/>
              <a:gd name="T89" fmla="*/ 494165884 h 1008"/>
              <a:gd name="T90" fmla="*/ 1135374786 w 2221"/>
              <a:gd name="T91" fmla="*/ 498250064 h 1008"/>
              <a:gd name="T92" fmla="*/ 1103966249 w 2221"/>
              <a:gd name="T93" fmla="*/ 419486578 h 1008"/>
              <a:gd name="T94" fmla="*/ 1219132155 w 2221"/>
              <a:gd name="T95" fmla="*/ 513418892 h 1008"/>
              <a:gd name="T96" fmla="*/ 1151079435 w 2221"/>
              <a:gd name="T97" fmla="*/ 554842725 h 1008"/>
              <a:gd name="T98" fmla="*/ 238475471 w 2221"/>
              <a:gd name="T99" fmla="*/ 347141526 h 1008"/>
              <a:gd name="T100" fmla="*/ 426347071 w 2221"/>
              <a:gd name="T101" fmla="*/ 352975632 h 1008"/>
              <a:gd name="T102" fmla="*/ 388539836 w 2221"/>
              <a:gd name="T103" fmla="*/ 294632281 h 1008"/>
              <a:gd name="T104" fmla="*/ 785223331 w 2221"/>
              <a:gd name="T105" fmla="*/ 162777514 h 1008"/>
              <a:gd name="T106" fmla="*/ 678782231 w 2221"/>
              <a:gd name="T107" fmla="*/ 307468383 h 1008"/>
              <a:gd name="T108" fmla="*/ 865490778 w 2221"/>
              <a:gd name="T109" fmla="*/ 109684706 h 1008"/>
              <a:gd name="T110" fmla="*/ 797438059 w 2221"/>
              <a:gd name="T111" fmla="*/ 322053648 h 1008"/>
              <a:gd name="T112" fmla="*/ 1291837849 w 2221"/>
              <a:gd name="T113" fmla="*/ 176779216 h 1008"/>
              <a:gd name="T114" fmla="*/ 1092914575 w 2221"/>
              <a:gd name="T115" fmla="*/ 176779216 h 1008"/>
              <a:gd name="T116" fmla="*/ 1140609669 w 2221"/>
              <a:gd name="T117" fmla="*/ 27421367 h 10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21" h="1008">
                <a:moveTo>
                  <a:pt x="2" y="637"/>
                </a:moveTo>
                <a:lnTo>
                  <a:pt x="2213" y="637"/>
                </a:lnTo>
                <a:lnTo>
                  <a:pt x="2213" y="1008"/>
                </a:lnTo>
                <a:lnTo>
                  <a:pt x="2" y="1008"/>
                </a:lnTo>
                <a:lnTo>
                  <a:pt x="2" y="637"/>
                </a:lnTo>
                <a:close/>
                <a:moveTo>
                  <a:pt x="124" y="840"/>
                </a:moveTo>
                <a:lnTo>
                  <a:pt x="124" y="822"/>
                </a:lnTo>
                <a:lnTo>
                  <a:pt x="271" y="822"/>
                </a:lnTo>
                <a:lnTo>
                  <a:pt x="271" y="839"/>
                </a:lnTo>
                <a:cubicBezTo>
                  <a:pt x="260" y="867"/>
                  <a:pt x="242" y="892"/>
                  <a:pt x="218" y="912"/>
                </a:cubicBezTo>
                <a:cubicBezTo>
                  <a:pt x="240" y="926"/>
                  <a:pt x="267" y="936"/>
                  <a:pt x="299" y="942"/>
                </a:cubicBezTo>
                <a:cubicBezTo>
                  <a:pt x="293" y="950"/>
                  <a:pt x="288" y="957"/>
                  <a:pt x="283" y="963"/>
                </a:cubicBezTo>
                <a:cubicBezTo>
                  <a:pt x="251" y="954"/>
                  <a:pt x="223" y="942"/>
                  <a:pt x="201" y="925"/>
                </a:cubicBezTo>
                <a:cubicBezTo>
                  <a:pt x="176" y="942"/>
                  <a:pt x="146" y="955"/>
                  <a:pt x="110" y="966"/>
                </a:cubicBezTo>
                <a:cubicBezTo>
                  <a:pt x="106" y="959"/>
                  <a:pt x="101" y="953"/>
                  <a:pt x="97" y="947"/>
                </a:cubicBezTo>
                <a:cubicBezTo>
                  <a:pt x="131" y="938"/>
                  <a:pt x="160" y="926"/>
                  <a:pt x="184" y="911"/>
                </a:cubicBezTo>
                <a:cubicBezTo>
                  <a:pt x="162" y="892"/>
                  <a:pt x="147" y="868"/>
                  <a:pt x="138" y="840"/>
                </a:cubicBezTo>
                <a:lnTo>
                  <a:pt x="124" y="840"/>
                </a:lnTo>
                <a:close/>
                <a:moveTo>
                  <a:pt x="237" y="737"/>
                </a:moveTo>
                <a:lnTo>
                  <a:pt x="168" y="737"/>
                </a:lnTo>
                <a:lnTo>
                  <a:pt x="168" y="748"/>
                </a:lnTo>
                <a:cubicBezTo>
                  <a:pt x="168" y="777"/>
                  <a:pt x="154" y="800"/>
                  <a:pt x="124" y="817"/>
                </a:cubicBezTo>
                <a:cubicBezTo>
                  <a:pt x="119" y="811"/>
                  <a:pt x="114" y="805"/>
                  <a:pt x="108" y="800"/>
                </a:cubicBezTo>
                <a:cubicBezTo>
                  <a:pt x="135" y="787"/>
                  <a:pt x="148" y="769"/>
                  <a:pt x="148" y="747"/>
                </a:cubicBezTo>
                <a:lnTo>
                  <a:pt x="148" y="718"/>
                </a:lnTo>
                <a:lnTo>
                  <a:pt x="258" y="718"/>
                </a:lnTo>
                <a:lnTo>
                  <a:pt x="258" y="771"/>
                </a:lnTo>
                <a:cubicBezTo>
                  <a:pt x="258" y="779"/>
                  <a:pt x="262" y="783"/>
                  <a:pt x="270" y="783"/>
                </a:cubicBezTo>
                <a:lnTo>
                  <a:pt x="299" y="783"/>
                </a:lnTo>
                <a:cubicBezTo>
                  <a:pt x="298" y="790"/>
                  <a:pt x="298" y="796"/>
                  <a:pt x="297" y="802"/>
                </a:cubicBezTo>
                <a:lnTo>
                  <a:pt x="263" y="802"/>
                </a:lnTo>
                <a:cubicBezTo>
                  <a:pt x="246" y="802"/>
                  <a:pt x="237" y="793"/>
                  <a:pt x="237" y="775"/>
                </a:cubicBezTo>
                <a:lnTo>
                  <a:pt x="237" y="737"/>
                </a:lnTo>
                <a:close/>
                <a:moveTo>
                  <a:pt x="247" y="840"/>
                </a:moveTo>
                <a:lnTo>
                  <a:pt x="158" y="840"/>
                </a:lnTo>
                <a:cubicBezTo>
                  <a:pt x="167" y="864"/>
                  <a:pt x="182" y="883"/>
                  <a:pt x="201" y="899"/>
                </a:cubicBezTo>
                <a:cubicBezTo>
                  <a:pt x="222" y="883"/>
                  <a:pt x="238" y="863"/>
                  <a:pt x="247" y="840"/>
                </a:cubicBezTo>
                <a:close/>
                <a:moveTo>
                  <a:pt x="75" y="851"/>
                </a:moveTo>
                <a:cubicBezTo>
                  <a:pt x="83" y="854"/>
                  <a:pt x="90" y="857"/>
                  <a:pt x="96" y="860"/>
                </a:cubicBezTo>
                <a:cubicBezTo>
                  <a:pt x="83" y="900"/>
                  <a:pt x="72" y="934"/>
                  <a:pt x="64" y="962"/>
                </a:cubicBezTo>
                <a:lnTo>
                  <a:pt x="41" y="954"/>
                </a:lnTo>
                <a:cubicBezTo>
                  <a:pt x="52" y="925"/>
                  <a:pt x="63" y="891"/>
                  <a:pt x="75" y="851"/>
                </a:cubicBezTo>
                <a:close/>
                <a:moveTo>
                  <a:pt x="50" y="776"/>
                </a:moveTo>
                <a:cubicBezTo>
                  <a:pt x="62" y="785"/>
                  <a:pt x="78" y="797"/>
                  <a:pt x="97" y="812"/>
                </a:cubicBezTo>
                <a:cubicBezTo>
                  <a:pt x="91" y="819"/>
                  <a:pt x="86" y="825"/>
                  <a:pt x="82" y="830"/>
                </a:cubicBezTo>
                <a:cubicBezTo>
                  <a:pt x="62" y="812"/>
                  <a:pt x="47" y="799"/>
                  <a:pt x="37" y="792"/>
                </a:cubicBezTo>
                <a:lnTo>
                  <a:pt x="50" y="776"/>
                </a:lnTo>
                <a:close/>
                <a:moveTo>
                  <a:pt x="60" y="709"/>
                </a:moveTo>
                <a:cubicBezTo>
                  <a:pt x="77" y="722"/>
                  <a:pt x="92" y="735"/>
                  <a:pt x="106" y="747"/>
                </a:cubicBezTo>
                <a:cubicBezTo>
                  <a:pt x="100" y="753"/>
                  <a:pt x="95" y="758"/>
                  <a:pt x="91" y="763"/>
                </a:cubicBezTo>
                <a:cubicBezTo>
                  <a:pt x="76" y="749"/>
                  <a:pt x="61" y="736"/>
                  <a:pt x="47" y="723"/>
                </a:cubicBezTo>
                <a:lnTo>
                  <a:pt x="60" y="709"/>
                </a:lnTo>
                <a:close/>
                <a:moveTo>
                  <a:pt x="381" y="963"/>
                </a:moveTo>
                <a:lnTo>
                  <a:pt x="360" y="963"/>
                </a:lnTo>
                <a:lnTo>
                  <a:pt x="360" y="827"/>
                </a:lnTo>
                <a:cubicBezTo>
                  <a:pt x="347" y="842"/>
                  <a:pt x="333" y="856"/>
                  <a:pt x="318" y="870"/>
                </a:cubicBezTo>
                <a:cubicBezTo>
                  <a:pt x="314" y="864"/>
                  <a:pt x="310" y="857"/>
                  <a:pt x="305" y="851"/>
                </a:cubicBezTo>
                <a:cubicBezTo>
                  <a:pt x="339" y="822"/>
                  <a:pt x="366" y="791"/>
                  <a:pt x="385" y="756"/>
                </a:cubicBezTo>
                <a:lnTo>
                  <a:pt x="313" y="756"/>
                </a:lnTo>
                <a:lnTo>
                  <a:pt x="313" y="737"/>
                </a:lnTo>
                <a:lnTo>
                  <a:pt x="395" y="737"/>
                </a:lnTo>
                <a:cubicBezTo>
                  <a:pt x="400" y="726"/>
                  <a:pt x="404" y="715"/>
                  <a:pt x="408" y="703"/>
                </a:cubicBezTo>
                <a:lnTo>
                  <a:pt x="429" y="708"/>
                </a:lnTo>
                <a:cubicBezTo>
                  <a:pt x="426" y="718"/>
                  <a:pt x="422" y="728"/>
                  <a:pt x="418" y="737"/>
                </a:cubicBezTo>
                <a:lnTo>
                  <a:pt x="567" y="737"/>
                </a:lnTo>
                <a:lnTo>
                  <a:pt x="567" y="756"/>
                </a:lnTo>
                <a:lnTo>
                  <a:pt x="408" y="756"/>
                </a:lnTo>
                <a:cubicBezTo>
                  <a:pt x="403" y="767"/>
                  <a:pt x="397" y="777"/>
                  <a:pt x="390" y="787"/>
                </a:cubicBezTo>
                <a:lnTo>
                  <a:pt x="535" y="787"/>
                </a:lnTo>
                <a:lnTo>
                  <a:pt x="535" y="927"/>
                </a:lnTo>
                <a:cubicBezTo>
                  <a:pt x="535" y="949"/>
                  <a:pt x="524" y="960"/>
                  <a:pt x="503" y="960"/>
                </a:cubicBezTo>
                <a:cubicBezTo>
                  <a:pt x="494" y="960"/>
                  <a:pt x="480" y="960"/>
                  <a:pt x="461" y="960"/>
                </a:cubicBezTo>
                <a:cubicBezTo>
                  <a:pt x="460" y="954"/>
                  <a:pt x="458" y="947"/>
                  <a:pt x="457" y="939"/>
                </a:cubicBezTo>
                <a:cubicBezTo>
                  <a:pt x="473" y="940"/>
                  <a:pt x="486" y="941"/>
                  <a:pt x="496" y="941"/>
                </a:cubicBezTo>
                <a:cubicBezTo>
                  <a:pt x="508" y="941"/>
                  <a:pt x="514" y="935"/>
                  <a:pt x="514" y="923"/>
                </a:cubicBezTo>
                <a:lnTo>
                  <a:pt x="514" y="904"/>
                </a:lnTo>
                <a:lnTo>
                  <a:pt x="381" y="904"/>
                </a:lnTo>
                <a:lnTo>
                  <a:pt x="381" y="963"/>
                </a:lnTo>
                <a:close/>
                <a:moveTo>
                  <a:pt x="381" y="886"/>
                </a:moveTo>
                <a:lnTo>
                  <a:pt x="514" y="886"/>
                </a:lnTo>
                <a:lnTo>
                  <a:pt x="514" y="854"/>
                </a:lnTo>
                <a:lnTo>
                  <a:pt x="381" y="854"/>
                </a:lnTo>
                <a:lnTo>
                  <a:pt x="381" y="886"/>
                </a:lnTo>
                <a:close/>
                <a:moveTo>
                  <a:pt x="514" y="805"/>
                </a:moveTo>
                <a:lnTo>
                  <a:pt x="381" y="805"/>
                </a:lnTo>
                <a:lnTo>
                  <a:pt x="381" y="836"/>
                </a:lnTo>
                <a:lnTo>
                  <a:pt x="514" y="836"/>
                </a:lnTo>
                <a:lnTo>
                  <a:pt x="514" y="805"/>
                </a:lnTo>
                <a:close/>
                <a:moveTo>
                  <a:pt x="706" y="929"/>
                </a:moveTo>
                <a:lnTo>
                  <a:pt x="599" y="929"/>
                </a:lnTo>
                <a:lnTo>
                  <a:pt x="599" y="725"/>
                </a:lnTo>
                <a:lnTo>
                  <a:pt x="625" y="725"/>
                </a:lnTo>
                <a:lnTo>
                  <a:pt x="625" y="906"/>
                </a:lnTo>
                <a:lnTo>
                  <a:pt x="706" y="906"/>
                </a:lnTo>
                <a:lnTo>
                  <a:pt x="706" y="929"/>
                </a:lnTo>
                <a:close/>
                <a:moveTo>
                  <a:pt x="714" y="829"/>
                </a:moveTo>
                <a:cubicBezTo>
                  <a:pt x="714" y="797"/>
                  <a:pt x="723" y="770"/>
                  <a:pt x="741" y="751"/>
                </a:cubicBezTo>
                <a:cubicBezTo>
                  <a:pt x="759" y="731"/>
                  <a:pt x="783" y="722"/>
                  <a:pt x="813" y="722"/>
                </a:cubicBezTo>
                <a:cubicBezTo>
                  <a:pt x="842" y="722"/>
                  <a:pt x="864" y="731"/>
                  <a:pt x="882" y="750"/>
                </a:cubicBezTo>
                <a:cubicBezTo>
                  <a:pt x="899" y="769"/>
                  <a:pt x="908" y="794"/>
                  <a:pt x="908" y="825"/>
                </a:cubicBezTo>
                <a:cubicBezTo>
                  <a:pt x="908" y="858"/>
                  <a:pt x="899" y="884"/>
                  <a:pt x="881" y="903"/>
                </a:cubicBezTo>
                <a:cubicBezTo>
                  <a:pt x="863" y="923"/>
                  <a:pt x="840" y="932"/>
                  <a:pt x="810" y="932"/>
                </a:cubicBezTo>
                <a:cubicBezTo>
                  <a:pt x="781" y="932"/>
                  <a:pt x="758" y="923"/>
                  <a:pt x="740" y="904"/>
                </a:cubicBezTo>
                <a:cubicBezTo>
                  <a:pt x="723" y="885"/>
                  <a:pt x="714" y="860"/>
                  <a:pt x="714" y="829"/>
                </a:cubicBezTo>
                <a:close/>
                <a:moveTo>
                  <a:pt x="742" y="827"/>
                </a:moveTo>
                <a:cubicBezTo>
                  <a:pt x="742" y="852"/>
                  <a:pt x="748" y="872"/>
                  <a:pt x="761" y="887"/>
                </a:cubicBezTo>
                <a:cubicBezTo>
                  <a:pt x="773" y="902"/>
                  <a:pt x="790" y="909"/>
                  <a:pt x="810" y="909"/>
                </a:cubicBezTo>
                <a:cubicBezTo>
                  <a:pt x="832" y="909"/>
                  <a:pt x="849" y="902"/>
                  <a:pt x="861" y="888"/>
                </a:cubicBezTo>
                <a:cubicBezTo>
                  <a:pt x="874" y="873"/>
                  <a:pt x="880" y="853"/>
                  <a:pt x="880" y="828"/>
                </a:cubicBezTo>
                <a:cubicBezTo>
                  <a:pt x="880" y="801"/>
                  <a:pt x="874" y="781"/>
                  <a:pt x="862" y="767"/>
                </a:cubicBezTo>
                <a:cubicBezTo>
                  <a:pt x="850" y="752"/>
                  <a:pt x="833" y="745"/>
                  <a:pt x="812" y="745"/>
                </a:cubicBezTo>
                <a:cubicBezTo>
                  <a:pt x="791" y="745"/>
                  <a:pt x="774" y="753"/>
                  <a:pt x="761" y="768"/>
                </a:cubicBezTo>
                <a:cubicBezTo>
                  <a:pt x="748" y="783"/>
                  <a:pt x="742" y="803"/>
                  <a:pt x="742" y="827"/>
                </a:cubicBezTo>
                <a:close/>
                <a:moveTo>
                  <a:pt x="1101" y="915"/>
                </a:moveTo>
                <a:cubicBezTo>
                  <a:pt x="1081" y="927"/>
                  <a:pt x="1058" y="932"/>
                  <a:pt x="1032" y="932"/>
                </a:cubicBezTo>
                <a:cubicBezTo>
                  <a:pt x="1003" y="932"/>
                  <a:pt x="979" y="923"/>
                  <a:pt x="961" y="905"/>
                </a:cubicBezTo>
                <a:cubicBezTo>
                  <a:pt x="943" y="886"/>
                  <a:pt x="934" y="861"/>
                  <a:pt x="934" y="830"/>
                </a:cubicBezTo>
                <a:cubicBezTo>
                  <a:pt x="934" y="798"/>
                  <a:pt x="944" y="772"/>
                  <a:pt x="964" y="752"/>
                </a:cubicBezTo>
                <a:cubicBezTo>
                  <a:pt x="984" y="732"/>
                  <a:pt x="1009" y="722"/>
                  <a:pt x="1041" y="722"/>
                </a:cubicBezTo>
                <a:cubicBezTo>
                  <a:pt x="1063" y="722"/>
                  <a:pt x="1081" y="725"/>
                  <a:pt x="1097" y="732"/>
                </a:cubicBezTo>
                <a:lnTo>
                  <a:pt x="1097" y="761"/>
                </a:lnTo>
                <a:cubicBezTo>
                  <a:pt x="1080" y="750"/>
                  <a:pt x="1061" y="745"/>
                  <a:pt x="1038" y="745"/>
                </a:cubicBezTo>
                <a:cubicBezTo>
                  <a:pt x="1016" y="745"/>
                  <a:pt x="998" y="753"/>
                  <a:pt x="983" y="768"/>
                </a:cubicBezTo>
                <a:cubicBezTo>
                  <a:pt x="969" y="783"/>
                  <a:pt x="962" y="803"/>
                  <a:pt x="962" y="828"/>
                </a:cubicBezTo>
                <a:cubicBezTo>
                  <a:pt x="962" y="854"/>
                  <a:pt x="968" y="874"/>
                  <a:pt x="982" y="888"/>
                </a:cubicBezTo>
                <a:cubicBezTo>
                  <a:pt x="995" y="902"/>
                  <a:pt x="1013" y="909"/>
                  <a:pt x="1035" y="909"/>
                </a:cubicBezTo>
                <a:cubicBezTo>
                  <a:pt x="1051" y="909"/>
                  <a:pt x="1064" y="906"/>
                  <a:pt x="1075" y="900"/>
                </a:cubicBezTo>
                <a:lnTo>
                  <a:pt x="1075" y="845"/>
                </a:lnTo>
                <a:lnTo>
                  <a:pt x="1031" y="845"/>
                </a:lnTo>
                <a:lnTo>
                  <a:pt x="1031" y="822"/>
                </a:lnTo>
                <a:lnTo>
                  <a:pt x="1101" y="822"/>
                </a:lnTo>
                <a:lnTo>
                  <a:pt x="1101" y="915"/>
                </a:lnTo>
                <a:close/>
                <a:moveTo>
                  <a:pt x="1135" y="829"/>
                </a:moveTo>
                <a:cubicBezTo>
                  <a:pt x="1135" y="797"/>
                  <a:pt x="1143" y="770"/>
                  <a:pt x="1161" y="751"/>
                </a:cubicBezTo>
                <a:cubicBezTo>
                  <a:pt x="1179" y="731"/>
                  <a:pt x="1203" y="722"/>
                  <a:pt x="1234" y="722"/>
                </a:cubicBezTo>
                <a:cubicBezTo>
                  <a:pt x="1262" y="722"/>
                  <a:pt x="1285" y="731"/>
                  <a:pt x="1302" y="750"/>
                </a:cubicBezTo>
                <a:cubicBezTo>
                  <a:pt x="1320" y="769"/>
                  <a:pt x="1328" y="794"/>
                  <a:pt x="1328" y="825"/>
                </a:cubicBezTo>
                <a:cubicBezTo>
                  <a:pt x="1328" y="858"/>
                  <a:pt x="1319" y="884"/>
                  <a:pt x="1302" y="903"/>
                </a:cubicBezTo>
                <a:cubicBezTo>
                  <a:pt x="1284" y="923"/>
                  <a:pt x="1260" y="932"/>
                  <a:pt x="1230" y="932"/>
                </a:cubicBezTo>
                <a:cubicBezTo>
                  <a:pt x="1201" y="932"/>
                  <a:pt x="1178" y="923"/>
                  <a:pt x="1161" y="904"/>
                </a:cubicBezTo>
                <a:cubicBezTo>
                  <a:pt x="1143" y="885"/>
                  <a:pt x="1135" y="860"/>
                  <a:pt x="1135" y="829"/>
                </a:cubicBezTo>
                <a:close/>
                <a:moveTo>
                  <a:pt x="1162" y="827"/>
                </a:moveTo>
                <a:cubicBezTo>
                  <a:pt x="1162" y="852"/>
                  <a:pt x="1169" y="872"/>
                  <a:pt x="1181" y="887"/>
                </a:cubicBezTo>
                <a:cubicBezTo>
                  <a:pt x="1194" y="902"/>
                  <a:pt x="1210" y="909"/>
                  <a:pt x="1230" y="909"/>
                </a:cubicBezTo>
                <a:cubicBezTo>
                  <a:pt x="1252" y="909"/>
                  <a:pt x="1269" y="902"/>
                  <a:pt x="1282" y="888"/>
                </a:cubicBezTo>
                <a:cubicBezTo>
                  <a:pt x="1294" y="873"/>
                  <a:pt x="1300" y="853"/>
                  <a:pt x="1300" y="828"/>
                </a:cubicBezTo>
                <a:cubicBezTo>
                  <a:pt x="1300" y="801"/>
                  <a:pt x="1294" y="781"/>
                  <a:pt x="1282" y="767"/>
                </a:cubicBezTo>
                <a:cubicBezTo>
                  <a:pt x="1270" y="752"/>
                  <a:pt x="1253" y="745"/>
                  <a:pt x="1232" y="745"/>
                </a:cubicBezTo>
                <a:cubicBezTo>
                  <a:pt x="1211" y="745"/>
                  <a:pt x="1195" y="753"/>
                  <a:pt x="1182" y="768"/>
                </a:cubicBezTo>
                <a:cubicBezTo>
                  <a:pt x="1169" y="783"/>
                  <a:pt x="1162" y="803"/>
                  <a:pt x="1162" y="827"/>
                </a:cubicBezTo>
                <a:close/>
                <a:moveTo>
                  <a:pt x="1376" y="785"/>
                </a:moveTo>
                <a:lnTo>
                  <a:pt x="1492" y="785"/>
                </a:lnTo>
                <a:lnTo>
                  <a:pt x="1492" y="889"/>
                </a:lnTo>
                <a:lnTo>
                  <a:pt x="1396" y="889"/>
                </a:lnTo>
                <a:lnTo>
                  <a:pt x="1396" y="908"/>
                </a:lnTo>
                <a:lnTo>
                  <a:pt x="1376" y="908"/>
                </a:lnTo>
                <a:lnTo>
                  <a:pt x="1376" y="785"/>
                </a:lnTo>
                <a:close/>
                <a:moveTo>
                  <a:pt x="1346" y="726"/>
                </a:moveTo>
                <a:lnTo>
                  <a:pt x="1607" y="726"/>
                </a:lnTo>
                <a:lnTo>
                  <a:pt x="1607" y="746"/>
                </a:lnTo>
                <a:lnTo>
                  <a:pt x="1563" y="746"/>
                </a:lnTo>
                <a:lnTo>
                  <a:pt x="1563" y="925"/>
                </a:lnTo>
                <a:cubicBezTo>
                  <a:pt x="1563" y="948"/>
                  <a:pt x="1551" y="960"/>
                  <a:pt x="1528" y="961"/>
                </a:cubicBezTo>
                <a:cubicBezTo>
                  <a:pt x="1512" y="961"/>
                  <a:pt x="1496" y="960"/>
                  <a:pt x="1480" y="960"/>
                </a:cubicBezTo>
                <a:cubicBezTo>
                  <a:pt x="1479" y="952"/>
                  <a:pt x="1478" y="944"/>
                  <a:pt x="1476" y="936"/>
                </a:cubicBezTo>
                <a:cubicBezTo>
                  <a:pt x="1496" y="938"/>
                  <a:pt x="1511" y="938"/>
                  <a:pt x="1521" y="938"/>
                </a:cubicBezTo>
                <a:cubicBezTo>
                  <a:pt x="1534" y="938"/>
                  <a:pt x="1541" y="931"/>
                  <a:pt x="1541" y="917"/>
                </a:cubicBezTo>
                <a:lnTo>
                  <a:pt x="1541" y="746"/>
                </a:lnTo>
                <a:lnTo>
                  <a:pt x="1346" y="746"/>
                </a:lnTo>
                <a:lnTo>
                  <a:pt x="1346" y="726"/>
                </a:lnTo>
                <a:close/>
                <a:moveTo>
                  <a:pt x="1471" y="804"/>
                </a:moveTo>
                <a:lnTo>
                  <a:pt x="1396" y="804"/>
                </a:lnTo>
                <a:lnTo>
                  <a:pt x="1396" y="871"/>
                </a:lnTo>
                <a:lnTo>
                  <a:pt x="1471" y="871"/>
                </a:lnTo>
                <a:lnTo>
                  <a:pt x="1471" y="804"/>
                </a:lnTo>
                <a:close/>
                <a:moveTo>
                  <a:pt x="1718" y="716"/>
                </a:moveTo>
                <a:lnTo>
                  <a:pt x="1778" y="716"/>
                </a:lnTo>
                <a:lnTo>
                  <a:pt x="1778" y="818"/>
                </a:lnTo>
                <a:lnTo>
                  <a:pt x="1798" y="818"/>
                </a:lnTo>
                <a:lnTo>
                  <a:pt x="1798" y="834"/>
                </a:lnTo>
                <a:lnTo>
                  <a:pt x="1778" y="834"/>
                </a:lnTo>
                <a:lnTo>
                  <a:pt x="1778" y="935"/>
                </a:lnTo>
                <a:cubicBezTo>
                  <a:pt x="1778" y="952"/>
                  <a:pt x="1771" y="960"/>
                  <a:pt x="1757" y="960"/>
                </a:cubicBezTo>
                <a:cubicBezTo>
                  <a:pt x="1750" y="960"/>
                  <a:pt x="1743" y="960"/>
                  <a:pt x="1734" y="959"/>
                </a:cubicBezTo>
                <a:cubicBezTo>
                  <a:pt x="1734" y="953"/>
                  <a:pt x="1733" y="947"/>
                  <a:pt x="1731" y="941"/>
                </a:cubicBezTo>
                <a:cubicBezTo>
                  <a:pt x="1738" y="942"/>
                  <a:pt x="1745" y="943"/>
                  <a:pt x="1751" y="943"/>
                </a:cubicBezTo>
                <a:cubicBezTo>
                  <a:pt x="1758" y="943"/>
                  <a:pt x="1761" y="939"/>
                  <a:pt x="1761" y="931"/>
                </a:cubicBezTo>
                <a:lnTo>
                  <a:pt x="1761" y="834"/>
                </a:lnTo>
                <a:lnTo>
                  <a:pt x="1735" y="834"/>
                </a:lnTo>
                <a:lnTo>
                  <a:pt x="1735" y="861"/>
                </a:lnTo>
                <a:cubicBezTo>
                  <a:pt x="1735" y="905"/>
                  <a:pt x="1727" y="940"/>
                  <a:pt x="1711" y="964"/>
                </a:cubicBezTo>
                <a:cubicBezTo>
                  <a:pt x="1706" y="958"/>
                  <a:pt x="1701" y="953"/>
                  <a:pt x="1697" y="950"/>
                </a:cubicBezTo>
                <a:cubicBezTo>
                  <a:pt x="1711" y="929"/>
                  <a:pt x="1718" y="900"/>
                  <a:pt x="1718" y="861"/>
                </a:cubicBezTo>
                <a:lnTo>
                  <a:pt x="1718" y="834"/>
                </a:lnTo>
                <a:lnTo>
                  <a:pt x="1696" y="834"/>
                </a:lnTo>
                <a:lnTo>
                  <a:pt x="1696" y="928"/>
                </a:lnTo>
                <a:cubicBezTo>
                  <a:pt x="1696" y="945"/>
                  <a:pt x="1689" y="953"/>
                  <a:pt x="1674" y="953"/>
                </a:cubicBezTo>
                <a:cubicBezTo>
                  <a:pt x="1668" y="953"/>
                  <a:pt x="1662" y="953"/>
                  <a:pt x="1655" y="953"/>
                </a:cubicBezTo>
                <a:cubicBezTo>
                  <a:pt x="1654" y="947"/>
                  <a:pt x="1653" y="940"/>
                  <a:pt x="1651" y="934"/>
                </a:cubicBezTo>
                <a:cubicBezTo>
                  <a:pt x="1659" y="936"/>
                  <a:pt x="1665" y="936"/>
                  <a:pt x="1670" y="936"/>
                </a:cubicBezTo>
                <a:cubicBezTo>
                  <a:pt x="1676" y="936"/>
                  <a:pt x="1679" y="933"/>
                  <a:pt x="1679" y="925"/>
                </a:cubicBezTo>
                <a:lnTo>
                  <a:pt x="1679" y="834"/>
                </a:lnTo>
                <a:lnTo>
                  <a:pt x="1653" y="834"/>
                </a:lnTo>
                <a:lnTo>
                  <a:pt x="1653" y="865"/>
                </a:lnTo>
                <a:cubicBezTo>
                  <a:pt x="1653" y="905"/>
                  <a:pt x="1644" y="938"/>
                  <a:pt x="1628" y="964"/>
                </a:cubicBezTo>
                <a:cubicBezTo>
                  <a:pt x="1623" y="958"/>
                  <a:pt x="1618" y="953"/>
                  <a:pt x="1614" y="949"/>
                </a:cubicBezTo>
                <a:cubicBezTo>
                  <a:pt x="1629" y="927"/>
                  <a:pt x="1636" y="898"/>
                  <a:pt x="1636" y="860"/>
                </a:cubicBezTo>
                <a:lnTo>
                  <a:pt x="1636" y="834"/>
                </a:lnTo>
                <a:lnTo>
                  <a:pt x="1614" y="834"/>
                </a:lnTo>
                <a:lnTo>
                  <a:pt x="1614" y="818"/>
                </a:lnTo>
                <a:lnTo>
                  <a:pt x="1636" y="818"/>
                </a:lnTo>
                <a:lnTo>
                  <a:pt x="1636" y="717"/>
                </a:lnTo>
                <a:lnTo>
                  <a:pt x="1696" y="717"/>
                </a:lnTo>
                <a:lnTo>
                  <a:pt x="1696" y="818"/>
                </a:lnTo>
                <a:lnTo>
                  <a:pt x="1718" y="818"/>
                </a:lnTo>
                <a:lnTo>
                  <a:pt x="1718" y="716"/>
                </a:lnTo>
                <a:close/>
                <a:moveTo>
                  <a:pt x="1844" y="706"/>
                </a:moveTo>
                <a:lnTo>
                  <a:pt x="1863" y="706"/>
                </a:lnTo>
                <a:lnTo>
                  <a:pt x="1863" y="932"/>
                </a:lnTo>
                <a:cubicBezTo>
                  <a:pt x="1863" y="951"/>
                  <a:pt x="1855" y="960"/>
                  <a:pt x="1838" y="960"/>
                </a:cubicBezTo>
                <a:cubicBezTo>
                  <a:pt x="1828" y="960"/>
                  <a:pt x="1816" y="960"/>
                  <a:pt x="1803" y="960"/>
                </a:cubicBezTo>
                <a:cubicBezTo>
                  <a:pt x="1802" y="952"/>
                  <a:pt x="1801" y="945"/>
                  <a:pt x="1799" y="938"/>
                </a:cubicBezTo>
                <a:cubicBezTo>
                  <a:pt x="1812" y="939"/>
                  <a:pt x="1822" y="940"/>
                  <a:pt x="1830" y="940"/>
                </a:cubicBezTo>
                <a:cubicBezTo>
                  <a:pt x="1839" y="940"/>
                  <a:pt x="1844" y="935"/>
                  <a:pt x="1844" y="926"/>
                </a:cubicBezTo>
                <a:lnTo>
                  <a:pt x="1844" y="706"/>
                </a:lnTo>
                <a:close/>
                <a:moveTo>
                  <a:pt x="1822" y="902"/>
                </a:moveTo>
                <a:lnTo>
                  <a:pt x="1803" y="902"/>
                </a:lnTo>
                <a:lnTo>
                  <a:pt x="1803" y="725"/>
                </a:lnTo>
                <a:lnTo>
                  <a:pt x="1822" y="725"/>
                </a:lnTo>
                <a:lnTo>
                  <a:pt x="1822" y="902"/>
                </a:lnTo>
                <a:close/>
                <a:moveTo>
                  <a:pt x="1761" y="733"/>
                </a:moveTo>
                <a:lnTo>
                  <a:pt x="1735" y="733"/>
                </a:lnTo>
                <a:lnTo>
                  <a:pt x="1735" y="818"/>
                </a:lnTo>
                <a:lnTo>
                  <a:pt x="1761" y="818"/>
                </a:lnTo>
                <a:lnTo>
                  <a:pt x="1761" y="733"/>
                </a:lnTo>
                <a:close/>
                <a:moveTo>
                  <a:pt x="1679" y="733"/>
                </a:moveTo>
                <a:lnTo>
                  <a:pt x="1653" y="733"/>
                </a:lnTo>
                <a:lnTo>
                  <a:pt x="1653" y="818"/>
                </a:lnTo>
                <a:lnTo>
                  <a:pt x="1679" y="818"/>
                </a:lnTo>
                <a:lnTo>
                  <a:pt x="1679" y="733"/>
                </a:lnTo>
                <a:close/>
                <a:moveTo>
                  <a:pt x="1979" y="847"/>
                </a:moveTo>
                <a:lnTo>
                  <a:pt x="2045" y="847"/>
                </a:lnTo>
                <a:lnTo>
                  <a:pt x="2045" y="814"/>
                </a:lnTo>
                <a:lnTo>
                  <a:pt x="1996" y="814"/>
                </a:lnTo>
                <a:lnTo>
                  <a:pt x="1996" y="801"/>
                </a:lnTo>
                <a:cubicBezTo>
                  <a:pt x="1990" y="807"/>
                  <a:pt x="1983" y="812"/>
                  <a:pt x="1977" y="817"/>
                </a:cubicBezTo>
                <a:cubicBezTo>
                  <a:pt x="1973" y="811"/>
                  <a:pt x="1969" y="805"/>
                  <a:pt x="1964" y="799"/>
                </a:cubicBezTo>
                <a:cubicBezTo>
                  <a:pt x="2001" y="774"/>
                  <a:pt x="2029" y="744"/>
                  <a:pt x="2048" y="710"/>
                </a:cubicBezTo>
                <a:lnTo>
                  <a:pt x="2069" y="710"/>
                </a:lnTo>
                <a:lnTo>
                  <a:pt x="2066" y="718"/>
                </a:lnTo>
                <a:cubicBezTo>
                  <a:pt x="2084" y="749"/>
                  <a:pt x="2112" y="774"/>
                  <a:pt x="2150" y="791"/>
                </a:cubicBezTo>
                <a:cubicBezTo>
                  <a:pt x="2145" y="800"/>
                  <a:pt x="2141" y="807"/>
                  <a:pt x="2138" y="813"/>
                </a:cubicBezTo>
                <a:cubicBezTo>
                  <a:pt x="2102" y="792"/>
                  <a:pt x="2075" y="766"/>
                  <a:pt x="2055" y="736"/>
                </a:cubicBezTo>
                <a:cubicBezTo>
                  <a:pt x="2040" y="759"/>
                  <a:pt x="2022" y="779"/>
                  <a:pt x="2003" y="796"/>
                </a:cubicBezTo>
                <a:lnTo>
                  <a:pt x="2111" y="796"/>
                </a:lnTo>
                <a:lnTo>
                  <a:pt x="2111" y="814"/>
                </a:lnTo>
                <a:lnTo>
                  <a:pt x="2065" y="814"/>
                </a:lnTo>
                <a:lnTo>
                  <a:pt x="2065" y="847"/>
                </a:lnTo>
                <a:lnTo>
                  <a:pt x="2136" y="847"/>
                </a:lnTo>
                <a:lnTo>
                  <a:pt x="2136" y="866"/>
                </a:lnTo>
                <a:lnTo>
                  <a:pt x="2065" y="866"/>
                </a:lnTo>
                <a:lnTo>
                  <a:pt x="2065" y="931"/>
                </a:lnTo>
                <a:cubicBezTo>
                  <a:pt x="2065" y="951"/>
                  <a:pt x="2056" y="961"/>
                  <a:pt x="2037" y="961"/>
                </a:cubicBezTo>
                <a:cubicBezTo>
                  <a:pt x="2030" y="961"/>
                  <a:pt x="2020" y="961"/>
                  <a:pt x="2007" y="961"/>
                </a:cubicBezTo>
                <a:cubicBezTo>
                  <a:pt x="2007" y="955"/>
                  <a:pt x="2005" y="948"/>
                  <a:pt x="2004" y="939"/>
                </a:cubicBezTo>
                <a:cubicBezTo>
                  <a:pt x="2013" y="941"/>
                  <a:pt x="2022" y="941"/>
                  <a:pt x="2031" y="941"/>
                </a:cubicBezTo>
                <a:cubicBezTo>
                  <a:pt x="2041" y="941"/>
                  <a:pt x="2045" y="936"/>
                  <a:pt x="2045" y="927"/>
                </a:cubicBezTo>
                <a:lnTo>
                  <a:pt x="2045" y="866"/>
                </a:lnTo>
                <a:lnTo>
                  <a:pt x="1979" y="866"/>
                </a:lnTo>
                <a:lnTo>
                  <a:pt x="1979" y="847"/>
                </a:lnTo>
                <a:close/>
                <a:moveTo>
                  <a:pt x="1973" y="854"/>
                </a:moveTo>
                <a:cubicBezTo>
                  <a:pt x="1978" y="887"/>
                  <a:pt x="1970" y="906"/>
                  <a:pt x="1949" y="910"/>
                </a:cubicBezTo>
                <a:cubicBezTo>
                  <a:pt x="1942" y="911"/>
                  <a:pt x="1934" y="911"/>
                  <a:pt x="1923" y="910"/>
                </a:cubicBezTo>
                <a:cubicBezTo>
                  <a:pt x="1922" y="903"/>
                  <a:pt x="1920" y="895"/>
                  <a:pt x="1917" y="888"/>
                </a:cubicBezTo>
                <a:cubicBezTo>
                  <a:pt x="1926" y="890"/>
                  <a:pt x="1933" y="891"/>
                  <a:pt x="1941" y="890"/>
                </a:cubicBezTo>
                <a:cubicBezTo>
                  <a:pt x="1953" y="889"/>
                  <a:pt x="1957" y="877"/>
                  <a:pt x="1952" y="854"/>
                </a:cubicBezTo>
                <a:cubicBezTo>
                  <a:pt x="1950" y="842"/>
                  <a:pt x="1943" y="827"/>
                  <a:pt x="1930" y="810"/>
                </a:cubicBezTo>
                <a:cubicBezTo>
                  <a:pt x="1936" y="787"/>
                  <a:pt x="1943" y="763"/>
                  <a:pt x="1951" y="737"/>
                </a:cubicBezTo>
                <a:lnTo>
                  <a:pt x="1917" y="737"/>
                </a:lnTo>
                <a:lnTo>
                  <a:pt x="1917" y="965"/>
                </a:lnTo>
                <a:lnTo>
                  <a:pt x="1898" y="965"/>
                </a:lnTo>
                <a:lnTo>
                  <a:pt x="1898" y="719"/>
                </a:lnTo>
                <a:lnTo>
                  <a:pt x="1972" y="719"/>
                </a:lnTo>
                <a:lnTo>
                  <a:pt x="1972" y="737"/>
                </a:lnTo>
                <a:cubicBezTo>
                  <a:pt x="1964" y="763"/>
                  <a:pt x="1956" y="787"/>
                  <a:pt x="1950" y="806"/>
                </a:cubicBezTo>
                <a:cubicBezTo>
                  <a:pt x="1963" y="825"/>
                  <a:pt x="1971" y="840"/>
                  <a:pt x="1973" y="854"/>
                </a:cubicBezTo>
                <a:close/>
                <a:moveTo>
                  <a:pt x="2082" y="893"/>
                </a:moveTo>
                <a:lnTo>
                  <a:pt x="2096" y="880"/>
                </a:lnTo>
                <a:cubicBezTo>
                  <a:pt x="2112" y="896"/>
                  <a:pt x="2128" y="913"/>
                  <a:pt x="2145" y="931"/>
                </a:cubicBezTo>
                <a:lnTo>
                  <a:pt x="2129" y="946"/>
                </a:lnTo>
                <a:cubicBezTo>
                  <a:pt x="2111" y="925"/>
                  <a:pt x="2095" y="907"/>
                  <a:pt x="2082" y="893"/>
                </a:cubicBezTo>
                <a:close/>
                <a:moveTo>
                  <a:pt x="2001" y="878"/>
                </a:moveTo>
                <a:lnTo>
                  <a:pt x="2019" y="888"/>
                </a:lnTo>
                <a:cubicBezTo>
                  <a:pt x="2006" y="911"/>
                  <a:pt x="1993" y="932"/>
                  <a:pt x="1979" y="951"/>
                </a:cubicBezTo>
                <a:cubicBezTo>
                  <a:pt x="1974" y="947"/>
                  <a:pt x="1968" y="943"/>
                  <a:pt x="1962" y="938"/>
                </a:cubicBezTo>
                <a:cubicBezTo>
                  <a:pt x="1976" y="922"/>
                  <a:pt x="1989" y="901"/>
                  <a:pt x="2001" y="878"/>
                </a:cubicBezTo>
                <a:close/>
                <a:moveTo>
                  <a:pt x="170" y="10"/>
                </a:moveTo>
                <a:lnTo>
                  <a:pt x="170" y="537"/>
                </a:lnTo>
                <a:lnTo>
                  <a:pt x="410" y="537"/>
                </a:lnTo>
                <a:lnTo>
                  <a:pt x="410" y="595"/>
                </a:lnTo>
                <a:lnTo>
                  <a:pt x="0" y="595"/>
                </a:lnTo>
                <a:lnTo>
                  <a:pt x="0" y="10"/>
                </a:lnTo>
                <a:lnTo>
                  <a:pt x="170" y="10"/>
                </a:lnTo>
                <a:close/>
                <a:moveTo>
                  <a:pt x="738" y="0"/>
                </a:moveTo>
                <a:cubicBezTo>
                  <a:pt x="908" y="0"/>
                  <a:pt x="993" y="101"/>
                  <a:pt x="993" y="303"/>
                </a:cubicBezTo>
                <a:cubicBezTo>
                  <a:pt x="993" y="504"/>
                  <a:pt x="907" y="605"/>
                  <a:pt x="733" y="605"/>
                </a:cubicBezTo>
                <a:cubicBezTo>
                  <a:pt x="560" y="605"/>
                  <a:pt x="473" y="502"/>
                  <a:pt x="473" y="296"/>
                </a:cubicBezTo>
                <a:cubicBezTo>
                  <a:pt x="473" y="99"/>
                  <a:pt x="561" y="0"/>
                  <a:pt x="738" y="0"/>
                </a:cubicBezTo>
                <a:close/>
                <a:moveTo>
                  <a:pt x="733" y="47"/>
                </a:moveTo>
                <a:cubicBezTo>
                  <a:pt x="701" y="47"/>
                  <a:pt x="680" y="64"/>
                  <a:pt x="668" y="100"/>
                </a:cubicBezTo>
                <a:cubicBezTo>
                  <a:pt x="657" y="135"/>
                  <a:pt x="651" y="203"/>
                  <a:pt x="651" y="303"/>
                </a:cubicBezTo>
                <a:cubicBezTo>
                  <a:pt x="651" y="403"/>
                  <a:pt x="657" y="470"/>
                  <a:pt x="668" y="505"/>
                </a:cubicBezTo>
                <a:cubicBezTo>
                  <a:pt x="680" y="541"/>
                  <a:pt x="701" y="558"/>
                  <a:pt x="733" y="558"/>
                </a:cubicBezTo>
                <a:cubicBezTo>
                  <a:pt x="765" y="558"/>
                  <a:pt x="787" y="541"/>
                  <a:pt x="798" y="505"/>
                </a:cubicBezTo>
                <a:cubicBezTo>
                  <a:pt x="809" y="470"/>
                  <a:pt x="815" y="403"/>
                  <a:pt x="815" y="303"/>
                </a:cubicBezTo>
                <a:cubicBezTo>
                  <a:pt x="815" y="203"/>
                  <a:pt x="809" y="135"/>
                  <a:pt x="798" y="100"/>
                </a:cubicBezTo>
                <a:cubicBezTo>
                  <a:pt x="787" y="64"/>
                  <a:pt x="765" y="47"/>
                  <a:pt x="733" y="47"/>
                </a:cubicBezTo>
                <a:close/>
                <a:moveTo>
                  <a:pt x="1350" y="279"/>
                </a:moveTo>
                <a:lnTo>
                  <a:pt x="1591" y="279"/>
                </a:lnTo>
                <a:lnTo>
                  <a:pt x="1591" y="595"/>
                </a:lnTo>
                <a:lnTo>
                  <a:pt x="1537" y="595"/>
                </a:lnTo>
                <a:lnTo>
                  <a:pt x="1518" y="555"/>
                </a:lnTo>
                <a:cubicBezTo>
                  <a:pt x="1471" y="588"/>
                  <a:pt x="1421" y="605"/>
                  <a:pt x="1369" y="605"/>
                </a:cubicBezTo>
                <a:cubicBezTo>
                  <a:pt x="1282" y="605"/>
                  <a:pt x="1215" y="579"/>
                  <a:pt x="1167" y="527"/>
                </a:cubicBezTo>
                <a:cubicBezTo>
                  <a:pt x="1119" y="475"/>
                  <a:pt x="1095" y="402"/>
                  <a:pt x="1095" y="308"/>
                </a:cubicBezTo>
                <a:cubicBezTo>
                  <a:pt x="1095" y="216"/>
                  <a:pt x="1121" y="142"/>
                  <a:pt x="1171" y="86"/>
                </a:cubicBezTo>
                <a:cubicBezTo>
                  <a:pt x="1222" y="29"/>
                  <a:pt x="1288" y="1"/>
                  <a:pt x="1370" y="1"/>
                </a:cubicBezTo>
                <a:cubicBezTo>
                  <a:pt x="1478" y="1"/>
                  <a:pt x="1544" y="56"/>
                  <a:pt x="1568" y="166"/>
                </a:cubicBezTo>
                <a:lnTo>
                  <a:pt x="1488" y="202"/>
                </a:lnTo>
                <a:lnTo>
                  <a:pt x="1488" y="188"/>
                </a:lnTo>
                <a:lnTo>
                  <a:pt x="1487" y="156"/>
                </a:lnTo>
                <a:cubicBezTo>
                  <a:pt x="1481" y="88"/>
                  <a:pt x="1449" y="53"/>
                  <a:pt x="1391" y="53"/>
                </a:cubicBezTo>
                <a:cubicBezTo>
                  <a:pt x="1348" y="53"/>
                  <a:pt x="1319" y="71"/>
                  <a:pt x="1303" y="108"/>
                </a:cubicBezTo>
                <a:cubicBezTo>
                  <a:pt x="1287" y="145"/>
                  <a:pt x="1280" y="213"/>
                  <a:pt x="1280" y="312"/>
                </a:cubicBezTo>
                <a:cubicBezTo>
                  <a:pt x="1280" y="406"/>
                  <a:pt x="1286" y="469"/>
                  <a:pt x="1299" y="502"/>
                </a:cubicBezTo>
                <a:cubicBezTo>
                  <a:pt x="1311" y="536"/>
                  <a:pt x="1336" y="552"/>
                  <a:pt x="1371" y="552"/>
                </a:cubicBezTo>
                <a:cubicBezTo>
                  <a:pt x="1413" y="552"/>
                  <a:pt x="1434" y="529"/>
                  <a:pt x="1434" y="482"/>
                </a:cubicBezTo>
                <a:lnTo>
                  <a:pt x="1434" y="338"/>
                </a:lnTo>
                <a:lnTo>
                  <a:pt x="1350" y="338"/>
                </a:lnTo>
                <a:lnTo>
                  <a:pt x="1350" y="279"/>
                </a:lnTo>
                <a:close/>
                <a:moveTo>
                  <a:pt x="1966" y="0"/>
                </a:moveTo>
                <a:cubicBezTo>
                  <a:pt x="2136" y="0"/>
                  <a:pt x="2221" y="101"/>
                  <a:pt x="2221" y="303"/>
                </a:cubicBezTo>
                <a:cubicBezTo>
                  <a:pt x="2221" y="504"/>
                  <a:pt x="2135" y="605"/>
                  <a:pt x="1961" y="605"/>
                </a:cubicBezTo>
                <a:cubicBezTo>
                  <a:pt x="1788" y="605"/>
                  <a:pt x="1701" y="502"/>
                  <a:pt x="1701" y="296"/>
                </a:cubicBezTo>
                <a:cubicBezTo>
                  <a:pt x="1701" y="99"/>
                  <a:pt x="1789" y="0"/>
                  <a:pt x="1966" y="0"/>
                </a:cubicBezTo>
                <a:close/>
                <a:moveTo>
                  <a:pt x="1961" y="47"/>
                </a:moveTo>
                <a:cubicBezTo>
                  <a:pt x="1929" y="47"/>
                  <a:pt x="1908" y="64"/>
                  <a:pt x="1896" y="100"/>
                </a:cubicBezTo>
                <a:cubicBezTo>
                  <a:pt x="1885" y="135"/>
                  <a:pt x="1879" y="203"/>
                  <a:pt x="1879" y="303"/>
                </a:cubicBezTo>
                <a:cubicBezTo>
                  <a:pt x="1879" y="403"/>
                  <a:pt x="1885" y="470"/>
                  <a:pt x="1896" y="505"/>
                </a:cubicBezTo>
                <a:cubicBezTo>
                  <a:pt x="1908" y="541"/>
                  <a:pt x="1929" y="558"/>
                  <a:pt x="1961" y="558"/>
                </a:cubicBezTo>
                <a:cubicBezTo>
                  <a:pt x="1993" y="558"/>
                  <a:pt x="2015" y="541"/>
                  <a:pt x="2026" y="505"/>
                </a:cubicBezTo>
                <a:cubicBezTo>
                  <a:pt x="2037" y="470"/>
                  <a:pt x="2043" y="403"/>
                  <a:pt x="2043" y="303"/>
                </a:cubicBezTo>
                <a:cubicBezTo>
                  <a:pt x="2043" y="203"/>
                  <a:pt x="2037" y="135"/>
                  <a:pt x="2026" y="100"/>
                </a:cubicBezTo>
                <a:cubicBezTo>
                  <a:pt x="2015" y="64"/>
                  <a:pt x="1993" y="47"/>
                  <a:pt x="1961"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pic>
        <p:nvPicPr>
          <p:cNvPr id="74" name="图片 18"/>
          <p:cNvPicPr>
            <a:picLocks noChangeAspect="1" noChangeArrowheads="1"/>
          </p:cNvPicPr>
          <p:nvPr/>
        </p:nvPicPr>
        <p:blipFill rotWithShape="1">
          <a:blip r:embed="rId3">
            <a:extLst>
              <a:ext uri="{28A0092B-C50C-407E-A947-70E740481C1C}">
                <a14:useLocalDpi xmlns:a14="http://schemas.microsoft.com/office/drawing/2010/main" val="0"/>
              </a:ext>
            </a:extLst>
          </a:blip>
          <a:srcRect l="-2" r="36947"/>
          <a:stretch/>
        </p:blipFill>
        <p:spPr bwMode="auto">
          <a:xfrm>
            <a:off x="7895406" y="0"/>
            <a:ext cx="4295007" cy="686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1178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2355"/>
                                        </p:tgtEl>
                                        <p:attrNameLst>
                                          <p:attrName>style.visibility</p:attrName>
                                        </p:attrNameLst>
                                      </p:cBhvr>
                                      <p:to>
                                        <p:strVal val="visible"/>
                                      </p:to>
                                    </p:set>
                                    <p:anim calcmode="lin" valueType="num">
                                      <p:cBhvr additive="base">
                                        <p:cTn id="7" dur="500"/>
                                        <p:tgtEl>
                                          <p:spTgt spid="12355"/>
                                        </p:tgtEl>
                                        <p:attrNameLst>
                                          <p:attrName>ppt_x</p:attrName>
                                        </p:attrNameLst>
                                      </p:cBhvr>
                                      <p:tavLst>
                                        <p:tav tm="0">
                                          <p:val>
                                            <p:strVal val="#ppt_x-#ppt_w*1.125000"/>
                                          </p:val>
                                        </p:tav>
                                        <p:tav tm="100000">
                                          <p:val>
                                            <p:strVal val="#ppt_x"/>
                                          </p:val>
                                        </p:tav>
                                      </p:tavLst>
                                    </p:anim>
                                    <p:animEffect transition="in" filter="wipe(right)">
                                      <p:cBhvr>
                                        <p:cTn id="8" dur="500"/>
                                        <p:tgtEl>
                                          <p:spTgt spid="12355"/>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12356"/>
                                        </p:tgtEl>
                                        <p:attrNameLst>
                                          <p:attrName>style.visibility</p:attrName>
                                        </p:attrNameLst>
                                      </p:cBhvr>
                                      <p:to>
                                        <p:strVal val="visible"/>
                                      </p:to>
                                    </p:set>
                                    <p:anim calcmode="lin" valueType="num">
                                      <p:cBhvr additive="base">
                                        <p:cTn id="11" dur="500"/>
                                        <p:tgtEl>
                                          <p:spTgt spid="12356"/>
                                        </p:tgtEl>
                                        <p:attrNameLst>
                                          <p:attrName>ppt_x</p:attrName>
                                        </p:attrNameLst>
                                      </p:cBhvr>
                                      <p:tavLst>
                                        <p:tav tm="0">
                                          <p:val>
                                            <p:strVal val="#ppt_x+#ppt_w*1.125000"/>
                                          </p:val>
                                        </p:tav>
                                        <p:tav tm="100000">
                                          <p:val>
                                            <p:strVal val="#ppt_x"/>
                                          </p:val>
                                        </p:tav>
                                      </p:tavLst>
                                    </p:anim>
                                    <p:animEffect transition="in" filter="wipe(left)">
                                      <p:cBhvr>
                                        <p:cTn id="12" dur="500"/>
                                        <p:tgtEl>
                                          <p:spTgt spid="1235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357"/>
                                        </p:tgtEl>
                                        <p:attrNameLst>
                                          <p:attrName>style.visibility</p:attrName>
                                        </p:attrNameLst>
                                      </p:cBhvr>
                                      <p:to>
                                        <p:strVal val="visible"/>
                                      </p:to>
                                    </p:set>
                                    <p:animEffect transition="in" filter="fade">
                                      <p:cBhvr>
                                        <p:cTn id="17" dur="500"/>
                                        <p:tgtEl>
                                          <p:spTgt spid="12357"/>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32" fill="hold" grpId="0" nodeType="clickEffect">
                                  <p:stCondLst>
                                    <p:cond delay="0"/>
                                  </p:stCondLst>
                                  <p:childTnLst>
                                    <p:set>
                                      <p:cBhvr>
                                        <p:cTn id="21" dur="1" fill="hold">
                                          <p:stCondLst>
                                            <p:cond delay="0"/>
                                          </p:stCondLst>
                                        </p:cTn>
                                        <p:tgtEl>
                                          <p:spTgt spid="12353"/>
                                        </p:tgtEl>
                                        <p:attrNameLst>
                                          <p:attrName>style.visibility</p:attrName>
                                        </p:attrNameLst>
                                      </p:cBhvr>
                                      <p:to>
                                        <p:strVal val="visible"/>
                                      </p:to>
                                    </p:set>
                                    <p:anim calcmode="lin" valueType="num">
                                      <p:cBhvr>
                                        <p:cTn id="22" dur="500" fill="hold"/>
                                        <p:tgtEl>
                                          <p:spTgt spid="12353"/>
                                        </p:tgtEl>
                                        <p:attrNameLst>
                                          <p:attrName>ppt_w</p:attrName>
                                        </p:attrNameLst>
                                      </p:cBhvr>
                                      <p:tavLst>
                                        <p:tav tm="0">
                                          <p:val>
                                            <p:strVal val="4*#ppt_w"/>
                                          </p:val>
                                        </p:tav>
                                        <p:tav tm="100000">
                                          <p:val>
                                            <p:strVal val="#ppt_w"/>
                                          </p:val>
                                        </p:tav>
                                      </p:tavLst>
                                    </p:anim>
                                    <p:anim calcmode="lin" valueType="num">
                                      <p:cBhvr>
                                        <p:cTn id="23" dur="500" fill="hold"/>
                                        <p:tgtEl>
                                          <p:spTgt spid="12353"/>
                                        </p:tgtEl>
                                        <p:attrNameLst>
                                          <p:attrName>ppt_h</p:attrName>
                                        </p:attrNameLst>
                                      </p:cBhvr>
                                      <p:tavLst>
                                        <p:tav tm="0">
                                          <p:val>
                                            <p:strVal val="4*#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354"/>
                                        </p:tgtEl>
                                        <p:attrNameLst>
                                          <p:attrName>style.visibility</p:attrName>
                                        </p:attrNameLst>
                                      </p:cBhvr>
                                      <p:to>
                                        <p:strVal val="visible"/>
                                      </p:to>
                                    </p:set>
                                    <p:animEffect transition="in" filter="fade">
                                      <p:cBhvr>
                                        <p:cTn id="28" dur="500"/>
                                        <p:tgtEl>
                                          <p:spTgt spid="1235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2349"/>
                                        </p:tgtEl>
                                        <p:attrNameLst>
                                          <p:attrName>style.visibility</p:attrName>
                                        </p:attrNameLst>
                                      </p:cBhvr>
                                      <p:to>
                                        <p:strVal val="visible"/>
                                      </p:to>
                                    </p:set>
                                    <p:animEffect transition="in" filter="fade">
                                      <p:cBhvr>
                                        <p:cTn id="33" dur="500"/>
                                        <p:tgtEl>
                                          <p:spTgt spid="1234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350"/>
                                        </p:tgtEl>
                                        <p:attrNameLst>
                                          <p:attrName>style.visibility</p:attrName>
                                        </p:attrNameLst>
                                      </p:cBhvr>
                                      <p:to>
                                        <p:strVal val="visible"/>
                                      </p:to>
                                    </p:set>
                                    <p:animEffect transition="in" filter="fade">
                                      <p:cBhvr>
                                        <p:cTn id="36" dur="500"/>
                                        <p:tgtEl>
                                          <p:spTgt spid="1235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352"/>
                                        </p:tgtEl>
                                        <p:attrNameLst>
                                          <p:attrName>style.visibility</p:attrName>
                                        </p:attrNameLst>
                                      </p:cBhvr>
                                      <p:to>
                                        <p:strVal val="visible"/>
                                      </p:to>
                                    </p:set>
                                    <p:animEffect transition="in" filter="fade">
                                      <p:cBhvr>
                                        <p:cTn id="39" dur="500"/>
                                        <p:tgtEl>
                                          <p:spTgt spid="1235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2351"/>
                                        </p:tgtEl>
                                        <p:attrNameLst>
                                          <p:attrName>style.visibility</p:attrName>
                                        </p:attrNameLst>
                                      </p:cBhvr>
                                      <p:to>
                                        <p:strVal val="visible"/>
                                      </p:to>
                                    </p:set>
                                    <p:animEffect transition="in" filter="fade">
                                      <p:cBhvr>
                                        <p:cTn id="42" dur="500"/>
                                        <p:tgtEl>
                                          <p:spTgt spid="12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49" grpId="0" animBg="1"/>
      <p:bldP spid="12350" grpId="0" animBg="1"/>
      <p:bldP spid="12351" grpId="0"/>
      <p:bldP spid="12352" grpId="0"/>
      <p:bldP spid="12353" grpId="0"/>
      <p:bldP spid="12354" grpId="0"/>
      <p:bldP spid="12355" grpId="0" animBg="1"/>
      <p:bldP spid="12356" grpId="0" animBg="1"/>
      <p:bldP spid="1235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grpSp>
        <p:nvGrpSpPr>
          <p:cNvPr id="16" name="Group 66"/>
          <p:cNvGrpSpPr>
            <a:grpSpLocks/>
          </p:cNvGrpSpPr>
          <p:nvPr/>
        </p:nvGrpSpPr>
        <p:grpSpPr bwMode="auto">
          <a:xfrm>
            <a:off x="534499" y="1124744"/>
            <a:ext cx="5836644" cy="4914907"/>
            <a:chOff x="720" y="839"/>
            <a:chExt cx="3740" cy="3146"/>
          </a:xfrm>
          <a:solidFill>
            <a:srgbClr val="E8E8E6"/>
          </a:solidFill>
        </p:grpSpPr>
        <p:sp>
          <p:nvSpPr>
            <p:cNvPr id="17"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18"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19"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20"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21"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2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2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2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2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2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2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2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2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3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3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3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3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3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3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3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3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40"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41"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42"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43"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45"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46"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47"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48"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49"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50"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51"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52"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53"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54"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56"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57"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58"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59"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61"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62"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64"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72"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74"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75"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76"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77"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78"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79"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80"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81"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82"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83"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84"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85"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86"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87"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88"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89"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90"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91"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92"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005F97"/>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grpSp>
      <p:sp>
        <p:nvSpPr>
          <p:cNvPr id="93" name="Freeform 78"/>
          <p:cNvSpPr>
            <a:spLocks/>
          </p:cNvSpPr>
          <p:nvPr/>
        </p:nvSpPr>
        <p:spPr bwMode="gray">
          <a:xfrm>
            <a:off x="4386056" y="4999176"/>
            <a:ext cx="880179" cy="74989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098A8"/>
          </a:solidFill>
          <a:ln w="6350">
            <a:solidFill>
              <a:sysClr val="window" lastClr="FFFFFF"/>
            </a:solidFill>
            <a:prstDash val="solid"/>
            <a:round/>
            <a:headEnd/>
            <a:tailEnd/>
          </a:ln>
        </p:spPr>
        <p:txBody>
          <a:bodyPr lIns="77230" tIns="38615" rIns="77230" bIns="3861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94" name="Freeform 92"/>
          <p:cNvSpPr>
            <a:spLocks/>
          </p:cNvSpPr>
          <p:nvPr/>
        </p:nvSpPr>
        <p:spPr bwMode="gray">
          <a:xfrm>
            <a:off x="4796499" y="3261931"/>
            <a:ext cx="769377" cy="51711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tx2"/>
          </a:solidFill>
          <a:ln w="6350">
            <a:solidFill>
              <a:sysClr val="window" lastClr="FFFFFF"/>
            </a:solidFill>
            <a:prstDash val="solid"/>
            <a:round/>
            <a:headEnd/>
            <a:tailEnd/>
          </a:ln>
        </p:spPr>
        <p:txBody>
          <a:bodyPr lIns="77230" tIns="38615" rIns="77230" bIns="3861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95" name="Freeform 100"/>
          <p:cNvSpPr>
            <a:spLocks/>
          </p:cNvSpPr>
          <p:nvPr/>
        </p:nvSpPr>
        <p:spPr bwMode="gray">
          <a:xfrm>
            <a:off x="5096131" y="2468297"/>
            <a:ext cx="671059" cy="670217"/>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5F97"/>
          </a:solidFill>
          <a:ln w="6350">
            <a:solidFill>
              <a:sysClr val="window" lastClr="FFFFFF"/>
            </a:solidFill>
            <a:prstDash val="solid"/>
            <a:round/>
            <a:headEnd/>
            <a:tailEnd/>
          </a:ln>
        </p:spPr>
        <p:txBody>
          <a:bodyPr lIns="77230" tIns="38615" rIns="77230" bIns="3861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96" name="Freeform 82"/>
          <p:cNvSpPr>
            <a:spLocks/>
          </p:cNvSpPr>
          <p:nvPr/>
        </p:nvSpPr>
        <p:spPr bwMode="gray">
          <a:xfrm>
            <a:off x="5260122" y="4152425"/>
            <a:ext cx="441650" cy="49680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D44318"/>
          </a:solidFill>
          <a:ln w="6350">
            <a:solidFill>
              <a:sysClr val="window" lastClr="FFFFFF"/>
            </a:solidFill>
            <a:prstDash val="solid"/>
            <a:round/>
            <a:headEnd/>
            <a:tailEnd/>
          </a:ln>
        </p:spPr>
        <p:txBody>
          <a:bodyPr lIns="77230" tIns="38615" rIns="77230" bIns="3861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grpSp>
        <p:nvGrpSpPr>
          <p:cNvPr id="3" name="组合 2"/>
          <p:cNvGrpSpPr/>
          <p:nvPr/>
        </p:nvGrpSpPr>
        <p:grpSpPr>
          <a:xfrm>
            <a:off x="5686374" y="2661009"/>
            <a:ext cx="2461630" cy="472821"/>
            <a:chOff x="5686374" y="2661009"/>
            <a:chExt cx="2461630" cy="472821"/>
          </a:xfrm>
        </p:grpSpPr>
        <p:cxnSp>
          <p:nvCxnSpPr>
            <p:cNvPr id="97" name="直接连接符 96"/>
            <p:cNvCxnSpPr/>
            <p:nvPr/>
          </p:nvCxnSpPr>
          <p:spPr>
            <a:xfrm>
              <a:off x="5686374" y="2889335"/>
              <a:ext cx="248135" cy="244495"/>
            </a:xfrm>
            <a:prstGeom prst="line">
              <a:avLst/>
            </a:prstGeom>
            <a:noFill/>
            <a:ln w="6350" cap="flat" cmpd="sng" algn="ctr">
              <a:solidFill>
                <a:sysClr val="window" lastClr="FFFFFF">
                  <a:lumMod val="50000"/>
                </a:sysClr>
              </a:solidFill>
              <a:prstDash val="solid"/>
              <a:miter lim="800000"/>
            </a:ln>
            <a:effectLst/>
          </p:spPr>
        </p:cxnSp>
        <p:cxnSp>
          <p:nvCxnSpPr>
            <p:cNvPr id="98" name="直接连接符 97"/>
            <p:cNvCxnSpPr/>
            <p:nvPr/>
          </p:nvCxnSpPr>
          <p:spPr>
            <a:xfrm>
              <a:off x="5934510" y="3133824"/>
              <a:ext cx="2213494" cy="0"/>
            </a:xfrm>
            <a:prstGeom prst="line">
              <a:avLst/>
            </a:prstGeom>
            <a:noFill/>
            <a:ln w="6350" cap="flat" cmpd="sng" algn="ctr">
              <a:solidFill>
                <a:sysClr val="window" lastClr="FFFFFF">
                  <a:lumMod val="50000"/>
                </a:sysClr>
              </a:solidFill>
              <a:prstDash val="solid"/>
              <a:miter lim="800000"/>
            </a:ln>
            <a:effectLst/>
          </p:spPr>
        </p:cxnSp>
        <p:sp>
          <p:nvSpPr>
            <p:cNvPr id="105" name="矩形 104"/>
            <p:cNvSpPr/>
            <p:nvPr/>
          </p:nvSpPr>
          <p:spPr>
            <a:xfrm>
              <a:off x="6604941" y="2661009"/>
              <a:ext cx="1387075" cy="324205"/>
            </a:xfrm>
            <a:prstGeom prst="rect">
              <a:avLst/>
            </a:prstGeom>
          </p:spPr>
          <p:txBody>
            <a:bodyPr wrap="none" lIns="77230" tIns="38615" rIns="77230" bIns="38615">
              <a:spAutoFit/>
            </a:bodyPr>
            <a:lstStyle/>
            <a:p>
              <a:r>
                <a:rPr lang="zh-CN" altLang="en-US" sz="1600" dirty="0">
                  <a:solidFill>
                    <a:srgbClr val="002060"/>
                  </a:solidFill>
                  <a:latin typeface="+mn-lt"/>
                  <a:ea typeface="+mn-ea"/>
                  <a:cs typeface="+mn-ea"/>
                  <a:sym typeface="+mn-lt"/>
                </a:rPr>
                <a:t>点击添加文本</a:t>
              </a:r>
            </a:p>
          </p:txBody>
        </p:sp>
      </p:grpSp>
      <p:grpSp>
        <p:nvGrpSpPr>
          <p:cNvPr id="4" name="组合 3"/>
          <p:cNvGrpSpPr/>
          <p:nvPr/>
        </p:nvGrpSpPr>
        <p:grpSpPr>
          <a:xfrm>
            <a:off x="5476535" y="3227567"/>
            <a:ext cx="2671471" cy="407672"/>
            <a:chOff x="5476535" y="3227567"/>
            <a:chExt cx="2671471" cy="407672"/>
          </a:xfrm>
        </p:grpSpPr>
        <p:cxnSp>
          <p:nvCxnSpPr>
            <p:cNvPr id="99" name="直接连接符 98"/>
            <p:cNvCxnSpPr/>
            <p:nvPr/>
          </p:nvCxnSpPr>
          <p:spPr>
            <a:xfrm>
              <a:off x="5476535" y="3390744"/>
              <a:ext cx="248135" cy="244495"/>
            </a:xfrm>
            <a:prstGeom prst="line">
              <a:avLst/>
            </a:prstGeom>
            <a:noFill/>
            <a:ln w="6350" cap="flat" cmpd="sng" algn="ctr">
              <a:solidFill>
                <a:sysClr val="window" lastClr="FFFFFF">
                  <a:lumMod val="50000"/>
                </a:sysClr>
              </a:solidFill>
              <a:prstDash val="solid"/>
              <a:miter lim="800000"/>
            </a:ln>
            <a:effectLst/>
          </p:spPr>
        </p:cxnSp>
        <p:cxnSp>
          <p:nvCxnSpPr>
            <p:cNvPr id="100" name="直接连接符 99"/>
            <p:cNvCxnSpPr/>
            <p:nvPr/>
          </p:nvCxnSpPr>
          <p:spPr>
            <a:xfrm>
              <a:off x="5724671" y="3635230"/>
              <a:ext cx="2423335" cy="0"/>
            </a:xfrm>
            <a:prstGeom prst="line">
              <a:avLst/>
            </a:prstGeom>
            <a:noFill/>
            <a:ln w="6350" cap="flat" cmpd="sng" algn="ctr">
              <a:solidFill>
                <a:sysClr val="window" lastClr="FFFFFF">
                  <a:lumMod val="50000"/>
                </a:sysClr>
              </a:solidFill>
              <a:prstDash val="solid"/>
              <a:miter lim="800000"/>
            </a:ln>
            <a:effectLst/>
          </p:spPr>
        </p:cxnSp>
        <p:sp>
          <p:nvSpPr>
            <p:cNvPr id="106" name="矩形 105"/>
            <p:cNvSpPr/>
            <p:nvPr/>
          </p:nvSpPr>
          <p:spPr>
            <a:xfrm>
              <a:off x="6604941" y="3227567"/>
              <a:ext cx="1387075" cy="324205"/>
            </a:xfrm>
            <a:prstGeom prst="rect">
              <a:avLst/>
            </a:prstGeom>
          </p:spPr>
          <p:txBody>
            <a:bodyPr wrap="none" lIns="77230" tIns="38615" rIns="77230" bIns="38615">
              <a:spAutoFit/>
            </a:bodyPr>
            <a:lstStyle/>
            <a:p>
              <a:r>
                <a:rPr lang="zh-CN" altLang="en-US" sz="1600" dirty="0">
                  <a:solidFill>
                    <a:srgbClr val="002060"/>
                  </a:solidFill>
                  <a:latin typeface="+mn-lt"/>
                  <a:ea typeface="+mn-ea"/>
                  <a:cs typeface="+mn-ea"/>
                  <a:sym typeface="+mn-lt"/>
                </a:rPr>
                <a:t>点击添加文本</a:t>
              </a:r>
            </a:p>
          </p:txBody>
        </p:sp>
      </p:grpSp>
      <p:grpSp>
        <p:nvGrpSpPr>
          <p:cNvPr id="5" name="组合 4"/>
          <p:cNvGrpSpPr/>
          <p:nvPr/>
        </p:nvGrpSpPr>
        <p:grpSpPr>
          <a:xfrm>
            <a:off x="5623613" y="3882429"/>
            <a:ext cx="2524391" cy="607451"/>
            <a:chOff x="5623613" y="3882429"/>
            <a:chExt cx="2524391" cy="607451"/>
          </a:xfrm>
        </p:grpSpPr>
        <p:cxnSp>
          <p:nvCxnSpPr>
            <p:cNvPr id="101" name="直接连接符 100"/>
            <p:cNvCxnSpPr/>
            <p:nvPr/>
          </p:nvCxnSpPr>
          <p:spPr>
            <a:xfrm flipV="1">
              <a:off x="5623613" y="4288347"/>
              <a:ext cx="310891" cy="201533"/>
            </a:xfrm>
            <a:prstGeom prst="line">
              <a:avLst/>
            </a:prstGeom>
            <a:noFill/>
            <a:ln w="6350" cap="flat" cmpd="sng" algn="ctr">
              <a:solidFill>
                <a:sysClr val="window" lastClr="FFFFFF">
                  <a:lumMod val="50000"/>
                </a:sysClr>
              </a:solidFill>
              <a:prstDash val="solid"/>
              <a:miter lim="800000"/>
            </a:ln>
            <a:effectLst/>
          </p:spPr>
        </p:cxnSp>
        <p:cxnSp>
          <p:nvCxnSpPr>
            <p:cNvPr id="102" name="直接连接符 101"/>
            <p:cNvCxnSpPr/>
            <p:nvPr/>
          </p:nvCxnSpPr>
          <p:spPr>
            <a:xfrm>
              <a:off x="5934510" y="4288341"/>
              <a:ext cx="2213494" cy="0"/>
            </a:xfrm>
            <a:prstGeom prst="line">
              <a:avLst/>
            </a:prstGeom>
            <a:noFill/>
            <a:ln w="6350" cap="flat" cmpd="sng" algn="ctr">
              <a:solidFill>
                <a:sysClr val="window" lastClr="FFFFFF">
                  <a:lumMod val="50000"/>
                </a:sysClr>
              </a:solidFill>
              <a:prstDash val="solid"/>
              <a:miter lim="800000"/>
            </a:ln>
            <a:effectLst/>
          </p:spPr>
        </p:cxnSp>
        <p:sp>
          <p:nvSpPr>
            <p:cNvPr id="107" name="矩形 106"/>
            <p:cNvSpPr/>
            <p:nvPr/>
          </p:nvSpPr>
          <p:spPr>
            <a:xfrm>
              <a:off x="6604941" y="3882429"/>
              <a:ext cx="1387075" cy="324205"/>
            </a:xfrm>
            <a:prstGeom prst="rect">
              <a:avLst/>
            </a:prstGeom>
          </p:spPr>
          <p:txBody>
            <a:bodyPr wrap="none" lIns="77230" tIns="38615" rIns="77230" bIns="38615">
              <a:spAutoFit/>
            </a:bodyPr>
            <a:lstStyle/>
            <a:p>
              <a:r>
                <a:rPr lang="zh-CN" altLang="en-US" sz="1600" dirty="0">
                  <a:solidFill>
                    <a:srgbClr val="002060"/>
                  </a:solidFill>
                  <a:latin typeface="+mn-lt"/>
                  <a:ea typeface="+mn-ea"/>
                  <a:cs typeface="+mn-ea"/>
                  <a:sym typeface="+mn-lt"/>
                </a:rPr>
                <a:t>点击添加文本</a:t>
              </a:r>
            </a:p>
          </p:txBody>
        </p:sp>
      </p:grpSp>
      <p:grpSp>
        <p:nvGrpSpPr>
          <p:cNvPr id="6" name="组合 5"/>
          <p:cNvGrpSpPr/>
          <p:nvPr/>
        </p:nvGrpSpPr>
        <p:grpSpPr>
          <a:xfrm>
            <a:off x="4975967" y="5191265"/>
            <a:ext cx="2400502" cy="475008"/>
            <a:chOff x="4975967" y="5191265"/>
            <a:chExt cx="2400502" cy="475008"/>
          </a:xfrm>
        </p:grpSpPr>
        <p:cxnSp>
          <p:nvCxnSpPr>
            <p:cNvPr id="103" name="直接连接符 102"/>
            <p:cNvCxnSpPr/>
            <p:nvPr/>
          </p:nvCxnSpPr>
          <p:spPr>
            <a:xfrm>
              <a:off x="4975967" y="5421778"/>
              <a:ext cx="248135" cy="244495"/>
            </a:xfrm>
            <a:prstGeom prst="line">
              <a:avLst/>
            </a:prstGeom>
            <a:noFill/>
            <a:ln w="6350" cap="flat" cmpd="sng" algn="ctr">
              <a:solidFill>
                <a:sysClr val="window" lastClr="FFFFFF">
                  <a:lumMod val="50000"/>
                </a:sysClr>
              </a:solidFill>
              <a:prstDash val="solid"/>
              <a:miter lim="800000"/>
            </a:ln>
            <a:effectLst/>
          </p:spPr>
        </p:cxnSp>
        <p:cxnSp>
          <p:nvCxnSpPr>
            <p:cNvPr id="104" name="直接连接符 103"/>
            <p:cNvCxnSpPr/>
            <p:nvPr/>
          </p:nvCxnSpPr>
          <p:spPr>
            <a:xfrm>
              <a:off x="5224099" y="5666265"/>
              <a:ext cx="2152370" cy="0"/>
            </a:xfrm>
            <a:prstGeom prst="line">
              <a:avLst/>
            </a:prstGeom>
            <a:noFill/>
            <a:ln w="6350" cap="flat" cmpd="sng" algn="ctr">
              <a:solidFill>
                <a:sysClr val="window" lastClr="FFFFFF">
                  <a:lumMod val="50000"/>
                </a:sysClr>
              </a:solidFill>
              <a:prstDash val="solid"/>
              <a:miter lim="800000"/>
            </a:ln>
            <a:effectLst/>
          </p:spPr>
        </p:cxnSp>
        <p:sp>
          <p:nvSpPr>
            <p:cNvPr id="108" name="矩形 107"/>
            <p:cNvSpPr/>
            <p:nvPr/>
          </p:nvSpPr>
          <p:spPr>
            <a:xfrm>
              <a:off x="5856488" y="5191265"/>
              <a:ext cx="1387075" cy="324205"/>
            </a:xfrm>
            <a:prstGeom prst="rect">
              <a:avLst/>
            </a:prstGeom>
          </p:spPr>
          <p:txBody>
            <a:bodyPr wrap="none" lIns="77230" tIns="38615" rIns="77230" bIns="38615">
              <a:spAutoFit/>
            </a:bodyPr>
            <a:lstStyle/>
            <a:p>
              <a:r>
                <a:rPr lang="zh-CN" altLang="en-US" sz="1600" dirty="0">
                  <a:solidFill>
                    <a:srgbClr val="002060"/>
                  </a:solidFill>
                  <a:latin typeface="+mn-lt"/>
                  <a:ea typeface="+mn-ea"/>
                  <a:cs typeface="+mn-ea"/>
                  <a:sym typeface="+mn-lt"/>
                </a:rPr>
                <a:t>点击添加文本</a:t>
              </a:r>
            </a:p>
          </p:txBody>
        </p:sp>
      </p:grpSp>
      <p:grpSp>
        <p:nvGrpSpPr>
          <p:cNvPr id="7" name="组合 6"/>
          <p:cNvGrpSpPr/>
          <p:nvPr/>
        </p:nvGrpSpPr>
        <p:grpSpPr>
          <a:xfrm>
            <a:off x="8399462" y="2091791"/>
            <a:ext cx="2850664" cy="3836521"/>
            <a:chOff x="8399462" y="2091791"/>
            <a:chExt cx="2850664" cy="3836521"/>
          </a:xfrm>
        </p:grpSpPr>
        <p:sp>
          <p:nvSpPr>
            <p:cNvPr id="109" name="矩形标注 108"/>
            <p:cNvSpPr/>
            <p:nvPr/>
          </p:nvSpPr>
          <p:spPr>
            <a:xfrm>
              <a:off x="8399462" y="2091791"/>
              <a:ext cx="2850664" cy="3836521"/>
            </a:xfrm>
            <a:prstGeom prst="wedgeRectCallout">
              <a:avLst>
                <a:gd name="adj1" fmla="val -72333"/>
                <a:gd name="adj2" fmla="val 19715"/>
              </a:avLst>
            </a:prstGeom>
            <a:solidFill>
              <a:srgbClr val="005F97"/>
            </a:solidFill>
            <a:ln w="12700" cap="flat" cmpd="sng" algn="ctr">
              <a:noFill/>
              <a:prstDash val="solid"/>
              <a:miter lim="800000"/>
            </a:ln>
            <a:effectLst/>
          </p:spPr>
          <p:txBody>
            <a:bodyPr lIns="77230" tIns="38615" rIns="77230" bIns="3861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110" name="TextBox 109"/>
            <p:cNvSpPr txBox="1"/>
            <p:nvPr/>
          </p:nvSpPr>
          <p:spPr>
            <a:xfrm>
              <a:off x="8604533" y="2493731"/>
              <a:ext cx="2450717" cy="3032639"/>
            </a:xfrm>
            <a:prstGeom prst="rect">
              <a:avLst/>
            </a:prstGeom>
            <a:noFill/>
          </p:spPr>
          <p:txBody>
            <a:bodyPr wrap="square" lIns="77230" tIns="38615" rIns="77230" bIns="38615" rtlCol="0">
              <a:spAutoFit/>
            </a:bodyPr>
            <a:lstStyle/>
            <a:p>
              <a:pPr algn="ctr" defTabSz="914377">
                <a:lnSpc>
                  <a:spcPct val="150000"/>
                </a:lnSpc>
                <a:defRPr/>
              </a:pPr>
              <a:r>
                <a:rPr lang="zh-CN" altLang="en-US" sz="1600" dirty="0">
                  <a:solidFill>
                    <a:srgbClr val="F8F8F8"/>
                  </a:solidFill>
                  <a:latin typeface="+mn-lt"/>
                  <a:ea typeface="+mn-ea"/>
                  <a:cs typeface="+mn-ea"/>
                  <a:sym typeface="+mn-lt"/>
                </a:rPr>
                <a:t>这里可以添加主要内容这里可以添加主要内容这里可以添加主要内容这里可以添加主要内容</a:t>
              </a:r>
            </a:p>
            <a:p>
              <a:pPr algn="ctr" defTabSz="914377">
                <a:lnSpc>
                  <a:spcPct val="150000"/>
                </a:lnSpc>
                <a:defRPr/>
              </a:pPr>
              <a:r>
                <a:rPr lang="zh-CN" altLang="en-US" sz="1600" dirty="0">
                  <a:solidFill>
                    <a:srgbClr val="F8F8F8"/>
                  </a:solidFill>
                  <a:latin typeface="+mn-lt"/>
                  <a:ea typeface="+mn-ea"/>
                  <a:cs typeface="+mn-ea"/>
                  <a:sym typeface="+mn-lt"/>
                </a:rPr>
                <a:t>这里可以添加主要内容这里可以添加主要内容这里可以添加主要内容这里可以添加主要内容</a:t>
              </a:r>
              <a:endParaRPr lang="en-US" altLang="zh-CN" sz="1600" dirty="0">
                <a:solidFill>
                  <a:srgbClr val="F8F8F8"/>
                </a:solidFill>
                <a:latin typeface="+mn-lt"/>
                <a:ea typeface="+mn-ea"/>
                <a:cs typeface="+mn-ea"/>
                <a:sym typeface="+mn-lt"/>
              </a:endParaRPr>
            </a:p>
          </p:txBody>
        </p:sp>
      </p:grpSp>
    </p:spTree>
    <p:extLst>
      <p:ext uri="{BB962C8B-B14F-4D97-AF65-F5344CB8AC3E}">
        <p14:creationId xmlns:p14="http://schemas.microsoft.com/office/powerpoint/2010/main" val="229674453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32" fill="hold" grpId="0" nodeType="clickEffect">
                                  <p:stCondLst>
                                    <p:cond delay="0"/>
                                  </p:stCondLst>
                                  <p:childTnLst>
                                    <p:set>
                                      <p:cBhvr>
                                        <p:cTn id="16" dur="1" fill="hold">
                                          <p:stCondLst>
                                            <p:cond delay="0"/>
                                          </p:stCondLst>
                                        </p:cTn>
                                        <p:tgtEl>
                                          <p:spTgt spid="95"/>
                                        </p:tgtEl>
                                        <p:attrNameLst>
                                          <p:attrName>style.visibility</p:attrName>
                                        </p:attrNameLst>
                                      </p:cBhvr>
                                      <p:to>
                                        <p:strVal val="visible"/>
                                      </p:to>
                                    </p:set>
                                    <p:anim calcmode="lin" valueType="num">
                                      <p:cBhvr>
                                        <p:cTn id="17" dur="500" fill="hold"/>
                                        <p:tgtEl>
                                          <p:spTgt spid="95"/>
                                        </p:tgtEl>
                                        <p:attrNameLst>
                                          <p:attrName>ppt_w</p:attrName>
                                        </p:attrNameLst>
                                      </p:cBhvr>
                                      <p:tavLst>
                                        <p:tav tm="0">
                                          <p:val>
                                            <p:strVal val="4*#ppt_w"/>
                                          </p:val>
                                        </p:tav>
                                        <p:tav tm="100000">
                                          <p:val>
                                            <p:strVal val="#ppt_w"/>
                                          </p:val>
                                        </p:tav>
                                      </p:tavLst>
                                    </p:anim>
                                    <p:anim calcmode="lin" valueType="num">
                                      <p:cBhvr>
                                        <p:cTn id="18" dur="500" fill="hold"/>
                                        <p:tgtEl>
                                          <p:spTgt spid="95"/>
                                        </p:tgtEl>
                                        <p:attrNameLst>
                                          <p:attrName>ppt_h</p:attrName>
                                        </p:attrNameLst>
                                      </p:cBhvr>
                                      <p:tavLst>
                                        <p:tav tm="0">
                                          <p:val>
                                            <p:strVal val="4*#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32" fill="hold" grpId="0" nodeType="clickEffect">
                                  <p:stCondLst>
                                    <p:cond delay="0"/>
                                  </p:stCondLst>
                                  <p:childTnLst>
                                    <p:set>
                                      <p:cBhvr>
                                        <p:cTn id="27" dur="1" fill="hold">
                                          <p:stCondLst>
                                            <p:cond delay="0"/>
                                          </p:stCondLst>
                                        </p:cTn>
                                        <p:tgtEl>
                                          <p:spTgt spid="94"/>
                                        </p:tgtEl>
                                        <p:attrNameLst>
                                          <p:attrName>style.visibility</p:attrName>
                                        </p:attrNameLst>
                                      </p:cBhvr>
                                      <p:to>
                                        <p:strVal val="visible"/>
                                      </p:to>
                                    </p:set>
                                    <p:anim calcmode="lin" valueType="num">
                                      <p:cBhvr>
                                        <p:cTn id="28" dur="500" fill="hold"/>
                                        <p:tgtEl>
                                          <p:spTgt spid="94"/>
                                        </p:tgtEl>
                                        <p:attrNameLst>
                                          <p:attrName>ppt_w</p:attrName>
                                        </p:attrNameLst>
                                      </p:cBhvr>
                                      <p:tavLst>
                                        <p:tav tm="0">
                                          <p:val>
                                            <p:strVal val="4*#ppt_w"/>
                                          </p:val>
                                        </p:tav>
                                        <p:tav tm="100000">
                                          <p:val>
                                            <p:strVal val="#ppt_w"/>
                                          </p:val>
                                        </p:tav>
                                      </p:tavLst>
                                    </p:anim>
                                    <p:anim calcmode="lin" valueType="num">
                                      <p:cBhvr>
                                        <p:cTn id="29" dur="500" fill="hold"/>
                                        <p:tgtEl>
                                          <p:spTgt spid="94"/>
                                        </p:tgtEl>
                                        <p:attrNameLst>
                                          <p:attrName>ppt_h</p:attrName>
                                        </p:attrNameLst>
                                      </p:cBhvr>
                                      <p:tavLst>
                                        <p:tav tm="0">
                                          <p:val>
                                            <p:strVal val="4*#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23" presetClass="entr" presetSubtype="32" fill="hold" grpId="0" nodeType="clickEffect">
                                  <p:stCondLst>
                                    <p:cond delay="0"/>
                                  </p:stCondLst>
                                  <p:childTnLst>
                                    <p:set>
                                      <p:cBhvr>
                                        <p:cTn id="38" dur="1" fill="hold">
                                          <p:stCondLst>
                                            <p:cond delay="0"/>
                                          </p:stCondLst>
                                        </p:cTn>
                                        <p:tgtEl>
                                          <p:spTgt spid="96"/>
                                        </p:tgtEl>
                                        <p:attrNameLst>
                                          <p:attrName>style.visibility</p:attrName>
                                        </p:attrNameLst>
                                      </p:cBhvr>
                                      <p:to>
                                        <p:strVal val="visible"/>
                                      </p:to>
                                    </p:set>
                                    <p:anim calcmode="lin" valueType="num">
                                      <p:cBhvr>
                                        <p:cTn id="39" dur="500" fill="hold"/>
                                        <p:tgtEl>
                                          <p:spTgt spid="96"/>
                                        </p:tgtEl>
                                        <p:attrNameLst>
                                          <p:attrName>ppt_w</p:attrName>
                                        </p:attrNameLst>
                                      </p:cBhvr>
                                      <p:tavLst>
                                        <p:tav tm="0">
                                          <p:val>
                                            <p:strVal val="4*#ppt_w"/>
                                          </p:val>
                                        </p:tav>
                                        <p:tav tm="100000">
                                          <p:val>
                                            <p:strVal val="#ppt_w"/>
                                          </p:val>
                                        </p:tav>
                                      </p:tavLst>
                                    </p:anim>
                                    <p:anim calcmode="lin" valueType="num">
                                      <p:cBhvr>
                                        <p:cTn id="40" dur="500" fill="hold"/>
                                        <p:tgtEl>
                                          <p:spTgt spid="96"/>
                                        </p:tgtEl>
                                        <p:attrNameLst>
                                          <p:attrName>ppt_h</p:attrName>
                                        </p:attrNameLst>
                                      </p:cBhvr>
                                      <p:tavLst>
                                        <p:tav tm="0">
                                          <p:val>
                                            <p:strVal val="4*#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childTnLst>
                    </p:cTn>
                  </p:par>
                  <p:par>
                    <p:cTn id="46" fill="hold">
                      <p:stCondLst>
                        <p:cond delay="indefinite"/>
                      </p:stCondLst>
                      <p:childTnLst>
                        <p:par>
                          <p:cTn id="47" fill="hold">
                            <p:stCondLst>
                              <p:cond delay="0"/>
                            </p:stCondLst>
                            <p:childTnLst>
                              <p:par>
                                <p:cTn id="48" presetID="23" presetClass="entr" presetSubtype="32" fill="hold" grpId="0" nodeType="clickEffect">
                                  <p:stCondLst>
                                    <p:cond delay="0"/>
                                  </p:stCondLst>
                                  <p:childTnLst>
                                    <p:set>
                                      <p:cBhvr>
                                        <p:cTn id="49" dur="1" fill="hold">
                                          <p:stCondLst>
                                            <p:cond delay="0"/>
                                          </p:stCondLst>
                                        </p:cTn>
                                        <p:tgtEl>
                                          <p:spTgt spid="93"/>
                                        </p:tgtEl>
                                        <p:attrNameLst>
                                          <p:attrName>style.visibility</p:attrName>
                                        </p:attrNameLst>
                                      </p:cBhvr>
                                      <p:to>
                                        <p:strVal val="visible"/>
                                      </p:to>
                                    </p:set>
                                    <p:anim calcmode="lin" valueType="num">
                                      <p:cBhvr>
                                        <p:cTn id="50" dur="500" fill="hold"/>
                                        <p:tgtEl>
                                          <p:spTgt spid="93"/>
                                        </p:tgtEl>
                                        <p:attrNameLst>
                                          <p:attrName>ppt_w</p:attrName>
                                        </p:attrNameLst>
                                      </p:cBhvr>
                                      <p:tavLst>
                                        <p:tav tm="0">
                                          <p:val>
                                            <p:strVal val="4*#ppt_w"/>
                                          </p:val>
                                        </p:tav>
                                        <p:tav tm="100000">
                                          <p:val>
                                            <p:strVal val="#ppt_w"/>
                                          </p:val>
                                        </p:tav>
                                      </p:tavLst>
                                    </p:anim>
                                    <p:anim calcmode="lin" valueType="num">
                                      <p:cBhvr>
                                        <p:cTn id="51" dur="500" fill="hold"/>
                                        <p:tgtEl>
                                          <p:spTgt spid="93"/>
                                        </p:tgtEl>
                                        <p:attrNameLst>
                                          <p:attrName>ppt_h</p:attrName>
                                        </p:attrNameLst>
                                      </p:cBhvr>
                                      <p:tavLst>
                                        <p:tav tm="0">
                                          <p:val>
                                            <p:strVal val="4*#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left)">
                                      <p:cBhvr>
                                        <p:cTn id="5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9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grpSp>
        <p:nvGrpSpPr>
          <p:cNvPr id="3" name="组合 2"/>
          <p:cNvGrpSpPr/>
          <p:nvPr/>
        </p:nvGrpSpPr>
        <p:grpSpPr>
          <a:xfrm>
            <a:off x="2766176" y="2128053"/>
            <a:ext cx="2095997" cy="2954801"/>
            <a:chOff x="2766176" y="2128053"/>
            <a:chExt cx="2095997" cy="2954801"/>
          </a:xfrm>
        </p:grpSpPr>
        <p:pic>
          <p:nvPicPr>
            <p:cNvPr id="3077" name="Picture 5" descr="C:\Users\my\Desktop\2196977_140657066_2.jpg"/>
            <p:cNvPicPr>
              <a:picLocks noChangeAspect="1" noChangeArrowheads="1"/>
            </p:cNvPicPr>
            <p:nvPr/>
          </p:nvPicPr>
          <p:blipFill rotWithShape="1">
            <a:blip r:embed="rId2">
              <a:extLst>
                <a:ext uri="{28A0092B-C50C-407E-A947-70E740481C1C}">
                  <a14:useLocalDpi xmlns:a14="http://schemas.microsoft.com/office/drawing/2010/main" val="0"/>
                </a:ext>
              </a:extLst>
            </a:blip>
            <a:srcRect l="23762" r="33173" b="6719"/>
            <a:stretch/>
          </p:blipFill>
          <p:spPr bwMode="auto">
            <a:xfrm>
              <a:off x="2940711" y="2128053"/>
              <a:ext cx="1921462" cy="2954801"/>
            </a:xfrm>
            <a:prstGeom prst="rect">
              <a:avLst/>
            </a:prstGeom>
            <a:noFill/>
            <a:extLst>
              <a:ext uri="{909E8E84-426E-40DD-AFC4-6F175D3DCCD1}">
                <a14:hiddenFill xmlns:a14="http://schemas.microsoft.com/office/drawing/2010/main">
                  <a:solidFill>
                    <a:srgbClr val="FFFFFF"/>
                  </a:solidFill>
                </a14:hiddenFill>
              </a:ext>
            </a:extLst>
          </p:spPr>
        </p:pic>
        <p:sp>
          <p:nvSpPr>
            <p:cNvPr id="43" name="Freeform 13"/>
            <p:cNvSpPr>
              <a:spLocks/>
            </p:cNvSpPr>
            <p:nvPr/>
          </p:nvSpPr>
          <p:spPr bwMode="auto">
            <a:xfrm>
              <a:off x="2766177" y="2271026"/>
              <a:ext cx="169774" cy="880473"/>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bg2">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ED6D00"/>
                </a:solidFill>
                <a:effectLst/>
                <a:uLnTx/>
                <a:uFillTx/>
                <a:latin typeface="+mn-lt"/>
                <a:ea typeface="+mn-ea"/>
                <a:cs typeface="+mn-ea"/>
                <a:sym typeface="+mn-lt"/>
              </a:endParaRPr>
            </a:p>
          </p:txBody>
        </p:sp>
        <p:sp>
          <p:nvSpPr>
            <p:cNvPr id="14" name="Rectangle 14"/>
            <p:cNvSpPr>
              <a:spLocks noChangeArrowheads="1"/>
            </p:cNvSpPr>
            <p:nvPr/>
          </p:nvSpPr>
          <p:spPr bwMode="auto">
            <a:xfrm>
              <a:off x="2766176" y="2271025"/>
              <a:ext cx="1672354" cy="718593"/>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pPr marL="0" marR="0" lvl="0" indent="0"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ED6D00"/>
                </a:solidFill>
                <a:effectLst/>
                <a:uLnTx/>
                <a:uFillTx/>
                <a:latin typeface="+mn-lt"/>
                <a:ea typeface="+mn-ea"/>
                <a:cs typeface="+mn-ea"/>
                <a:sym typeface="+mn-lt"/>
              </a:endParaRPr>
            </a:p>
          </p:txBody>
        </p:sp>
        <p:sp>
          <p:nvSpPr>
            <p:cNvPr id="15" name="TextBox 14"/>
            <p:cNvSpPr txBox="1"/>
            <p:nvPr/>
          </p:nvSpPr>
          <p:spPr>
            <a:xfrm>
              <a:off x="2790553" y="2350924"/>
              <a:ext cx="1620956" cy="523220"/>
            </a:xfrm>
            <a:prstGeom prst="rect">
              <a:avLst/>
            </a:prstGeom>
            <a:noFill/>
          </p:spPr>
          <p:txBody>
            <a:bodyPr wrap="none" rtlCol="0">
              <a:spAutoFit/>
            </a:bodyPr>
            <a:lstStyle/>
            <a:p>
              <a:pPr lvl="0" defTabSz="914514">
                <a:defRPr/>
              </a:pPr>
              <a:r>
                <a:rPr lang="zh-CN" altLang="en-US" sz="2800" b="1" kern="0" dirty="0">
                  <a:solidFill>
                    <a:srgbClr val="F8F8F8"/>
                  </a:solidFill>
                  <a:latin typeface="+mn-lt"/>
                  <a:ea typeface="+mn-ea"/>
                  <a:cs typeface="+mn-ea"/>
                  <a:sym typeface="+mn-lt"/>
                </a:rPr>
                <a:t>添加标题</a:t>
              </a:r>
            </a:p>
          </p:txBody>
        </p:sp>
      </p:grpSp>
      <p:grpSp>
        <p:nvGrpSpPr>
          <p:cNvPr id="4" name="组合 3"/>
          <p:cNvGrpSpPr/>
          <p:nvPr/>
        </p:nvGrpSpPr>
        <p:grpSpPr>
          <a:xfrm>
            <a:off x="4997039" y="2134833"/>
            <a:ext cx="2095996" cy="2948022"/>
            <a:chOff x="4997039" y="2134833"/>
            <a:chExt cx="2095996" cy="2948022"/>
          </a:xfrm>
        </p:grpSpPr>
        <p:pic>
          <p:nvPicPr>
            <p:cNvPr id="3076" name="Picture 4" descr="C:\Users\my\Desktop\213291_012113275_2.jpg"/>
            <p:cNvPicPr>
              <a:picLocks noChangeAspect="1" noChangeArrowheads="1"/>
            </p:cNvPicPr>
            <p:nvPr/>
          </p:nvPicPr>
          <p:blipFill rotWithShape="1">
            <a:blip r:embed="rId3">
              <a:extLst>
                <a:ext uri="{28A0092B-C50C-407E-A947-70E740481C1C}">
                  <a14:useLocalDpi xmlns:a14="http://schemas.microsoft.com/office/drawing/2010/main" val="0"/>
                </a:ext>
              </a:extLst>
            </a:blip>
            <a:srcRect l="14907" r="45664" b="9528"/>
            <a:stretch/>
          </p:blipFill>
          <p:spPr bwMode="auto">
            <a:xfrm>
              <a:off x="5166814" y="2134833"/>
              <a:ext cx="1926221" cy="29480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20"/>
            <p:cNvSpPr>
              <a:spLocks/>
            </p:cNvSpPr>
            <p:nvPr/>
          </p:nvSpPr>
          <p:spPr bwMode="auto">
            <a:xfrm>
              <a:off x="4997040" y="2271026"/>
              <a:ext cx="169774" cy="880473"/>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rgbClr val="75260D"/>
            </a:solidFill>
            <a:ln>
              <a:noFill/>
            </a:ln>
            <a:extLst/>
          </p:spPr>
          <p:txBody>
            <a:bodyPr vert="horz" wrap="square" lIns="91440" tIns="45720" rIns="91440" bIns="45720" numCol="1" anchor="t" anchorCtr="0" compatLnSpc="1">
              <a:prstTxWarp prst="textNoShape">
                <a:avLst/>
              </a:prstTxWarp>
            </a:bodyPr>
            <a:lstStyle/>
            <a:p>
              <a:pPr marL="0" marR="0" lvl="0" indent="0"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ED6D00"/>
                </a:solidFill>
                <a:effectLst/>
                <a:uLnTx/>
                <a:uFillTx/>
                <a:latin typeface="+mn-lt"/>
                <a:ea typeface="+mn-ea"/>
                <a:cs typeface="+mn-ea"/>
                <a:sym typeface="+mn-lt"/>
              </a:endParaRPr>
            </a:p>
          </p:txBody>
        </p:sp>
        <p:sp>
          <p:nvSpPr>
            <p:cNvPr id="20" name="Rectangle 21"/>
            <p:cNvSpPr>
              <a:spLocks noChangeArrowheads="1"/>
            </p:cNvSpPr>
            <p:nvPr/>
          </p:nvSpPr>
          <p:spPr bwMode="auto">
            <a:xfrm>
              <a:off x="4997039" y="2271025"/>
              <a:ext cx="1672354" cy="718593"/>
            </a:xfrm>
            <a:prstGeom prst="rect">
              <a:avLst/>
            </a:prstGeom>
            <a:solidFill>
              <a:srgbClr val="D44318"/>
            </a:solidFill>
            <a:ln>
              <a:noFill/>
            </a:ln>
            <a:extLst/>
          </p:spPr>
          <p:txBody>
            <a:bodyPr vert="horz" wrap="square" lIns="91440" tIns="45720" rIns="91440" bIns="45720" numCol="1" anchor="t" anchorCtr="0" compatLnSpc="1">
              <a:prstTxWarp prst="textNoShape">
                <a:avLst/>
              </a:prstTxWarp>
            </a:bodyPr>
            <a:lstStyle/>
            <a:p>
              <a:pPr marL="0" marR="0" lvl="0" indent="0"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ED6D00"/>
                </a:solidFill>
                <a:effectLst/>
                <a:uLnTx/>
                <a:uFillTx/>
                <a:latin typeface="+mn-lt"/>
                <a:ea typeface="+mn-ea"/>
                <a:cs typeface="+mn-ea"/>
                <a:sym typeface="+mn-lt"/>
              </a:endParaRPr>
            </a:p>
          </p:txBody>
        </p:sp>
        <p:sp>
          <p:nvSpPr>
            <p:cNvPr id="21" name="TextBox 20"/>
            <p:cNvSpPr txBox="1"/>
            <p:nvPr/>
          </p:nvSpPr>
          <p:spPr>
            <a:xfrm>
              <a:off x="5000340" y="2350924"/>
              <a:ext cx="1620957" cy="523220"/>
            </a:xfrm>
            <a:prstGeom prst="rect">
              <a:avLst/>
            </a:prstGeom>
            <a:noFill/>
          </p:spPr>
          <p:txBody>
            <a:bodyPr wrap="none" rtlCol="0">
              <a:spAutoFit/>
            </a:bodyPr>
            <a:lstStyle/>
            <a:p>
              <a:pPr lvl="0" defTabSz="914514">
                <a:defRPr/>
              </a:pPr>
              <a:r>
                <a:rPr lang="zh-CN" altLang="en-US" sz="2800" b="1" kern="0" dirty="0">
                  <a:solidFill>
                    <a:srgbClr val="F8F8F8"/>
                  </a:solidFill>
                  <a:latin typeface="+mn-lt"/>
                  <a:ea typeface="+mn-ea"/>
                  <a:cs typeface="+mn-ea"/>
                  <a:sym typeface="+mn-lt"/>
                </a:rPr>
                <a:t>添加标题</a:t>
              </a:r>
            </a:p>
          </p:txBody>
        </p:sp>
      </p:grpSp>
      <p:grpSp>
        <p:nvGrpSpPr>
          <p:cNvPr id="5" name="组合 4"/>
          <p:cNvGrpSpPr/>
          <p:nvPr/>
        </p:nvGrpSpPr>
        <p:grpSpPr>
          <a:xfrm>
            <a:off x="7227894" y="2134834"/>
            <a:ext cx="2095996" cy="2948020"/>
            <a:chOff x="7227894" y="2134834"/>
            <a:chExt cx="2095996" cy="2948020"/>
          </a:xfrm>
        </p:grpSpPr>
        <p:pic>
          <p:nvPicPr>
            <p:cNvPr id="3075" name="Picture 3" descr="C:\Users\my\Desktop\234964-12122219123887.jpg"/>
            <p:cNvPicPr>
              <a:picLocks noChangeAspect="1" noChangeArrowheads="1"/>
            </p:cNvPicPr>
            <p:nvPr/>
          </p:nvPicPr>
          <p:blipFill rotWithShape="1">
            <a:blip r:embed="rId4">
              <a:extLst>
                <a:ext uri="{28A0092B-C50C-407E-A947-70E740481C1C}">
                  <a14:useLocalDpi xmlns:a14="http://schemas.microsoft.com/office/drawing/2010/main" val="0"/>
                </a:ext>
              </a:extLst>
            </a:blip>
            <a:srcRect l="47077" r="8070" b="4290"/>
            <a:stretch/>
          </p:blipFill>
          <p:spPr bwMode="auto">
            <a:xfrm>
              <a:off x="7402429" y="2134834"/>
              <a:ext cx="1921461" cy="2948020"/>
            </a:xfrm>
            <a:prstGeom prst="rect">
              <a:avLst/>
            </a:prstGeom>
            <a:noFill/>
            <a:extLst>
              <a:ext uri="{909E8E84-426E-40DD-AFC4-6F175D3DCCD1}">
                <a14:hiddenFill xmlns:a14="http://schemas.microsoft.com/office/drawing/2010/main">
                  <a:solidFill>
                    <a:srgbClr val="FFFFFF"/>
                  </a:solidFill>
                </a14:hiddenFill>
              </a:ext>
            </a:extLst>
          </p:spPr>
        </p:pic>
        <p:sp>
          <p:nvSpPr>
            <p:cNvPr id="25" name="Freeform 27"/>
            <p:cNvSpPr>
              <a:spLocks/>
            </p:cNvSpPr>
            <p:nvPr/>
          </p:nvSpPr>
          <p:spPr bwMode="auto">
            <a:xfrm>
              <a:off x="7227895" y="2271026"/>
              <a:ext cx="169774" cy="880473"/>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rgbClr val="005058"/>
            </a:solidFill>
            <a:ln>
              <a:noFill/>
            </a:ln>
            <a:extLst/>
          </p:spPr>
          <p:txBody>
            <a:bodyPr vert="horz" wrap="square" lIns="91440" tIns="45720" rIns="91440" bIns="45720" numCol="1" anchor="t" anchorCtr="0" compatLnSpc="1">
              <a:prstTxWarp prst="textNoShape">
                <a:avLst/>
              </a:prstTxWarp>
            </a:bodyPr>
            <a:lstStyle/>
            <a:p>
              <a:pPr marL="0" marR="0" lvl="0" indent="0"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ED6D00"/>
                </a:solidFill>
                <a:effectLst/>
                <a:uLnTx/>
                <a:uFillTx/>
                <a:latin typeface="+mn-lt"/>
                <a:ea typeface="+mn-ea"/>
                <a:cs typeface="+mn-ea"/>
                <a:sym typeface="+mn-lt"/>
              </a:endParaRPr>
            </a:p>
          </p:txBody>
        </p:sp>
        <p:sp>
          <p:nvSpPr>
            <p:cNvPr id="26" name="Rectangle 28"/>
            <p:cNvSpPr>
              <a:spLocks noChangeArrowheads="1"/>
            </p:cNvSpPr>
            <p:nvPr/>
          </p:nvSpPr>
          <p:spPr bwMode="auto">
            <a:xfrm>
              <a:off x="7227894" y="2271025"/>
              <a:ext cx="1672354" cy="718593"/>
            </a:xfrm>
            <a:prstGeom prst="rect">
              <a:avLst/>
            </a:prstGeom>
            <a:solidFill>
              <a:srgbClr val="0098A8"/>
            </a:solidFill>
            <a:ln>
              <a:noFill/>
            </a:ln>
            <a:extLst/>
          </p:spPr>
          <p:txBody>
            <a:bodyPr vert="horz" wrap="square" lIns="91440" tIns="45720" rIns="91440" bIns="45720" numCol="1" anchor="t" anchorCtr="0" compatLnSpc="1">
              <a:prstTxWarp prst="textNoShape">
                <a:avLst/>
              </a:prstTxWarp>
            </a:bodyPr>
            <a:lstStyle/>
            <a:p>
              <a:pPr marL="0" marR="0" lvl="0" indent="0"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ED6D00"/>
                </a:solidFill>
                <a:effectLst/>
                <a:uLnTx/>
                <a:uFillTx/>
                <a:latin typeface="+mn-lt"/>
                <a:ea typeface="+mn-ea"/>
                <a:cs typeface="+mn-ea"/>
                <a:sym typeface="+mn-lt"/>
              </a:endParaRPr>
            </a:p>
          </p:txBody>
        </p:sp>
        <p:sp>
          <p:nvSpPr>
            <p:cNvPr id="27" name="TextBox 26"/>
            <p:cNvSpPr txBox="1"/>
            <p:nvPr/>
          </p:nvSpPr>
          <p:spPr>
            <a:xfrm>
              <a:off x="7251039" y="2350924"/>
              <a:ext cx="1620956" cy="523220"/>
            </a:xfrm>
            <a:prstGeom prst="rect">
              <a:avLst/>
            </a:prstGeom>
            <a:noFill/>
          </p:spPr>
          <p:txBody>
            <a:bodyPr wrap="none" rtlCol="0">
              <a:spAutoFit/>
            </a:bodyPr>
            <a:lstStyle/>
            <a:p>
              <a:pPr lvl="0" defTabSz="914514">
                <a:defRPr/>
              </a:pPr>
              <a:r>
                <a:rPr lang="zh-CN" altLang="en-US" sz="2800" b="1" kern="0" dirty="0">
                  <a:solidFill>
                    <a:srgbClr val="F8F8F8"/>
                  </a:solidFill>
                  <a:latin typeface="+mn-lt"/>
                  <a:ea typeface="+mn-ea"/>
                  <a:cs typeface="+mn-ea"/>
                  <a:sym typeface="+mn-lt"/>
                </a:rPr>
                <a:t>添加标题</a:t>
              </a:r>
            </a:p>
          </p:txBody>
        </p:sp>
      </p:grpSp>
      <p:grpSp>
        <p:nvGrpSpPr>
          <p:cNvPr id="7" name="组合 6"/>
          <p:cNvGrpSpPr/>
          <p:nvPr/>
        </p:nvGrpSpPr>
        <p:grpSpPr>
          <a:xfrm>
            <a:off x="9463922" y="2129644"/>
            <a:ext cx="2094409" cy="2953210"/>
            <a:chOff x="9463922" y="2129644"/>
            <a:chExt cx="2094409" cy="2953210"/>
          </a:xfrm>
        </p:grpSpPr>
        <p:pic>
          <p:nvPicPr>
            <p:cNvPr id="3074" name="Picture 2" descr="C:\Users\my\Desktop\2008310104839571_2.jpg"/>
            <p:cNvPicPr>
              <a:picLocks noChangeAspect="1" noChangeArrowheads="1"/>
            </p:cNvPicPr>
            <p:nvPr/>
          </p:nvPicPr>
          <p:blipFill rotWithShape="1">
            <a:blip r:embed="rId5">
              <a:extLst>
                <a:ext uri="{28A0092B-C50C-407E-A947-70E740481C1C}">
                  <a14:useLocalDpi xmlns:a14="http://schemas.microsoft.com/office/drawing/2010/main" val="0"/>
                </a:ext>
              </a:extLst>
            </a:blip>
            <a:srcRect l="41023" r="15891" b="6880"/>
            <a:stretch/>
          </p:blipFill>
          <p:spPr bwMode="auto">
            <a:xfrm>
              <a:off x="9633696" y="2129644"/>
              <a:ext cx="1924635" cy="2953210"/>
            </a:xfrm>
            <a:prstGeom prst="rect">
              <a:avLst/>
            </a:prstGeom>
            <a:noFill/>
            <a:extLst>
              <a:ext uri="{909E8E84-426E-40DD-AFC4-6F175D3DCCD1}">
                <a14:hiddenFill xmlns:a14="http://schemas.microsoft.com/office/drawing/2010/main">
                  <a:solidFill>
                    <a:srgbClr val="FFFFFF"/>
                  </a:solidFill>
                </a14:hiddenFill>
              </a:ext>
            </a:extLst>
          </p:spPr>
        </p:pic>
        <p:sp>
          <p:nvSpPr>
            <p:cNvPr id="31" name="Freeform 34"/>
            <p:cNvSpPr>
              <a:spLocks/>
            </p:cNvSpPr>
            <p:nvPr/>
          </p:nvSpPr>
          <p:spPr bwMode="auto">
            <a:xfrm>
              <a:off x="9463922" y="2271026"/>
              <a:ext cx="169775" cy="880473"/>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bg2">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ED6D00"/>
                </a:solidFill>
                <a:effectLst/>
                <a:uLnTx/>
                <a:uFillTx/>
                <a:latin typeface="+mn-lt"/>
                <a:ea typeface="+mn-ea"/>
                <a:cs typeface="+mn-ea"/>
                <a:sym typeface="+mn-lt"/>
              </a:endParaRPr>
            </a:p>
          </p:txBody>
        </p:sp>
        <p:sp>
          <p:nvSpPr>
            <p:cNvPr id="32" name="Rectangle 35"/>
            <p:cNvSpPr>
              <a:spLocks noChangeArrowheads="1"/>
            </p:cNvSpPr>
            <p:nvPr/>
          </p:nvSpPr>
          <p:spPr bwMode="auto">
            <a:xfrm>
              <a:off x="9463922" y="2271025"/>
              <a:ext cx="1670768" cy="718593"/>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pPr marL="0" marR="0" lvl="0" indent="0"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ED6D00"/>
                </a:solidFill>
                <a:effectLst/>
                <a:uLnTx/>
                <a:uFillTx/>
                <a:latin typeface="+mn-lt"/>
                <a:ea typeface="+mn-ea"/>
                <a:cs typeface="+mn-ea"/>
                <a:sym typeface="+mn-lt"/>
              </a:endParaRPr>
            </a:p>
          </p:txBody>
        </p:sp>
        <p:sp>
          <p:nvSpPr>
            <p:cNvPr id="33" name="TextBox 32"/>
            <p:cNvSpPr txBox="1"/>
            <p:nvPr/>
          </p:nvSpPr>
          <p:spPr>
            <a:xfrm>
              <a:off x="9474465" y="2350924"/>
              <a:ext cx="1620957" cy="523220"/>
            </a:xfrm>
            <a:prstGeom prst="rect">
              <a:avLst/>
            </a:prstGeom>
            <a:noFill/>
          </p:spPr>
          <p:txBody>
            <a:bodyPr wrap="none" rtlCol="0">
              <a:spAutoFit/>
            </a:bodyPr>
            <a:lstStyle/>
            <a:p>
              <a:pPr lvl="0" defTabSz="914514">
                <a:defRPr/>
              </a:pPr>
              <a:r>
                <a:rPr lang="zh-CN" altLang="en-US" sz="2800" b="1" kern="0" dirty="0">
                  <a:solidFill>
                    <a:srgbClr val="F8F8F8"/>
                  </a:solidFill>
                  <a:latin typeface="+mn-lt"/>
                  <a:ea typeface="+mn-ea"/>
                  <a:cs typeface="+mn-ea"/>
                  <a:sym typeface="+mn-lt"/>
                </a:rPr>
                <a:t>添加标题</a:t>
              </a:r>
            </a:p>
          </p:txBody>
        </p:sp>
      </p:grpSp>
      <p:grpSp>
        <p:nvGrpSpPr>
          <p:cNvPr id="2" name="组合 1"/>
          <p:cNvGrpSpPr/>
          <p:nvPr/>
        </p:nvGrpSpPr>
        <p:grpSpPr>
          <a:xfrm>
            <a:off x="535803" y="2128053"/>
            <a:ext cx="2107262" cy="2954801"/>
            <a:chOff x="535803" y="2128053"/>
            <a:chExt cx="2107262" cy="2954801"/>
          </a:xfrm>
        </p:grpSpPr>
        <p:sp>
          <p:nvSpPr>
            <p:cNvPr id="6" name="Rectangle 5"/>
            <p:cNvSpPr>
              <a:spLocks noChangeArrowheads="1"/>
            </p:cNvSpPr>
            <p:nvPr/>
          </p:nvSpPr>
          <p:spPr bwMode="auto">
            <a:xfrm>
              <a:off x="710337" y="2128053"/>
              <a:ext cx="1919875" cy="2954801"/>
            </a:xfrm>
            <a:prstGeom prst="rect">
              <a:avLst/>
            </a:prstGeom>
            <a:blipFill dpi="0" rotWithShape="1">
              <a:blip r:embed="rId6"/>
              <a:srcRect/>
              <a:tile tx="146050" ty="57150" sx="30000" sy="50000" flip="none" algn="ctr"/>
            </a:blipFill>
            <a:ln w="9" cap="flat">
              <a:solidFill>
                <a:srgbClr val="005F97"/>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ED6D00"/>
                </a:solidFill>
                <a:effectLst/>
                <a:uLnTx/>
                <a:uFillTx/>
                <a:latin typeface="+mn-lt"/>
                <a:ea typeface="+mn-ea"/>
                <a:cs typeface="+mn-ea"/>
                <a:sym typeface="+mn-lt"/>
              </a:endParaRPr>
            </a:p>
          </p:txBody>
        </p:sp>
        <p:sp>
          <p:nvSpPr>
            <p:cNvPr id="30" name="Rectangle 33"/>
            <p:cNvSpPr>
              <a:spLocks noChangeArrowheads="1"/>
            </p:cNvSpPr>
            <p:nvPr/>
          </p:nvSpPr>
          <p:spPr bwMode="auto">
            <a:xfrm>
              <a:off x="723190" y="2128053"/>
              <a:ext cx="1919875" cy="2954801"/>
            </a:xfrm>
            <a:prstGeom prst="rect">
              <a:avLst/>
            </a:prstGeom>
            <a:blipFill>
              <a:blip r:embed="rId7"/>
              <a:stretch>
                <a:fillRect/>
              </a:stretch>
            </a:blipFill>
            <a:ln w="9"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ED6D00"/>
                </a:solidFill>
                <a:effectLst/>
                <a:uLnTx/>
                <a:uFillTx/>
                <a:latin typeface="+mn-lt"/>
                <a:ea typeface="+mn-ea"/>
                <a:cs typeface="+mn-ea"/>
                <a:sym typeface="+mn-lt"/>
              </a:endParaRPr>
            </a:p>
          </p:txBody>
        </p:sp>
        <p:sp>
          <p:nvSpPr>
            <p:cNvPr id="40" name="Freeform 6"/>
            <p:cNvSpPr>
              <a:spLocks/>
            </p:cNvSpPr>
            <p:nvPr/>
          </p:nvSpPr>
          <p:spPr bwMode="auto">
            <a:xfrm>
              <a:off x="535803" y="2271026"/>
              <a:ext cx="169775" cy="880473"/>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rgbClr val="003E64"/>
            </a:solidFill>
            <a:ln>
              <a:noFill/>
            </a:ln>
            <a:extLst/>
          </p:spPr>
          <p:txBody>
            <a:bodyPr vert="horz" wrap="square" lIns="91440" tIns="45720" rIns="91440" bIns="45720" numCol="1" anchor="t" anchorCtr="0" compatLnSpc="1">
              <a:prstTxWarp prst="textNoShape">
                <a:avLst/>
              </a:prstTxWarp>
            </a:bodyPr>
            <a:lstStyle/>
            <a:p>
              <a:pPr marL="0" marR="0" lvl="0" indent="0"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ED6D00"/>
                </a:solidFill>
                <a:effectLst/>
                <a:uLnTx/>
                <a:uFillTx/>
                <a:latin typeface="+mn-lt"/>
                <a:ea typeface="+mn-ea"/>
                <a:cs typeface="+mn-ea"/>
                <a:sym typeface="+mn-lt"/>
              </a:endParaRPr>
            </a:p>
          </p:txBody>
        </p:sp>
        <p:sp>
          <p:nvSpPr>
            <p:cNvPr id="41" name="Rectangle 7"/>
            <p:cNvSpPr>
              <a:spLocks noChangeArrowheads="1"/>
            </p:cNvSpPr>
            <p:nvPr/>
          </p:nvSpPr>
          <p:spPr bwMode="auto">
            <a:xfrm>
              <a:off x="535803" y="2271025"/>
              <a:ext cx="1670768" cy="718593"/>
            </a:xfrm>
            <a:prstGeom prst="rect">
              <a:avLst/>
            </a:prstGeom>
            <a:solidFill>
              <a:srgbClr val="005F97"/>
            </a:solidFill>
            <a:ln>
              <a:noFill/>
            </a:ln>
            <a:extLst/>
          </p:spPr>
          <p:txBody>
            <a:bodyPr vert="horz" wrap="square" lIns="91440" tIns="45720" rIns="91440" bIns="45720" numCol="1" anchor="t" anchorCtr="0" compatLnSpc="1">
              <a:prstTxWarp prst="textNoShape">
                <a:avLst/>
              </a:prstTxWarp>
            </a:bodyPr>
            <a:lstStyle/>
            <a:p>
              <a:pPr marL="0" marR="0" lvl="0" indent="0"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ED6D00"/>
                </a:solidFill>
                <a:effectLst/>
                <a:uLnTx/>
                <a:uFillTx/>
                <a:latin typeface="+mn-lt"/>
                <a:ea typeface="+mn-ea"/>
                <a:cs typeface="+mn-ea"/>
                <a:sym typeface="+mn-lt"/>
              </a:endParaRPr>
            </a:p>
          </p:txBody>
        </p:sp>
        <p:sp>
          <p:nvSpPr>
            <p:cNvPr id="42" name="TextBox 41"/>
            <p:cNvSpPr txBox="1"/>
            <p:nvPr/>
          </p:nvSpPr>
          <p:spPr>
            <a:xfrm>
              <a:off x="553480" y="2350924"/>
              <a:ext cx="1620957" cy="523220"/>
            </a:xfrm>
            <a:prstGeom prst="rect">
              <a:avLst/>
            </a:prstGeom>
            <a:noFill/>
          </p:spPr>
          <p:txBody>
            <a:bodyPr wrap="none" rtlCol="0">
              <a:spAutoFit/>
            </a:bodyPr>
            <a:lstStyle/>
            <a:p>
              <a:pPr marL="0" marR="0" lvl="0" indent="0" defTabSz="914514" eaLnBrk="1" fontAlgn="base" latinLnBrk="0" hangingPunct="1">
                <a:lnSpc>
                  <a:spcPct val="100000"/>
                </a:lnSpc>
                <a:spcBef>
                  <a:spcPct val="0"/>
                </a:spcBef>
                <a:spcAft>
                  <a:spcPct val="0"/>
                </a:spcAft>
                <a:buClrTx/>
                <a:buSzTx/>
                <a:buFontTx/>
                <a:buNone/>
                <a:tabLst/>
                <a:defRPr/>
              </a:pPr>
              <a:r>
                <a:rPr lang="zh-CN" altLang="en-US" sz="2800" b="1" kern="0" dirty="0">
                  <a:solidFill>
                    <a:srgbClr val="F8F8F8"/>
                  </a:solidFill>
                  <a:latin typeface="+mn-lt"/>
                  <a:ea typeface="+mn-ea"/>
                  <a:cs typeface="+mn-ea"/>
                  <a:sym typeface="+mn-lt"/>
                </a:rPr>
                <a:t>添加标题</a:t>
              </a:r>
              <a:endParaRPr kumimoji="0" lang="zh-CN" altLang="en-US" sz="2800" b="1" i="0" u="none" strike="noStrike" kern="0" cap="none" spc="0" normalizeH="0" baseline="0" noProof="0" dirty="0">
                <a:ln>
                  <a:noFill/>
                </a:ln>
                <a:solidFill>
                  <a:srgbClr val="F8F8F8"/>
                </a:solidFill>
                <a:effectLst/>
                <a:uLnTx/>
                <a:uFillTx/>
                <a:latin typeface="+mn-lt"/>
                <a:ea typeface="+mn-ea"/>
                <a:cs typeface="+mn-ea"/>
                <a:sym typeface="+mn-lt"/>
              </a:endParaRPr>
            </a:p>
          </p:txBody>
        </p:sp>
      </p:grpSp>
    </p:spTree>
    <p:extLst>
      <p:ext uri="{BB962C8B-B14F-4D97-AF65-F5344CB8AC3E}">
        <p14:creationId xmlns:p14="http://schemas.microsoft.com/office/powerpoint/2010/main" val="273152796"/>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Scale>
                                      <p:cBhvr>
                                        <p:cTn id="14"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gtEl>
                                        <p:attrNameLst>
                                          <p:attrName>ppt_x</p:attrName>
                                          <p:attrName>ppt_y</p:attrName>
                                        </p:attrNameLst>
                                      </p:cBhvr>
                                    </p:animMotion>
                                    <p:animEffect transition="in" filter="fade">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Scale>
                                      <p:cBhvr>
                                        <p:cTn id="21"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4"/>
                                        </p:tgtEl>
                                        <p:attrNameLst>
                                          <p:attrName>ppt_x</p:attrName>
                                          <p:attrName>ppt_y</p:attrName>
                                        </p:attrNameLst>
                                      </p:cBhvr>
                                    </p:animMotion>
                                    <p:animEffect transition="in" filter="fade">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Scale>
                                      <p:cBhvr>
                                        <p:cTn id="2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5"/>
                                        </p:tgtEl>
                                        <p:attrNameLst>
                                          <p:attrName>ppt_x</p:attrName>
                                          <p:attrName>ppt_y</p:attrName>
                                        </p:attrNameLst>
                                      </p:cBhvr>
                                    </p:animMotion>
                                    <p:animEffect transition="in" filter="fade">
                                      <p:cBhvr>
                                        <p:cTn id="30" dur="10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Scale>
                                      <p:cBhvr>
                                        <p:cTn id="35"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7"/>
                                        </p:tgtEl>
                                        <p:attrNameLst>
                                          <p:attrName>ppt_x</p:attrName>
                                          <p:attrName>ppt_y</p:attrName>
                                        </p:attrNameLst>
                                      </p:cBhvr>
                                    </p:animMotion>
                                    <p:animEffect transition="in" filter="fade">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pic>
        <p:nvPicPr>
          <p:cNvPr id="5"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5868" y="4206262"/>
            <a:ext cx="1625388" cy="1625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6"/>
          <p:cNvGrpSpPr>
            <a:grpSpLocks/>
          </p:cNvGrpSpPr>
          <p:nvPr/>
        </p:nvGrpSpPr>
        <p:grpSpPr bwMode="auto">
          <a:xfrm>
            <a:off x="549204" y="1946727"/>
            <a:ext cx="4084106" cy="312810"/>
            <a:chOff x="0" y="0"/>
            <a:chExt cx="4084637" cy="312738"/>
          </a:xfrm>
          <a:solidFill>
            <a:srgbClr val="005F97"/>
          </a:solidFill>
        </p:grpSpPr>
        <p:sp>
          <p:nvSpPr>
            <p:cNvPr id="7" name="Freeform 916"/>
            <p:cNvSpPr>
              <a:spLocks/>
            </p:cNvSpPr>
            <p:nvPr/>
          </p:nvSpPr>
          <p:spPr bwMode="auto">
            <a:xfrm>
              <a:off x="0" y="0"/>
              <a:ext cx="536575" cy="312738"/>
            </a:xfrm>
            <a:custGeom>
              <a:avLst/>
              <a:gdLst>
                <a:gd name="T0" fmla="*/ 98 w 197"/>
                <a:gd name="T1" fmla="*/ 45 h 115"/>
                <a:gd name="T2" fmla="*/ 98 w 197"/>
                <a:gd name="T3" fmla="*/ 114 h 115"/>
                <a:gd name="T4" fmla="*/ 98 w 197"/>
                <a:gd name="T5" fmla="*/ 115 h 115"/>
                <a:gd name="T6" fmla="*/ 98 w 197"/>
                <a:gd name="T7" fmla="*/ 115 h 115"/>
                <a:gd name="T8" fmla="*/ 98 w 197"/>
                <a:gd name="T9" fmla="*/ 115 h 115"/>
                <a:gd name="T10" fmla="*/ 98 w 197"/>
                <a:gd name="T11" fmla="*/ 114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8" name="Freeform 917"/>
            <p:cNvSpPr>
              <a:spLocks/>
            </p:cNvSpPr>
            <p:nvPr/>
          </p:nvSpPr>
          <p:spPr bwMode="auto">
            <a:xfrm>
              <a:off x="393700" y="0"/>
              <a:ext cx="536575" cy="312738"/>
            </a:xfrm>
            <a:custGeom>
              <a:avLst/>
              <a:gdLst>
                <a:gd name="T0" fmla="*/ 98 w 197"/>
                <a:gd name="T1" fmla="*/ 45 h 115"/>
                <a:gd name="T2" fmla="*/ 98 w 197"/>
                <a:gd name="T3" fmla="*/ 114 h 115"/>
                <a:gd name="T4" fmla="*/ 98 w 197"/>
                <a:gd name="T5" fmla="*/ 115 h 115"/>
                <a:gd name="T6" fmla="*/ 98 w 197"/>
                <a:gd name="T7" fmla="*/ 115 h 115"/>
                <a:gd name="T8" fmla="*/ 98 w 197"/>
                <a:gd name="T9" fmla="*/ 115 h 115"/>
                <a:gd name="T10" fmla="*/ 98 w 197"/>
                <a:gd name="T11" fmla="*/ 114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9" name="Freeform 918"/>
            <p:cNvSpPr>
              <a:spLocks/>
            </p:cNvSpPr>
            <p:nvPr/>
          </p:nvSpPr>
          <p:spPr bwMode="auto">
            <a:xfrm>
              <a:off x="785812" y="0"/>
              <a:ext cx="539750" cy="312738"/>
            </a:xfrm>
            <a:custGeom>
              <a:avLst/>
              <a:gdLst>
                <a:gd name="T0" fmla="*/ 99 w 198"/>
                <a:gd name="T1" fmla="*/ 45 h 115"/>
                <a:gd name="T2" fmla="*/ 99 w 198"/>
                <a:gd name="T3" fmla="*/ 114 h 115"/>
                <a:gd name="T4" fmla="*/ 99 w 198"/>
                <a:gd name="T5" fmla="*/ 115 h 115"/>
                <a:gd name="T6" fmla="*/ 99 w 198"/>
                <a:gd name="T7" fmla="*/ 115 h 115"/>
                <a:gd name="T8" fmla="*/ 99 w 198"/>
                <a:gd name="T9" fmla="*/ 115 h 115"/>
                <a:gd name="T10" fmla="*/ 99 w 198"/>
                <a:gd name="T11" fmla="*/ 114 h 115"/>
                <a:gd name="T12" fmla="*/ 99 w 198"/>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9"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10" name="Freeform 919"/>
            <p:cNvSpPr>
              <a:spLocks/>
            </p:cNvSpPr>
            <p:nvPr/>
          </p:nvSpPr>
          <p:spPr bwMode="auto">
            <a:xfrm>
              <a:off x="1181100" y="0"/>
              <a:ext cx="538163" cy="312738"/>
            </a:xfrm>
            <a:custGeom>
              <a:avLst/>
              <a:gdLst>
                <a:gd name="T0" fmla="*/ 99 w 198"/>
                <a:gd name="T1" fmla="*/ 45 h 115"/>
                <a:gd name="T2" fmla="*/ 99 w 198"/>
                <a:gd name="T3" fmla="*/ 114 h 115"/>
                <a:gd name="T4" fmla="*/ 99 w 198"/>
                <a:gd name="T5" fmla="*/ 115 h 115"/>
                <a:gd name="T6" fmla="*/ 99 w 198"/>
                <a:gd name="T7" fmla="*/ 115 h 115"/>
                <a:gd name="T8" fmla="*/ 99 w 198"/>
                <a:gd name="T9" fmla="*/ 115 h 115"/>
                <a:gd name="T10" fmla="*/ 99 w 198"/>
                <a:gd name="T11" fmla="*/ 114 h 115"/>
                <a:gd name="T12" fmla="*/ 99 w 198"/>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11" name="Freeform 920"/>
            <p:cNvSpPr>
              <a:spLocks/>
            </p:cNvSpPr>
            <p:nvPr/>
          </p:nvSpPr>
          <p:spPr bwMode="auto">
            <a:xfrm>
              <a:off x="1574800" y="0"/>
              <a:ext cx="539750" cy="312738"/>
            </a:xfrm>
            <a:custGeom>
              <a:avLst/>
              <a:gdLst>
                <a:gd name="T0" fmla="*/ 99 w 198"/>
                <a:gd name="T1" fmla="*/ 45 h 115"/>
                <a:gd name="T2" fmla="*/ 99 w 198"/>
                <a:gd name="T3" fmla="*/ 114 h 115"/>
                <a:gd name="T4" fmla="*/ 99 w 198"/>
                <a:gd name="T5" fmla="*/ 115 h 115"/>
                <a:gd name="T6" fmla="*/ 99 w 198"/>
                <a:gd name="T7" fmla="*/ 115 h 115"/>
                <a:gd name="T8" fmla="*/ 99 w 198"/>
                <a:gd name="T9" fmla="*/ 115 h 115"/>
                <a:gd name="T10" fmla="*/ 99 w 198"/>
                <a:gd name="T11" fmla="*/ 114 h 115"/>
                <a:gd name="T12" fmla="*/ 99 w 198"/>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8"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12" name="Freeform 921"/>
            <p:cNvSpPr>
              <a:spLocks/>
            </p:cNvSpPr>
            <p:nvPr/>
          </p:nvSpPr>
          <p:spPr bwMode="auto">
            <a:xfrm>
              <a:off x="1970087" y="0"/>
              <a:ext cx="536575" cy="312738"/>
            </a:xfrm>
            <a:custGeom>
              <a:avLst/>
              <a:gdLst>
                <a:gd name="T0" fmla="*/ 99 w 197"/>
                <a:gd name="T1" fmla="*/ 45 h 115"/>
                <a:gd name="T2" fmla="*/ 99 w 197"/>
                <a:gd name="T3" fmla="*/ 114 h 115"/>
                <a:gd name="T4" fmla="*/ 99 w 197"/>
                <a:gd name="T5" fmla="*/ 115 h 115"/>
                <a:gd name="T6" fmla="*/ 99 w 197"/>
                <a:gd name="T7" fmla="*/ 115 h 115"/>
                <a:gd name="T8" fmla="*/ 99 w 197"/>
                <a:gd name="T9" fmla="*/ 115 h 115"/>
                <a:gd name="T10" fmla="*/ 99 w 197"/>
                <a:gd name="T11" fmla="*/ 114 h 115"/>
                <a:gd name="T12" fmla="*/ 99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13" name="Freeform 922"/>
            <p:cNvSpPr>
              <a:spLocks/>
            </p:cNvSpPr>
            <p:nvPr/>
          </p:nvSpPr>
          <p:spPr bwMode="auto">
            <a:xfrm>
              <a:off x="2365375" y="0"/>
              <a:ext cx="534988" cy="312738"/>
            </a:xfrm>
            <a:custGeom>
              <a:avLst/>
              <a:gdLst>
                <a:gd name="T0" fmla="*/ 99 w 197"/>
                <a:gd name="T1" fmla="*/ 45 h 115"/>
                <a:gd name="T2" fmla="*/ 99 w 197"/>
                <a:gd name="T3" fmla="*/ 114 h 115"/>
                <a:gd name="T4" fmla="*/ 99 w 197"/>
                <a:gd name="T5" fmla="*/ 115 h 115"/>
                <a:gd name="T6" fmla="*/ 99 w 197"/>
                <a:gd name="T7" fmla="*/ 115 h 115"/>
                <a:gd name="T8" fmla="*/ 99 w 197"/>
                <a:gd name="T9" fmla="*/ 115 h 115"/>
                <a:gd name="T10" fmla="*/ 99 w 197"/>
                <a:gd name="T11" fmla="*/ 114 h 115"/>
                <a:gd name="T12" fmla="*/ 99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14" name="Freeform 923"/>
            <p:cNvSpPr>
              <a:spLocks/>
            </p:cNvSpPr>
            <p:nvPr/>
          </p:nvSpPr>
          <p:spPr bwMode="auto">
            <a:xfrm>
              <a:off x="2759075" y="0"/>
              <a:ext cx="536575" cy="312738"/>
            </a:xfrm>
            <a:custGeom>
              <a:avLst/>
              <a:gdLst>
                <a:gd name="T0" fmla="*/ 98 w 197"/>
                <a:gd name="T1" fmla="*/ 45 h 115"/>
                <a:gd name="T2" fmla="*/ 98 w 197"/>
                <a:gd name="T3" fmla="*/ 114 h 115"/>
                <a:gd name="T4" fmla="*/ 98 w 197"/>
                <a:gd name="T5" fmla="*/ 115 h 115"/>
                <a:gd name="T6" fmla="*/ 98 w 197"/>
                <a:gd name="T7" fmla="*/ 115 h 115"/>
                <a:gd name="T8" fmla="*/ 99 w 197"/>
                <a:gd name="T9" fmla="*/ 115 h 115"/>
                <a:gd name="T10" fmla="*/ 99 w 197"/>
                <a:gd name="T11" fmla="*/ 114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9" y="115"/>
                    <a:pt x="99" y="115"/>
                    <a:pt x="99" y="115"/>
                  </a:cubicBezTo>
                  <a:cubicBezTo>
                    <a:pt x="99" y="114"/>
                    <a:pt x="99" y="114"/>
                    <a:pt x="99" y="114"/>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15" name="Freeform 924"/>
            <p:cNvSpPr>
              <a:spLocks/>
            </p:cNvSpPr>
            <p:nvPr/>
          </p:nvSpPr>
          <p:spPr bwMode="auto">
            <a:xfrm>
              <a:off x="3154362" y="0"/>
              <a:ext cx="534988" cy="312738"/>
            </a:xfrm>
            <a:custGeom>
              <a:avLst/>
              <a:gdLst>
                <a:gd name="T0" fmla="*/ 98 w 197"/>
                <a:gd name="T1" fmla="*/ 45 h 115"/>
                <a:gd name="T2" fmla="*/ 98 w 197"/>
                <a:gd name="T3" fmla="*/ 114 h 115"/>
                <a:gd name="T4" fmla="*/ 98 w 197"/>
                <a:gd name="T5" fmla="*/ 115 h 115"/>
                <a:gd name="T6" fmla="*/ 98 w 197"/>
                <a:gd name="T7" fmla="*/ 115 h 115"/>
                <a:gd name="T8" fmla="*/ 98 w 197"/>
                <a:gd name="T9" fmla="*/ 115 h 115"/>
                <a:gd name="T10" fmla="*/ 98 w 197"/>
                <a:gd name="T11" fmla="*/ 114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16" name="Freeform 925"/>
            <p:cNvSpPr>
              <a:spLocks/>
            </p:cNvSpPr>
            <p:nvPr/>
          </p:nvSpPr>
          <p:spPr bwMode="auto">
            <a:xfrm>
              <a:off x="3548062" y="0"/>
              <a:ext cx="536575" cy="312738"/>
            </a:xfrm>
            <a:custGeom>
              <a:avLst/>
              <a:gdLst>
                <a:gd name="T0" fmla="*/ 98 w 197"/>
                <a:gd name="T1" fmla="*/ 45 h 115"/>
                <a:gd name="T2" fmla="*/ 98 w 197"/>
                <a:gd name="T3" fmla="*/ 114 h 115"/>
                <a:gd name="T4" fmla="*/ 98 w 197"/>
                <a:gd name="T5" fmla="*/ 115 h 115"/>
                <a:gd name="T6" fmla="*/ 98 w 197"/>
                <a:gd name="T7" fmla="*/ 115 h 115"/>
                <a:gd name="T8" fmla="*/ 98 w 197"/>
                <a:gd name="T9" fmla="*/ 115 h 115"/>
                <a:gd name="T10" fmla="*/ 98 w 197"/>
                <a:gd name="T11" fmla="*/ 114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grpSp>
      <p:grpSp>
        <p:nvGrpSpPr>
          <p:cNvPr id="17" name="组合 18"/>
          <p:cNvGrpSpPr>
            <a:grpSpLocks/>
          </p:cNvGrpSpPr>
          <p:nvPr/>
        </p:nvGrpSpPr>
        <p:grpSpPr bwMode="auto">
          <a:xfrm>
            <a:off x="549204" y="2302408"/>
            <a:ext cx="4084106" cy="311221"/>
            <a:chOff x="0" y="0"/>
            <a:chExt cx="4084637" cy="311150"/>
          </a:xfrm>
          <a:solidFill>
            <a:srgbClr val="0098A8"/>
          </a:solidFill>
        </p:grpSpPr>
        <p:sp>
          <p:nvSpPr>
            <p:cNvPr id="18" name="Freeform 926"/>
            <p:cNvSpPr>
              <a:spLocks/>
            </p:cNvSpPr>
            <p:nvPr/>
          </p:nvSpPr>
          <p:spPr bwMode="auto">
            <a:xfrm>
              <a:off x="0" y="0"/>
              <a:ext cx="536575" cy="311150"/>
            </a:xfrm>
            <a:custGeom>
              <a:avLst/>
              <a:gdLst>
                <a:gd name="T0" fmla="*/ 98 w 197"/>
                <a:gd name="T1" fmla="*/ 44 h 114"/>
                <a:gd name="T2" fmla="*/ 98 w 197"/>
                <a:gd name="T3" fmla="*/ 114 h 114"/>
                <a:gd name="T4" fmla="*/ 98 w 197"/>
                <a:gd name="T5" fmla="*/ 114 h 114"/>
                <a:gd name="T6" fmla="*/ 98 w 197"/>
                <a:gd name="T7" fmla="*/ 114 h 114"/>
                <a:gd name="T8" fmla="*/ 98 w 197"/>
                <a:gd name="T9" fmla="*/ 114 h 114"/>
                <a:gd name="T10" fmla="*/ 98 w 197"/>
                <a:gd name="T11" fmla="*/ 114 h 114"/>
                <a:gd name="T12" fmla="*/ 98 w 197"/>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19" name="Freeform 927"/>
            <p:cNvSpPr>
              <a:spLocks/>
            </p:cNvSpPr>
            <p:nvPr/>
          </p:nvSpPr>
          <p:spPr bwMode="auto">
            <a:xfrm>
              <a:off x="393700" y="0"/>
              <a:ext cx="536575" cy="311150"/>
            </a:xfrm>
            <a:custGeom>
              <a:avLst/>
              <a:gdLst>
                <a:gd name="T0" fmla="*/ 98 w 197"/>
                <a:gd name="T1" fmla="*/ 44 h 114"/>
                <a:gd name="T2" fmla="*/ 98 w 197"/>
                <a:gd name="T3" fmla="*/ 114 h 114"/>
                <a:gd name="T4" fmla="*/ 98 w 197"/>
                <a:gd name="T5" fmla="*/ 114 h 114"/>
                <a:gd name="T6" fmla="*/ 98 w 197"/>
                <a:gd name="T7" fmla="*/ 114 h 114"/>
                <a:gd name="T8" fmla="*/ 98 w 197"/>
                <a:gd name="T9" fmla="*/ 114 h 114"/>
                <a:gd name="T10" fmla="*/ 98 w 197"/>
                <a:gd name="T11" fmla="*/ 114 h 114"/>
                <a:gd name="T12" fmla="*/ 98 w 197"/>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20" name="Freeform 928"/>
            <p:cNvSpPr>
              <a:spLocks/>
            </p:cNvSpPr>
            <p:nvPr/>
          </p:nvSpPr>
          <p:spPr bwMode="auto">
            <a:xfrm>
              <a:off x="785812" y="0"/>
              <a:ext cx="539750" cy="311150"/>
            </a:xfrm>
            <a:custGeom>
              <a:avLst/>
              <a:gdLst>
                <a:gd name="T0" fmla="*/ 99 w 198"/>
                <a:gd name="T1" fmla="*/ 44 h 114"/>
                <a:gd name="T2" fmla="*/ 99 w 198"/>
                <a:gd name="T3" fmla="*/ 114 h 114"/>
                <a:gd name="T4" fmla="*/ 99 w 198"/>
                <a:gd name="T5" fmla="*/ 114 h 114"/>
                <a:gd name="T6" fmla="*/ 99 w 198"/>
                <a:gd name="T7" fmla="*/ 114 h 114"/>
                <a:gd name="T8" fmla="*/ 99 w 198"/>
                <a:gd name="T9" fmla="*/ 114 h 114"/>
                <a:gd name="T10" fmla="*/ 99 w 198"/>
                <a:gd name="T11" fmla="*/ 114 h 114"/>
                <a:gd name="T12" fmla="*/ 99 w 198"/>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9" y="0"/>
                    <a:pt x="9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21" name="Freeform 929"/>
            <p:cNvSpPr>
              <a:spLocks/>
            </p:cNvSpPr>
            <p:nvPr/>
          </p:nvSpPr>
          <p:spPr bwMode="auto">
            <a:xfrm>
              <a:off x="1181100" y="0"/>
              <a:ext cx="538163" cy="311150"/>
            </a:xfrm>
            <a:custGeom>
              <a:avLst/>
              <a:gdLst>
                <a:gd name="T0" fmla="*/ 99 w 198"/>
                <a:gd name="T1" fmla="*/ 44 h 114"/>
                <a:gd name="T2" fmla="*/ 99 w 198"/>
                <a:gd name="T3" fmla="*/ 114 h 114"/>
                <a:gd name="T4" fmla="*/ 99 w 198"/>
                <a:gd name="T5" fmla="*/ 114 h 114"/>
                <a:gd name="T6" fmla="*/ 99 w 198"/>
                <a:gd name="T7" fmla="*/ 114 h 114"/>
                <a:gd name="T8" fmla="*/ 99 w 198"/>
                <a:gd name="T9" fmla="*/ 114 h 114"/>
                <a:gd name="T10" fmla="*/ 99 w 198"/>
                <a:gd name="T11" fmla="*/ 114 h 114"/>
                <a:gd name="T12" fmla="*/ 99 w 198"/>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22" name="Freeform 930"/>
            <p:cNvSpPr>
              <a:spLocks/>
            </p:cNvSpPr>
            <p:nvPr/>
          </p:nvSpPr>
          <p:spPr bwMode="auto">
            <a:xfrm>
              <a:off x="1574800" y="0"/>
              <a:ext cx="539750" cy="311150"/>
            </a:xfrm>
            <a:custGeom>
              <a:avLst/>
              <a:gdLst>
                <a:gd name="T0" fmla="*/ 99 w 198"/>
                <a:gd name="T1" fmla="*/ 44 h 114"/>
                <a:gd name="T2" fmla="*/ 99 w 198"/>
                <a:gd name="T3" fmla="*/ 114 h 114"/>
                <a:gd name="T4" fmla="*/ 99 w 198"/>
                <a:gd name="T5" fmla="*/ 114 h 114"/>
                <a:gd name="T6" fmla="*/ 99 w 198"/>
                <a:gd name="T7" fmla="*/ 114 h 114"/>
                <a:gd name="T8" fmla="*/ 99 w 198"/>
                <a:gd name="T9" fmla="*/ 114 h 114"/>
                <a:gd name="T10" fmla="*/ 99 w 198"/>
                <a:gd name="T11" fmla="*/ 114 h 114"/>
                <a:gd name="T12" fmla="*/ 99 w 198"/>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8"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23" name="Freeform 931"/>
            <p:cNvSpPr>
              <a:spLocks/>
            </p:cNvSpPr>
            <p:nvPr/>
          </p:nvSpPr>
          <p:spPr bwMode="auto">
            <a:xfrm>
              <a:off x="1970087" y="0"/>
              <a:ext cx="536575" cy="311150"/>
            </a:xfrm>
            <a:custGeom>
              <a:avLst/>
              <a:gdLst>
                <a:gd name="T0" fmla="*/ 99 w 197"/>
                <a:gd name="T1" fmla="*/ 44 h 114"/>
                <a:gd name="T2" fmla="*/ 99 w 197"/>
                <a:gd name="T3" fmla="*/ 114 h 114"/>
                <a:gd name="T4" fmla="*/ 99 w 197"/>
                <a:gd name="T5" fmla="*/ 114 h 114"/>
                <a:gd name="T6" fmla="*/ 99 w 197"/>
                <a:gd name="T7" fmla="*/ 114 h 114"/>
                <a:gd name="T8" fmla="*/ 99 w 197"/>
                <a:gd name="T9" fmla="*/ 114 h 114"/>
                <a:gd name="T10" fmla="*/ 99 w 197"/>
                <a:gd name="T11" fmla="*/ 114 h 114"/>
                <a:gd name="T12" fmla="*/ 99 w 197"/>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24" name="Freeform 932"/>
            <p:cNvSpPr>
              <a:spLocks/>
            </p:cNvSpPr>
            <p:nvPr/>
          </p:nvSpPr>
          <p:spPr bwMode="auto">
            <a:xfrm>
              <a:off x="2365375" y="0"/>
              <a:ext cx="534988" cy="311150"/>
            </a:xfrm>
            <a:custGeom>
              <a:avLst/>
              <a:gdLst>
                <a:gd name="T0" fmla="*/ 99 w 197"/>
                <a:gd name="T1" fmla="*/ 44 h 114"/>
                <a:gd name="T2" fmla="*/ 99 w 197"/>
                <a:gd name="T3" fmla="*/ 114 h 114"/>
                <a:gd name="T4" fmla="*/ 99 w 197"/>
                <a:gd name="T5" fmla="*/ 114 h 114"/>
                <a:gd name="T6" fmla="*/ 99 w 197"/>
                <a:gd name="T7" fmla="*/ 114 h 114"/>
                <a:gd name="T8" fmla="*/ 99 w 197"/>
                <a:gd name="T9" fmla="*/ 114 h 114"/>
                <a:gd name="T10" fmla="*/ 99 w 197"/>
                <a:gd name="T11" fmla="*/ 114 h 114"/>
                <a:gd name="T12" fmla="*/ 99 w 197"/>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25" name="Freeform 933"/>
            <p:cNvSpPr>
              <a:spLocks/>
            </p:cNvSpPr>
            <p:nvPr/>
          </p:nvSpPr>
          <p:spPr bwMode="auto">
            <a:xfrm>
              <a:off x="2759075" y="0"/>
              <a:ext cx="536575" cy="311150"/>
            </a:xfrm>
            <a:custGeom>
              <a:avLst/>
              <a:gdLst>
                <a:gd name="T0" fmla="*/ 98 w 197"/>
                <a:gd name="T1" fmla="*/ 44 h 114"/>
                <a:gd name="T2" fmla="*/ 98 w 197"/>
                <a:gd name="T3" fmla="*/ 114 h 114"/>
                <a:gd name="T4" fmla="*/ 98 w 197"/>
                <a:gd name="T5" fmla="*/ 114 h 114"/>
                <a:gd name="T6" fmla="*/ 98 w 197"/>
                <a:gd name="T7" fmla="*/ 114 h 114"/>
                <a:gd name="T8" fmla="*/ 99 w 197"/>
                <a:gd name="T9" fmla="*/ 114 h 114"/>
                <a:gd name="T10" fmla="*/ 99 w 197"/>
                <a:gd name="T11" fmla="*/ 114 h 114"/>
                <a:gd name="T12" fmla="*/ 98 w 197"/>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9" y="114"/>
                    <a:pt x="99" y="114"/>
                    <a:pt x="99" y="114"/>
                  </a:cubicBezTo>
                  <a:cubicBezTo>
                    <a:pt x="99" y="114"/>
                    <a:pt x="99" y="114"/>
                    <a:pt x="99" y="114"/>
                  </a:cubicBezTo>
                  <a:cubicBezTo>
                    <a:pt x="197" y="66"/>
                    <a:pt x="128" y="0"/>
                    <a:pt x="9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26" name="Freeform 934"/>
            <p:cNvSpPr>
              <a:spLocks/>
            </p:cNvSpPr>
            <p:nvPr/>
          </p:nvSpPr>
          <p:spPr bwMode="auto">
            <a:xfrm>
              <a:off x="3154362" y="0"/>
              <a:ext cx="534988" cy="311150"/>
            </a:xfrm>
            <a:custGeom>
              <a:avLst/>
              <a:gdLst>
                <a:gd name="T0" fmla="*/ 98 w 197"/>
                <a:gd name="T1" fmla="*/ 44 h 114"/>
                <a:gd name="T2" fmla="*/ 98 w 197"/>
                <a:gd name="T3" fmla="*/ 114 h 114"/>
                <a:gd name="T4" fmla="*/ 98 w 197"/>
                <a:gd name="T5" fmla="*/ 114 h 114"/>
                <a:gd name="T6" fmla="*/ 98 w 197"/>
                <a:gd name="T7" fmla="*/ 114 h 114"/>
                <a:gd name="T8" fmla="*/ 98 w 197"/>
                <a:gd name="T9" fmla="*/ 114 h 114"/>
                <a:gd name="T10" fmla="*/ 98 w 197"/>
                <a:gd name="T11" fmla="*/ 114 h 114"/>
                <a:gd name="T12" fmla="*/ 98 w 197"/>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27" name="Freeform 935"/>
            <p:cNvSpPr>
              <a:spLocks/>
            </p:cNvSpPr>
            <p:nvPr/>
          </p:nvSpPr>
          <p:spPr bwMode="auto">
            <a:xfrm>
              <a:off x="3548062" y="0"/>
              <a:ext cx="536575" cy="311150"/>
            </a:xfrm>
            <a:custGeom>
              <a:avLst/>
              <a:gdLst>
                <a:gd name="T0" fmla="*/ 98 w 197"/>
                <a:gd name="T1" fmla="*/ 44 h 114"/>
                <a:gd name="T2" fmla="*/ 98 w 197"/>
                <a:gd name="T3" fmla="*/ 114 h 114"/>
                <a:gd name="T4" fmla="*/ 98 w 197"/>
                <a:gd name="T5" fmla="*/ 114 h 114"/>
                <a:gd name="T6" fmla="*/ 98 w 197"/>
                <a:gd name="T7" fmla="*/ 114 h 114"/>
                <a:gd name="T8" fmla="*/ 98 w 197"/>
                <a:gd name="T9" fmla="*/ 114 h 114"/>
                <a:gd name="T10" fmla="*/ 98 w 197"/>
                <a:gd name="T11" fmla="*/ 114 h 114"/>
                <a:gd name="T12" fmla="*/ 98 w 197"/>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grpSp>
      <p:grpSp>
        <p:nvGrpSpPr>
          <p:cNvPr id="28" name="组合 29"/>
          <p:cNvGrpSpPr>
            <a:grpSpLocks/>
          </p:cNvGrpSpPr>
          <p:nvPr/>
        </p:nvGrpSpPr>
        <p:grpSpPr bwMode="auto">
          <a:xfrm>
            <a:off x="549204" y="2656521"/>
            <a:ext cx="4084106" cy="312808"/>
            <a:chOff x="0" y="0"/>
            <a:chExt cx="4084637" cy="312738"/>
          </a:xfrm>
          <a:solidFill>
            <a:schemeClr val="tx2"/>
          </a:solidFill>
        </p:grpSpPr>
        <p:sp>
          <p:nvSpPr>
            <p:cNvPr id="29" name="Freeform 936"/>
            <p:cNvSpPr>
              <a:spLocks/>
            </p:cNvSpPr>
            <p:nvPr/>
          </p:nvSpPr>
          <p:spPr bwMode="auto">
            <a:xfrm>
              <a:off x="0" y="0"/>
              <a:ext cx="536575" cy="312738"/>
            </a:xfrm>
            <a:custGeom>
              <a:avLst/>
              <a:gdLst>
                <a:gd name="T0" fmla="*/ 98 w 197"/>
                <a:gd name="T1" fmla="*/ 45 h 115"/>
                <a:gd name="T2" fmla="*/ 98 w 197"/>
                <a:gd name="T3" fmla="*/ 115 h 115"/>
                <a:gd name="T4" fmla="*/ 98 w 197"/>
                <a:gd name="T5" fmla="*/ 115 h 115"/>
                <a:gd name="T6" fmla="*/ 98 w 197"/>
                <a:gd name="T7" fmla="*/ 115 h 115"/>
                <a:gd name="T8" fmla="*/ 98 w 197"/>
                <a:gd name="T9" fmla="*/ 115 h 115"/>
                <a:gd name="T10" fmla="*/ 98 w 197"/>
                <a:gd name="T11" fmla="*/ 115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30" name="Freeform 937"/>
            <p:cNvSpPr>
              <a:spLocks/>
            </p:cNvSpPr>
            <p:nvPr/>
          </p:nvSpPr>
          <p:spPr bwMode="auto">
            <a:xfrm>
              <a:off x="393700" y="0"/>
              <a:ext cx="536575" cy="312738"/>
            </a:xfrm>
            <a:custGeom>
              <a:avLst/>
              <a:gdLst>
                <a:gd name="T0" fmla="*/ 98 w 197"/>
                <a:gd name="T1" fmla="*/ 45 h 115"/>
                <a:gd name="T2" fmla="*/ 98 w 197"/>
                <a:gd name="T3" fmla="*/ 115 h 115"/>
                <a:gd name="T4" fmla="*/ 98 w 197"/>
                <a:gd name="T5" fmla="*/ 115 h 115"/>
                <a:gd name="T6" fmla="*/ 98 w 197"/>
                <a:gd name="T7" fmla="*/ 115 h 115"/>
                <a:gd name="T8" fmla="*/ 98 w 197"/>
                <a:gd name="T9" fmla="*/ 115 h 115"/>
                <a:gd name="T10" fmla="*/ 98 w 197"/>
                <a:gd name="T11" fmla="*/ 115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31" name="Freeform 938"/>
            <p:cNvSpPr>
              <a:spLocks/>
            </p:cNvSpPr>
            <p:nvPr/>
          </p:nvSpPr>
          <p:spPr bwMode="auto">
            <a:xfrm>
              <a:off x="785812" y="0"/>
              <a:ext cx="539750" cy="312738"/>
            </a:xfrm>
            <a:custGeom>
              <a:avLst/>
              <a:gdLst>
                <a:gd name="T0" fmla="*/ 99 w 198"/>
                <a:gd name="T1" fmla="*/ 45 h 115"/>
                <a:gd name="T2" fmla="*/ 99 w 198"/>
                <a:gd name="T3" fmla="*/ 115 h 115"/>
                <a:gd name="T4" fmla="*/ 99 w 198"/>
                <a:gd name="T5" fmla="*/ 115 h 115"/>
                <a:gd name="T6" fmla="*/ 99 w 198"/>
                <a:gd name="T7" fmla="*/ 115 h 115"/>
                <a:gd name="T8" fmla="*/ 99 w 198"/>
                <a:gd name="T9" fmla="*/ 115 h 115"/>
                <a:gd name="T10" fmla="*/ 99 w 198"/>
                <a:gd name="T11" fmla="*/ 115 h 115"/>
                <a:gd name="T12" fmla="*/ 99 w 198"/>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9"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32" name="Freeform 939"/>
            <p:cNvSpPr>
              <a:spLocks/>
            </p:cNvSpPr>
            <p:nvPr/>
          </p:nvSpPr>
          <p:spPr bwMode="auto">
            <a:xfrm>
              <a:off x="1181100" y="0"/>
              <a:ext cx="538163" cy="312738"/>
            </a:xfrm>
            <a:custGeom>
              <a:avLst/>
              <a:gdLst>
                <a:gd name="T0" fmla="*/ 99 w 198"/>
                <a:gd name="T1" fmla="*/ 45 h 115"/>
                <a:gd name="T2" fmla="*/ 99 w 198"/>
                <a:gd name="T3" fmla="*/ 115 h 115"/>
                <a:gd name="T4" fmla="*/ 99 w 198"/>
                <a:gd name="T5" fmla="*/ 115 h 115"/>
                <a:gd name="T6" fmla="*/ 99 w 198"/>
                <a:gd name="T7" fmla="*/ 115 h 115"/>
                <a:gd name="T8" fmla="*/ 99 w 198"/>
                <a:gd name="T9" fmla="*/ 115 h 115"/>
                <a:gd name="T10" fmla="*/ 99 w 198"/>
                <a:gd name="T11" fmla="*/ 115 h 115"/>
                <a:gd name="T12" fmla="*/ 99 w 198"/>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33" name="Freeform 940"/>
            <p:cNvSpPr>
              <a:spLocks/>
            </p:cNvSpPr>
            <p:nvPr/>
          </p:nvSpPr>
          <p:spPr bwMode="auto">
            <a:xfrm>
              <a:off x="1574800" y="0"/>
              <a:ext cx="539750" cy="312738"/>
            </a:xfrm>
            <a:custGeom>
              <a:avLst/>
              <a:gdLst>
                <a:gd name="T0" fmla="*/ 99 w 198"/>
                <a:gd name="T1" fmla="*/ 45 h 115"/>
                <a:gd name="T2" fmla="*/ 99 w 198"/>
                <a:gd name="T3" fmla="*/ 115 h 115"/>
                <a:gd name="T4" fmla="*/ 99 w 198"/>
                <a:gd name="T5" fmla="*/ 115 h 115"/>
                <a:gd name="T6" fmla="*/ 99 w 198"/>
                <a:gd name="T7" fmla="*/ 115 h 115"/>
                <a:gd name="T8" fmla="*/ 99 w 198"/>
                <a:gd name="T9" fmla="*/ 115 h 115"/>
                <a:gd name="T10" fmla="*/ 99 w 198"/>
                <a:gd name="T11" fmla="*/ 115 h 115"/>
                <a:gd name="T12" fmla="*/ 99 w 198"/>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8"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34" name="Freeform 941"/>
            <p:cNvSpPr>
              <a:spLocks/>
            </p:cNvSpPr>
            <p:nvPr/>
          </p:nvSpPr>
          <p:spPr bwMode="auto">
            <a:xfrm>
              <a:off x="1970087" y="0"/>
              <a:ext cx="536575" cy="312738"/>
            </a:xfrm>
            <a:custGeom>
              <a:avLst/>
              <a:gdLst>
                <a:gd name="T0" fmla="*/ 99 w 197"/>
                <a:gd name="T1" fmla="*/ 45 h 115"/>
                <a:gd name="T2" fmla="*/ 99 w 197"/>
                <a:gd name="T3" fmla="*/ 115 h 115"/>
                <a:gd name="T4" fmla="*/ 99 w 197"/>
                <a:gd name="T5" fmla="*/ 115 h 115"/>
                <a:gd name="T6" fmla="*/ 99 w 197"/>
                <a:gd name="T7" fmla="*/ 115 h 115"/>
                <a:gd name="T8" fmla="*/ 99 w 197"/>
                <a:gd name="T9" fmla="*/ 115 h 115"/>
                <a:gd name="T10" fmla="*/ 99 w 197"/>
                <a:gd name="T11" fmla="*/ 115 h 115"/>
                <a:gd name="T12" fmla="*/ 99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35" name="Freeform 942"/>
            <p:cNvSpPr>
              <a:spLocks/>
            </p:cNvSpPr>
            <p:nvPr/>
          </p:nvSpPr>
          <p:spPr bwMode="auto">
            <a:xfrm>
              <a:off x="2365375" y="0"/>
              <a:ext cx="534988" cy="312738"/>
            </a:xfrm>
            <a:custGeom>
              <a:avLst/>
              <a:gdLst>
                <a:gd name="T0" fmla="*/ 99 w 197"/>
                <a:gd name="T1" fmla="*/ 45 h 115"/>
                <a:gd name="T2" fmla="*/ 99 w 197"/>
                <a:gd name="T3" fmla="*/ 115 h 115"/>
                <a:gd name="T4" fmla="*/ 99 w 197"/>
                <a:gd name="T5" fmla="*/ 115 h 115"/>
                <a:gd name="T6" fmla="*/ 99 w 197"/>
                <a:gd name="T7" fmla="*/ 115 h 115"/>
                <a:gd name="T8" fmla="*/ 99 w 197"/>
                <a:gd name="T9" fmla="*/ 115 h 115"/>
                <a:gd name="T10" fmla="*/ 99 w 197"/>
                <a:gd name="T11" fmla="*/ 115 h 115"/>
                <a:gd name="T12" fmla="*/ 99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36" name="Freeform 943"/>
            <p:cNvSpPr>
              <a:spLocks/>
            </p:cNvSpPr>
            <p:nvPr/>
          </p:nvSpPr>
          <p:spPr bwMode="auto">
            <a:xfrm>
              <a:off x="2759075" y="0"/>
              <a:ext cx="536575" cy="312738"/>
            </a:xfrm>
            <a:custGeom>
              <a:avLst/>
              <a:gdLst>
                <a:gd name="T0" fmla="*/ 98 w 197"/>
                <a:gd name="T1" fmla="*/ 45 h 115"/>
                <a:gd name="T2" fmla="*/ 98 w 197"/>
                <a:gd name="T3" fmla="*/ 115 h 115"/>
                <a:gd name="T4" fmla="*/ 98 w 197"/>
                <a:gd name="T5" fmla="*/ 115 h 115"/>
                <a:gd name="T6" fmla="*/ 98 w 197"/>
                <a:gd name="T7" fmla="*/ 115 h 115"/>
                <a:gd name="T8" fmla="*/ 99 w 197"/>
                <a:gd name="T9" fmla="*/ 115 h 115"/>
                <a:gd name="T10" fmla="*/ 99 w 197"/>
                <a:gd name="T11" fmla="*/ 115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9" y="115"/>
                    <a:pt x="99" y="115"/>
                    <a:pt x="99" y="115"/>
                  </a:cubicBezTo>
                  <a:cubicBezTo>
                    <a:pt x="99" y="115"/>
                    <a:pt x="99" y="115"/>
                    <a:pt x="99" y="115"/>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37" name="Freeform 944"/>
            <p:cNvSpPr>
              <a:spLocks/>
            </p:cNvSpPr>
            <p:nvPr/>
          </p:nvSpPr>
          <p:spPr bwMode="auto">
            <a:xfrm>
              <a:off x="3154362" y="0"/>
              <a:ext cx="534988" cy="312738"/>
            </a:xfrm>
            <a:custGeom>
              <a:avLst/>
              <a:gdLst>
                <a:gd name="T0" fmla="*/ 98 w 197"/>
                <a:gd name="T1" fmla="*/ 45 h 115"/>
                <a:gd name="T2" fmla="*/ 98 w 197"/>
                <a:gd name="T3" fmla="*/ 115 h 115"/>
                <a:gd name="T4" fmla="*/ 98 w 197"/>
                <a:gd name="T5" fmla="*/ 115 h 115"/>
                <a:gd name="T6" fmla="*/ 98 w 197"/>
                <a:gd name="T7" fmla="*/ 115 h 115"/>
                <a:gd name="T8" fmla="*/ 98 w 197"/>
                <a:gd name="T9" fmla="*/ 115 h 115"/>
                <a:gd name="T10" fmla="*/ 98 w 197"/>
                <a:gd name="T11" fmla="*/ 115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38" name="Freeform 945"/>
            <p:cNvSpPr>
              <a:spLocks/>
            </p:cNvSpPr>
            <p:nvPr/>
          </p:nvSpPr>
          <p:spPr bwMode="auto">
            <a:xfrm>
              <a:off x="3548062" y="0"/>
              <a:ext cx="536575" cy="312738"/>
            </a:xfrm>
            <a:custGeom>
              <a:avLst/>
              <a:gdLst>
                <a:gd name="T0" fmla="*/ 98 w 197"/>
                <a:gd name="T1" fmla="*/ 45 h 115"/>
                <a:gd name="T2" fmla="*/ 98 w 197"/>
                <a:gd name="T3" fmla="*/ 115 h 115"/>
                <a:gd name="T4" fmla="*/ 98 w 197"/>
                <a:gd name="T5" fmla="*/ 115 h 115"/>
                <a:gd name="T6" fmla="*/ 98 w 197"/>
                <a:gd name="T7" fmla="*/ 115 h 115"/>
                <a:gd name="T8" fmla="*/ 98 w 197"/>
                <a:gd name="T9" fmla="*/ 115 h 115"/>
                <a:gd name="T10" fmla="*/ 98 w 197"/>
                <a:gd name="T11" fmla="*/ 115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grpSp>
      <p:grpSp>
        <p:nvGrpSpPr>
          <p:cNvPr id="39" name="组合 40"/>
          <p:cNvGrpSpPr>
            <a:grpSpLocks/>
          </p:cNvGrpSpPr>
          <p:nvPr/>
        </p:nvGrpSpPr>
        <p:grpSpPr bwMode="auto">
          <a:xfrm>
            <a:off x="549204" y="3013774"/>
            <a:ext cx="4084106" cy="312810"/>
            <a:chOff x="0" y="0"/>
            <a:chExt cx="4084637" cy="312738"/>
          </a:xfrm>
          <a:solidFill>
            <a:schemeClr val="tx2"/>
          </a:solidFill>
        </p:grpSpPr>
        <p:sp>
          <p:nvSpPr>
            <p:cNvPr id="40" name="Freeform 946"/>
            <p:cNvSpPr>
              <a:spLocks/>
            </p:cNvSpPr>
            <p:nvPr/>
          </p:nvSpPr>
          <p:spPr bwMode="auto">
            <a:xfrm>
              <a:off x="0" y="0"/>
              <a:ext cx="536575" cy="312738"/>
            </a:xfrm>
            <a:custGeom>
              <a:avLst/>
              <a:gdLst>
                <a:gd name="T0" fmla="*/ 98 w 197"/>
                <a:gd name="T1" fmla="*/ 45 h 115"/>
                <a:gd name="T2" fmla="*/ 98 w 197"/>
                <a:gd name="T3" fmla="*/ 114 h 115"/>
                <a:gd name="T4" fmla="*/ 98 w 197"/>
                <a:gd name="T5" fmla="*/ 115 h 115"/>
                <a:gd name="T6" fmla="*/ 98 w 197"/>
                <a:gd name="T7" fmla="*/ 115 h 115"/>
                <a:gd name="T8" fmla="*/ 98 w 197"/>
                <a:gd name="T9" fmla="*/ 115 h 115"/>
                <a:gd name="T10" fmla="*/ 98 w 197"/>
                <a:gd name="T11" fmla="*/ 114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41" name="Freeform 947"/>
            <p:cNvSpPr>
              <a:spLocks/>
            </p:cNvSpPr>
            <p:nvPr/>
          </p:nvSpPr>
          <p:spPr bwMode="auto">
            <a:xfrm>
              <a:off x="393700" y="0"/>
              <a:ext cx="536575" cy="312738"/>
            </a:xfrm>
            <a:custGeom>
              <a:avLst/>
              <a:gdLst>
                <a:gd name="T0" fmla="*/ 98 w 197"/>
                <a:gd name="T1" fmla="*/ 45 h 115"/>
                <a:gd name="T2" fmla="*/ 98 w 197"/>
                <a:gd name="T3" fmla="*/ 114 h 115"/>
                <a:gd name="T4" fmla="*/ 98 w 197"/>
                <a:gd name="T5" fmla="*/ 115 h 115"/>
                <a:gd name="T6" fmla="*/ 98 w 197"/>
                <a:gd name="T7" fmla="*/ 115 h 115"/>
                <a:gd name="T8" fmla="*/ 98 w 197"/>
                <a:gd name="T9" fmla="*/ 115 h 115"/>
                <a:gd name="T10" fmla="*/ 98 w 197"/>
                <a:gd name="T11" fmla="*/ 114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42" name="Freeform 948"/>
            <p:cNvSpPr>
              <a:spLocks/>
            </p:cNvSpPr>
            <p:nvPr/>
          </p:nvSpPr>
          <p:spPr bwMode="auto">
            <a:xfrm>
              <a:off x="785812" y="0"/>
              <a:ext cx="539750" cy="312738"/>
            </a:xfrm>
            <a:custGeom>
              <a:avLst/>
              <a:gdLst>
                <a:gd name="T0" fmla="*/ 99 w 198"/>
                <a:gd name="T1" fmla="*/ 45 h 115"/>
                <a:gd name="T2" fmla="*/ 99 w 198"/>
                <a:gd name="T3" fmla="*/ 114 h 115"/>
                <a:gd name="T4" fmla="*/ 99 w 198"/>
                <a:gd name="T5" fmla="*/ 115 h 115"/>
                <a:gd name="T6" fmla="*/ 99 w 198"/>
                <a:gd name="T7" fmla="*/ 115 h 115"/>
                <a:gd name="T8" fmla="*/ 99 w 198"/>
                <a:gd name="T9" fmla="*/ 115 h 115"/>
                <a:gd name="T10" fmla="*/ 99 w 198"/>
                <a:gd name="T11" fmla="*/ 114 h 115"/>
                <a:gd name="T12" fmla="*/ 99 w 198"/>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9"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43" name="Freeform 949"/>
            <p:cNvSpPr>
              <a:spLocks/>
            </p:cNvSpPr>
            <p:nvPr/>
          </p:nvSpPr>
          <p:spPr bwMode="auto">
            <a:xfrm>
              <a:off x="1181100" y="0"/>
              <a:ext cx="538163" cy="312738"/>
            </a:xfrm>
            <a:custGeom>
              <a:avLst/>
              <a:gdLst>
                <a:gd name="T0" fmla="*/ 99 w 198"/>
                <a:gd name="T1" fmla="*/ 45 h 115"/>
                <a:gd name="T2" fmla="*/ 99 w 198"/>
                <a:gd name="T3" fmla="*/ 114 h 115"/>
                <a:gd name="T4" fmla="*/ 99 w 198"/>
                <a:gd name="T5" fmla="*/ 115 h 115"/>
                <a:gd name="T6" fmla="*/ 99 w 198"/>
                <a:gd name="T7" fmla="*/ 115 h 115"/>
                <a:gd name="T8" fmla="*/ 99 w 198"/>
                <a:gd name="T9" fmla="*/ 115 h 115"/>
                <a:gd name="T10" fmla="*/ 99 w 198"/>
                <a:gd name="T11" fmla="*/ 114 h 115"/>
                <a:gd name="T12" fmla="*/ 99 w 198"/>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44" name="Freeform 950"/>
            <p:cNvSpPr>
              <a:spLocks/>
            </p:cNvSpPr>
            <p:nvPr/>
          </p:nvSpPr>
          <p:spPr bwMode="auto">
            <a:xfrm>
              <a:off x="1574800" y="0"/>
              <a:ext cx="539750" cy="312738"/>
            </a:xfrm>
            <a:custGeom>
              <a:avLst/>
              <a:gdLst>
                <a:gd name="T0" fmla="*/ 99 w 198"/>
                <a:gd name="T1" fmla="*/ 45 h 115"/>
                <a:gd name="T2" fmla="*/ 99 w 198"/>
                <a:gd name="T3" fmla="*/ 114 h 115"/>
                <a:gd name="T4" fmla="*/ 99 w 198"/>
                <a:gd name="T5" fmla="*/ 115 h 115"/>
                <a:gd name="T6" fmla="*/ 99 w 198"/>
                <a:gd name="T7" fmla="*/ 115 h 115"/>
                <a:gd name="T8" fmla="*/ 99 w 198"/>
                <a:gd name="T9" fmla="*/ 115 h 115"/>
                <a:gd name="T10" fmla="*/ 99 w 198"/>
                <a:gd name="T11" fmla="*/ 114 h 115"/>
                <a:gd name="T12" fmla="*/ 99 w 198"/>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8"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45" name="Freeform 951"/>
            <p:cNvSpPr>
              <a:spLocks/>
            </p:cNvSpPr>
            <p:nvPr/>
          </p:nvSpPr>
          <p:spPr bwMode="auto">
            <a:xfrm>
              <a:off x="1970087" y="0"/>
              <a:ext cx="536575" cy="312738"/>
            </a:xfrm>
            <a:custGeom>
              <a:avLst/>
              <a:gdLst>
                <a:gd name="T0" fmla="*/ 99 w 197"/>
                <a:gd name="T1" fmla="*/ 45 h 115"/>
                <a:gd name="T2" fmla="*/ 99 w 197"/>
                <a:gd name="T3" fmla="*/ 114 h 115"/>
                <a:gd name="T4" fmla="*/ 99 w 197"/>
                <a:gd name="T5" fmla="*/ 115 h 115"/>
                <a:gd name="T6" fmla="*/ 99 w 197"/>
                <a:gd name="T7" fmla="*/ 115 h 115"/>
                <a:gd name="T8" fmla="*/ 99 w 197"/>
                <a:gd name="T9" fmla="*/ 115 h 115"/>
                <a:gd name="T10" fmla="*/ 99 w 197"/>
                <a:gd name="T11" fmla="*/ 114 h 115"/>
                <a:gd name="T12" fmla="*/ 99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46" name="Freeform 952"/>
            <p:cNvSpPr>
              <a:spLocks/>
            </p:cNvSpPr>
            <p:nvPr/>
          </p:nvSpPr>
          <p:spPr bwMode="auto">
            <a:xfrm>
              <a:off x="2365375" y="0"/>
              <a:ext cx="534988" cy="312738"/>
            </a:xfrm>
            <a:custGeom>
              <a:avLst/>
              <a:gdLst>
                <a:gd name="T0" fmla="*/ 99 w 197"/>
                <a:gd name="T1" fmla="*/ 45 h 115"/>
                <a:gd name="T2" fmla="*/ 99 w 197"/>
                <a:gd name="T3" fmla="*/ 114 h 115"/>
                <a:gd name="T4" fmla="*/ 99 w 197"/>
                <a:gd name="T5" fmla="*/ 115 h 115"/>
                <a:gd name="T6" fmla="*/ 99 w 197"/>
                <a:gd name="T7" fmla="*/ 115 h 115"/>
                <a:gd name="T8" fmla="*/ 99 w 197"/>
                <a:gd name="T9" fmla="*/ 115 h 115"/>
                <a:gd name="T10" fmla="*/ 99 w 197"/>
                <a:gd name="T11" fmla="*/ 114 h 115"/>
                <a:gd name="T12" fmla="*/ 99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47" name="Freeform 953"/>
            <p:cNvSpPr>
              <a:spLocks/>
            </p:cNvSpPr>
            <p:nvPr/>
          </p:nvSpPr>
          <p:spPr bwMode="auto">
            <a:xfrm>
              <a:off x="2759075" y="0"/>
              <a:ext cx="536575" cy="312738"/>
            </a:xfrm>
            <a:custGeom>
              <a:avLst/>
              <a:gdLst>
                <a:gd name="T0" fmla="*/ 98 w 197"/>
                <a:gd name="T1" fmla="*/ 45 h 115"/>
                <a:gd name="T2" fmla="*/ 98 w 197"/>
                <a:gd name="T3" fmla="*/ 114 h 115"/>
                <a:gd name="T4" fmla="*/ 98 w 197"/>
                <a:gd name="T5" fmla="*/ 115 h 115"/>
                <a:gd name="T6" fmla="*/ 98 w 197"/>
                <a:gd name="T7" fmla="*/ 115 h 115"/>
                <a:gd name="T8" fmla="*/ 99 w 197"/>
                <a:gd name="T9" fmla="*/ 115 h 115"/>
                <a:gd name="T10" fmla="*/ 99 w 197"/>
                <a:gd name="T11" fmla="*/ 114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9" y="115"/>
                    <a:pt x="99" y="115"/>
                    <a:pt x="99" y="115"/>
                  </a:cubicBezTo>
                  <a:cubicBezTo>
                    <a:pt x="99" y="114"/>
                    <a:pt x="99" y="114"/>
                    <a:pt x="99" y="114"/>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48" name="Freeform 954"/>
            <p:cNvSpPr>
              <a:spLocks/>
            </p:cNvSpPr>
            <p:nvPr/>
          </p:nvSpPr>
          <p:spPr bwMode="auto">
            <a:xfrm>
              <a:off x="3154362" y="0"/>
              <a:ext cx="534988" cy="312738"/>
            </a:xfrm>
            <a:custGeom>
              <a:avLst/>
              <a:gdLst>
                <a:gd name="T0" fmla="*/ 98 w 197"/>
                <a:gd name="T1" fmla="*/ 45 h 115"/>
                <a:gd name="T2" fmla="*/ 98 w 197"/>
                <a:gd name="T3" fmla="*/ 114 h 115"/>
                <a:gd name="T4" fmla="*/ 98 w 197"/>
                <a:gd name="T5" fmla="*/ 115 h 115"/>
                <a:gd name="T6" fmla="*/ 98 w 197"/>
                <a:gd name="T7" fmla="*/ 115 h 115"/>
                <a:gd name="T8" fmla="*/ 98 w 197"/>
                <a:gd name="T9" fmla="*/ 115 h 115"/>
                <a:gd name="T10" fmla="*/ 98 w 197"/>
                <a:gd name="T11" fmla="*/ 114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49" name="Freeform 955"/>
            <p:cNvSpPr>
              <a:spLocks/>
            </p:cNvSpPr>
            <p:nvPr/>
          </p:nvSpPr>
          <p:spPr bwMode="auto">
            <a:xfrm>
              <a:off x="3548062" y="0"/>
              <a:ext cx="536575" cy="312738"/>
            </a:xfrm>
            <a:custGeom>
              <a:avLst/>
              <a:gdLst>
                <a:gd name="T0" fmla="*/ 98 w 197"/>
                <a:gd name="T1" fmla="*/ 45 h 115"/>
                <a:gd name="T2" fmla="*/ 98 w 197"/>
                <a:gd name="T3" fmla="*/ 114 h 115"/>
                <a:gd name="T4" fmla="*/ 98 w 197"/>
                <a:gd name="T5" fmla="*/ 115 h 115"/>
                <a:gd name="T6" fmla="*/ 98 w 197"/>
                <a:gd name="T7" fmla="*/ 115 h 115"/>
                <a:gd name="T8" fmla="*/ 98 w 197"/>
                <a:gd name="T9" fmla="*/ 115 h 115"/>
                <a:gd name="T10" fmla="*/ 98 w 197"/>
                <a:gd name="T11" fmla="*/ 114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grpSp>
      <p:grpSp>
        <p:nvGrpSpPr>
          <p:cNvPr id="50" name="组合 51"/>
          <p:cNvGrpSpPr>
            <a:grpSpLocks/>
          </p:cNvGrpSpPr>
          <p:nvPr/>
        </p:nvGrpSpPr>
        <p:grpSpPr bwMode="auto">
          <a:xfrm>
            <a:off x="549204" y="3371043"/>
            <a:ext cx="4084106" cy="309634"/>
            <a:chOff x="0" y="0"/>
            <a:chExt cx="4084637" cy="309563"/>
          </a:xfrm>
          <a:solidFill>
            <a:srgbClr val="005F97"/>
          </a:solidFill>
        </p:grpSpPr>
        <p:sp>
          <p:nvSpPr>
            <p:cNvPr id="51" name="Freeform 956"/>
            <p:cNvSpPr>
              <a:spLocks/>
            </p:cNvSpPr>
            <p:nvPr/>
          </p:nvSpPr>
          <p:spPr bwMode="auto">
            <a:xfrm>
              <a:off x="0" y="0"/>
              <a:ext cx="536575" cy="309563"/>
            </a:xfrm>
            <a:custGeom>
              <a:avLst/>
              <a:gdLst>
                <a:gd name="T0" fmla="*/ 98 w 197"/>
                <a:gd name="T1" fmla="*/ 44 h 114"/>
                <a:gd name="T2" fmla="*/ 98 w 197"/>
                <a:gd name="T3" fmla="*/ 114 h 114"/>
                <a:gd name="T4" fmla="*/ 98 w 197"/>
                <a:gd name="T5" fmla="*/ 114 h 114"/>
                <a:gd name="T6" fmla="*/ 98 w 197"/>
                <a:gd name="T7" fmla="*/ 114 h 114"/>
                <a:gd name="T8" fmla="*/ 98 w 197"/>
                <a:gd name="T9" fmla="*/ 114 h 114"/>
                <a:gd name="T10" fmla="*/ 98 w 197"/>
                <a:gd name="T11" fmla="*/ 114 h 114"/>
                <a:gd name="T12" fmla="*/ 98 w 197"/>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52" name="Freeform 957"/>
            <p:cNvSpPr>
              <a:spLocks/>
            </p:cNvSpPr>
            <p:nvPr/>
          </p:nvSpPr>
          <p:spPr bwMode="auto">
            <a:xfrm>
              <a:off x="393700" y="0"/>
              <a:ext cx="536575" cy="309563"/>
            </a:xfrm>
            <a:custGeom>
              <a:avLst/>
              <a:gdLst>
                <a:gd name="T0" fmla="*/ 98 w 197"/>
                <a:gd name="T1" fmla="*/ 44 h 114"/>
                <a:gd name="T2" fmla="*/ 98 w 197"/>
                <a:gd name="T3" fmla="*/ 114 h 114"/>
                <a:gd name="T4" fmla="*/ 98 w 197"/>
                <a:gd name="T5" fmla="*/ 114 h 114"/>
                <a:gd name="T6" fmla="*/ 98 w 197"/>
                <a:gd name="T7" fmla="*/ 114 h 114"/>
                <a:gd name="T8" fmla="*/ 98 w 197"/>
                <a:gd name="T9" fmla="*/ 114 h 114"/>
                <a:gd name="T10" fmla="*/ 98 w 197"/>
                <a:gd name="T11" fmla="*/ 114 h 114"/>
                <a:gd name="T12" fmla="*/ 98 w 197"/>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53" name="Freeform 958"/>
            <p:cNvSpPr>
              <a:spLocks/>
            </p:cNvSpPr>
            <p:nvPr/>
          </p:nvSpPr>
          <p:spPr bwMode="auto">
            <a:xfrm>
              <a:off x="785812" y="0"/>
              <a:ext cx="539750" cy="309563"/>
            </a:xfrm>
            <a:custGeom>
              <a:avLst/>
              <a:gdLst>
                <a:gd name="T0" fmla="*/ 99 w 198"/>
                <a:gd name="T1" fmla="*/ 44 h 114"/>
                <a:gd name="T2" fmla="*/ 99 w 198"/>
                <a:gd name="T3" fmla="*/ 114 h 114"/>
                <a:gd name="T4" fmla="*/ 99 w 198"/>
                <a:gd name="T5" fmla="*/ 114 h 114"/>
                <a:gd name="T6" fmla="*/ 99 w 198"/>
                <a:gd name="T7" fmla="*/ 114 h 114"/>
                <a:gd name="T8" fmla="*/ 99 w 198"/>
                <a:gd name="T9" fmla="*/ 114 h 114"/>
                <a:gd name="T10" fmla="*/ 99 w 198"/>
                <a:gd name="T11" fmla="*/ 114 h 114"/>
                <a:gd name="T12" fmla="*/ 99 w 198"/>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9" y="0"/>
                    <a:pt x="9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54" name="Freeform 959"/>
            <p:cNvSpPr>
              <a:spLocks/>
            </p:cNvSpPr>
            <p:nvPr/>
          </p:nvSpPr>
          <p:spPr bwMode="auto">
            <a:xfrm>
              <a:off x="1181100" y="0"/>
              <a:ext cx="538163" cy="309563"/>
            </a:xfrm>
            <a:custGeom>
              <a:avLst/>
              <a:gdLst>
                <a:gd name="T0" fmla="*/ 99 w 198"/>
                <a:gd name="T1" fmla="*/ 44 h 114"/>
                <a:gd name="T2" fmla="*/ 99 w 198"/>
                <a:gd name="T3" fmla="*/ 114 h 114"/>
                <a:gd name="T4" fmla="*/ 99 w 198"/>
                <a:gd name="T5" fmla="*/ 114 h 114"/>
                <a:gd name="T6" fmla="*/ 99 w 198"/>
                <a:gd name="T7" fmla="*/ 114 h 114"/>
                <a:gd name="T8" fmla="*/ 99 w 198"/>
                <a:gd name="T9" fmla="*/ 114 h 114"/>
                <a:gd name="T10" fmla="*/ 99 w 198"/>
                <a:gd name="T11" fmla="*/ 114 h 114"/>
                <a:gd name="T12" fmla="*/ 99 w 198"/>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55" name="Freeform 960"/>
            <p:cNvSpPr>
              <a:spLocks/>
            </p:cNvSpPr>
            <p:nvPr/>
          </p:nvSpPr>
          <p:spPr bwMode="auto">
            <a:xfrm>
              <a:off x="1574800" y="0"/>
              <a:ext cx="539750" cy="309563"/>
            </a:xfrm>
            <a:custGeom>
              <a:avLst/>
              <a:gdLst>
                <a:gd name="T0" fmla="*/ 99 w 198"/>
                <a:gd name="T1" fmla="*/ 44 h 114"/>
                <a:gd name="T2" fmla="*/ 99 w 198"/>
                <a:gd name="T3" fmla="*/ 114 h 114"/>
                <a:gd name="T4" fmla="*/ 99 w 198"/>
                <a:gd name="T5" fmla="*/ 114 h 114"/>
                <a:gd name="T6" fmla="*/ 99 w 198"/>
                <a:gd name="T7" fmla="*/ 114 h 114"/>
                <a:gd name="T8" fmla="*/ 99 w 198"/>
                <a:gd name="T9" fmla="*/ 114 h 114"/>
                <a:gd name="T10" fmla="*/ 99 w 198"/>
                <a:gd name="T11" fmla="*/ 114 h 114"/>
                <a:gd name="T12" fmla="*/ 99 w 198"/>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8"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56" name="Freeform 961"/>
            <p:cNvSpPr>
              <a:spLocks/>
            </p:cNvSpPr>
            <p:nvPr/>
          </p:nvSpPr>
          <p:spPr bwMode="auto">
            <a:xfrm>
              <a:off x="1970087" y="0"/>
              <a:ext cx="536575" cy="309563"/>
            </a:xfrm>
            <a:custGeom>
              <a:avLst/>
              <a:gdLst>
                <a:gd name="T0" fmla="*/ 99 w 197"/>
                <a:gd name="T1" fmla="*/ 44 h 114"/>
                <a:gd name="T2" fmla="*/ 99 w 197"/>
                <a:gd name="T3" fmla="*/ 114 h 114"/>
                <a:gd name="T4" fmla="*/ 99 w 197"/>
                <a:gd name="T5" fmla="*/ 114 h 114"/>
                <a:gd name="T6" fmla="*/ 99 w 197"/>
                <a:gd name="T7" fmla="*/ 114 h 114"/>
                <a:gd name="T8" fmla="*/ 99 w 197"/>
                <a:gd name="T9" fmla="*/ 114 h 114"/>
                <a:gd name="T10" fmla="*/ 99 w 197"/>
                <a:gd name="T11" fmla="*/ 114 h 114"/>
                <a:gd name="T12" fmla="*/ 99 w 197"/>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57" name="Freeform 962"/>
            <p:cNvSpPr>
              <a:spLocks/>
            </p:cNvSpPr>
            <p:nvPr/>
          </p:nvSpPr>
          <p:spPr bwMode="auto">
            <a:xfrm>
              <a:off x="2365375" y="0"/>
              <a:ext cx="534988" cy="309563"/>
            </a:xfrm>
            <a:custGeom>
              <a:avLst/>
              <a:gdLst>
                <a:gd name="T0" fmla="*/ 99 w 197"/>
                <a:gd name="T1" fmla="*/ 44 h 114"/>
                <a:gd name="T2" fmla="*/ 99 w 197"/>
                <a:gd name="T3" fmla="*/ 114 h 114"/>
                <a:gd name="T4" fmla="*/ 99 w 197"/>
                <a:gd name="T5" fmla="*/ 114 h 114"/>
                <a:gd name="T6" fmla="*/ 99 w 197"/>
                <a:gd name="T7" fmla="*/ 114 h 114"/>
                <a:gd name="T8" fmla="*/ 99 w 197"/>
                <a:gd name="T9" fmla="*/ 114 h 114"/>
                <a:gd name="T10" fmla="*/ 99 w 197"/>
                <a:gd name="T11" fmla="*/ 114 h 114"/>
                <a:gd name="T12" fmla="*/ 99 w 197"/>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58" name="Freeform 963"/>
            <p:cNvSpPr>
              <a:spLocks/>
            </p:cNvSpPr>
            <p:nvPr/>
          </p:nvSpPr>
          <p:spPr bwMode="auto">
            <a:xfrm>
              <a:off x="2759075" y="0"/>
              <a:ext cx="536575" cy="309563"/>
            </a:xfrm>
            <a:custGeom>
              <a:avLst/>
              <a:gdLst>
                <a:gd name="T0" fmla="*/ 98 w 197"/>
                <a:gd name="T1" fmla="*/ 44 h 114"/>
                <a:gd name="T2" fmla="*/ 98 w 197"/>
                <a:gd name="T3" fmla="*/ 114 h 114"/>
                <a:gd name="T4" fmla="*/ 98 w 197"/>
                <a:gd name="T5" fmla="*/ 114 h 114"/>
                <a:gd name="T6" fmla="*/ 98 w 197"/>
                <a:gd name="T7" fmla="*/ 114 h 114"/>
                <a:gd name="T8" fmla="*/ 99 w 197"/>
                <a:gd name="T9" fmla="*/ 114 h 114"/>
                <a:gd name="T10" fmla="*/ 99 w 197"/>
                <a:gd name="T11" fmla="*/ 114 h 114"/>
                <a:gd name="T12" fmla="*/ 98 w 197"/>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9" y="114"/>
                    <a:pt x="99" y="114"/>
                    <a:pt x="99" y="114"/>
                  </a:cubicBezTo>
                  <a:cubicBezTo>
                    <a:pt x="99" y="114"/>
                    <a:pt x="99" y="114"/>
                    <a:pt x="99" y="114"/>
                  </a:cubicBezTo>
                  <a:cubicBezTo>
                    <a:pt x="197" y="66"/>
                    <a:pt x="128" y="0"/>
                    <a:pt x="9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59" name="Freeform 964"/>
            <p:cNvSpPr>
              <a:spLocks/>
            </p:cNvSpPr>
            <p:nvPr/>
          </p:nvSpPr>
          <p:spPr bwMode="auto">
            <a:xfrm>
              <a:off x="3154362" y="0"/>
              <a:ext cx="534988" cy="309563"/>
            </a:xfrm>
            <a:custGeom>
              <a:avLst/>
              <a:gdLst>
                <a:gd name="T0" fmla="*/ 98 w 197"/>
                <a:gd name="T1" fmla="*/ 44 h 114"/>
                <a:gd name="T2" fmla="*/ 98 w 197"/>
                <a:gd name="T3" fmla="*/ 114 h 114"/>
                <a:gd name="T4" fmla="*/ 98 w 197"/>
                <a:gd name="T5" fmla="*/ 114 h 114"/>
                <a:gd name="T6" fmla="*/ 98 w 197"/>
                <a:gd name="T7" fmla="*/ 114 h 114"/>
                <a:gd name="T8" fmla="*/ 98 w 197"/>
                <a:gd name="T9" fmla="*/ 114 h 114"/>
                <a:gd name="T10" fmla="*/ 98 w 197"/>
                <a:gd name="T11" fmla="*/ 114 h 114"/>
                <a:gd name="T12" fmla="*/ 98 w 197"/>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60" name="Freeform 965"/>
            <p:cNvSpPr>
              <a:spLocks/>
            </p:cNvSpPr>
            <p:nvPr/>
          </p:nvSpPr>
          <p:spPr bwMode="auto">
            <a:xfrm>
              <a:off x="3548062" y="0"/>
              <a:ext cx="536575" cy="309563"/>
            </a:xfrm>
            <a:custGeom>
              <a:avLst/>
              <a:gdLst>
                <a:gd name="T0" fmla="*/ 98 w 197"/>
                <a:gd name="T1" fmla="*/ 44 h 114"/>
                <a:gd name="T2" fmla="*/ 98 w 197"/>
                <a:gd name="T3" fmla="*/ 114 h 114"/>
                <a:gd name="T4" fmla="*/ 98 w 197"/>
                <a:gd name="T5" fmla="*/ 114 h 114"/>
                <a:gd name="T6" fmla="*/ 98 w 197"/>
                <a:gd name="T7" fmla="*/ 114 h 114"/>
                <a:gd name="T8" fmla="*/ 98 w 197"/>
                <a:gd name="T9" fmla="*/ 114 h 114"/>
                <a:gd name="T10" fmla="*/ 98 w 197"/>
                <a:gd name="T11" fmla="*/ 114 h 114"/>
                <a:gd name="T12" fmla="*/ 98 w 197"/>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grpSp>
      <p:grpSp>
        <p:nvGrpSpPr>
          <p:cNvPr id="61" name="组合 62"/>
          <p:cNvGrpSpPr>
            <a:grpSpLocks/>
          </p:cNvGrpSpPr>
          <p:nvPr/>
        </p:nvGrpSpPr>
        <p:grpSpPr bwMode="auto">
          <a:xfrm>
            <a:off x="549204" y="3723550"/>
            <a:ext cx="4084106" cy="314398"/>
            <a:chOff x="0" y="0"/>
            <a:chExt cx="4084637" cy="314325"/>
          </a:xfrm>
          <a:solidFill>
            <a:srgbClr val="005F97"/>
          </a:solidFill>
        </p:grpSpPr>
        <p:sp>
          <p:nvSpPr>
            <p:cNvPr id="62" name="Freeform 966"/>
            <p:cNvSpPr>
              <a:spLocks/>
            </p:cNvSpPr>
            <p:nvPr/>
          </p:nvSpPr>
          <p:spPr bwMode="auto">
            <a:xfrm>
              <a:off x="0" y="0"/>
              <a:ext cx="536575" cy="314325"/>
            </a:xfrm>
            <a:custGeom>
              <a:avLst/>
              <a:gdLst>
                <a:gd name="T0" fmla="*/ 98 w 197"/>
                <a:gd name="T1" fmla="*/ 45 h 115"/>
                <a:gd name="T2" fmla="*/ 98 w 197"/>
                <a:gd name="T3" fmla="*/ 115 h 115"/>
                <a:gd name="T4" fmla="*/ 98 w 197"/>
                <a:gd name="T5" fmla="*/ 115 h 115"/>
                <a:gd name="T6" fmla="*/ 98 w 197"/>
                <a:gd name="T7" fmla="*/ 115 h 115"/>
                <a:gd name="T8" fmla="*/ 98 w 197"/>
                <a:gd name="T9" fmla="*/ 115 h 115"/>
                <a:gd name="T10" fmla="*/ 98 w 197"/>
                <a:gd name="T11" fmla="*/ 115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63" name="Freeform 967"/>
            <p:cNvSpPr>
              <a:spLocks/>
            </p:cNvSpPr>
            <p:nvPr/>
          </p:nvSpPr>
          <p:spPr bwMode="auto">
            <a:xfrm>
              <a:off x="393700" y="0"/>
              <a:ext cx="536575" cy="314325"/>
            </a:xfrm>
            <a:custGeom>
              <a:avLst/>
              <a:gdLst>
                <a:gd name="T0" fmla="*/ 98 w 197"/>
                <a:gd name="T1" fmla="*/ 45 h 115"/>
                <a:gd name="T2" fmla="*/ 98 w 197"/>
                <a:gd name="T3" fmla="*/ 115 h 115"/>
                <a:gd name="T4" fmla="*/ 98 w 197"/>
                <a:gd name="T5" fmla="*/ 115 h 115"/>
                <a:gd name="T6" fmla="*/ 98 w 197"/>
                <a:gd name="T7" fmla="*/ 115 h 115"/>
                <a:gd name="T8" fmla="*/ 98 w 197"/>
                <a:gd name="T9" fmla="*/ 115 h 115"/>
                <a:gd name="T10" fmla="*/ 98 w 197"/>
                <a:gd name="T11" fmla="*/ 115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64" name="Freeform 968"/>
            <p:cNvSpPr>
              <a:spLocks/>
            </p:cNvSpPr>
            <p:nvPr/>
          </p:nvSpPr>
          <p:spPr bwMode="auto">
            <a:xfrm>
              <a:off x="785812" y="0"/>
              <a:ext cx="539750" cy="314325"/>
            </a:xfrm>
            <a:custGeom>
              <a:avLst/>
              <a:gdLst>
                <a:gd name="T0" fmla="*/ 99 w 198"/>
                <a:gd name="T1" fmla="*/ 45 h 115"/>
                <a:gd name="T2" fmla="*/ 99 w 198"/>
                <a:gd name="T3" fmla="*/ 115 h 115"/>
                <a:gd name="T4" fmla="*/ 99 w 198"/>
                <a:gd name="T5" fmla="*/ 115 h 115"/>
                <a:gd name="T6" fmla="*/ 99 w 198"/>
                <a:gd name="T7" fmla="*/ 115 h 115"/>
                <a:gd name="T8" fmla="*/ 99 w 198"/>
                <a:gd name="T9" fmla="*/ 115 h 115"/>
                <a:gd name="T10" fmla="*/ 99 w 198"/>
                <a:gd name="T11" fmla="*/ 115 h 115"/>
                <a:gd name="T12" fmla="*/ 99 w 198"/>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9"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65" name="Freeform 969"/>
            <p:cNvSpPr>
              <a:spLocks/>
            </p:cNvSpPr>
            <p:nvPr/>
          </p:nvSpPr>
          <p:spPr bwMode="auto">
            <a:xfrm>
              <a:off x="1181100" y="0"/>
              <a:ext cx="538163" cy="314325"/>
            </a:xfrm>
            <a:custGeom>
              <a:avLst/>
              <a:gdLst>
                <a:gd name="T0" fmla="*/ 99 w 198"/>
                <a:gd name="T1" fmla="*/ 45 h 115"/>
                <a:gd name="T2" fmla="*/ 99 w 198"/>
                <a:gd name="T3" fmla="*/ 115 h 115"/>
                <a:gd name="T4" fmla="*/ 99 w 198"/>
                <a:gd name="T5" fmla="*/ 115 h 115"/>
                <a:gd name="T6" fmla="*/ 99 w 198"/>
                <a:gd name="T7" fmla="*/ 115 h 115"/>
                <a:gd name="T8" fmla="*/ 99 w 198"/>
                <a:gd name="T9" fmla="*/ 115 h 115"/>
                <a:gd name="T10" fmla="*/ 99 w 198"/>
                <a:gd name="T11" fmla="*/ 115 h 115"/>
                <a:gd name="T12" fmla="*/ 99 w 198"/>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69" name="Freeform 970"/>
            <p:cNvSpPr>
              <a:spLocks/>
            </p:cNvSpPr>
            <p:nvPr/>
          </p:nvSpPr>
          <p:spPr bwMode="auto">
            <a:xfrm>
              <a:off x="1574800" y="0"/>
              <a:ext cx="539750" cy="314325"/>
            </a:xfrm>
            <a:custGeom>
              <a:avLst/>
              <a:gdLst>
                <a:gd name="T0" fmla="*/ 99 w 198"/>
                <a:gd name="T1" fmla="*/ 45 h 115"/>
                <a:gd name="T2" fmla="*/ 99 w 198"/>
                <a:gd name="T3" fmla="*/ 115 h 115"/>
                <a:gd name="T4" fmla="*/ 99 w 198"/>
                <a:gd name="T5" fmla="*/ 115 h 115"/>
                <a:gd name="T6" fmla="*/ 99 w 198"/>
                <a:gd name="T7" fmla="*/ 115 h 115"/>
                <a:gd name="T8" fmla="*/ 99 w 198"/>
                <a:gd name="T9" fmla="*/ 115 h 115"/>
                <a:gd name="T10" fmla="*/ 99 w 198"/>
                <a:gd name="T11" fmla="*/ 115 h 115"/>
                <a:gd name="T12" fmla="*/ 99 w 198"/>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8"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70" name="Freeform 971"/>
            <p:cNvSpPr>
              <a:spLocks/>
            </p:cNvSpPr>
            <p:nvPr/>
          </p:nvSpPr>
          <p:spPr bwMode="auto">
            <a:xfrm>
              <a:off x="1970087" y="0"/>
              <a:ext cx="536575" cy="314325"/>
            </a:xfrm>
            <a:custGeom>
              <a:avLst/>
              <a:gdLst>
                <a:gd name="T0" fmla="*/ 99 w 197"/>
                <a:gd name="T1" fmla="*/ 45 h 115"/>
                <a:gd name="T2" fmla="*/ 99 w 197"/>
                <a:gd name="T3" fmla="*/ 115 h 115"/>
                <a:gd name="T4" fmla="*/ 99 w 197"/>
                <a:gd name="T5" fmla="*/ 115 h 115"/>
                <a:gd name="T6" fmla="*/ 99 w 197"/>
                <a:gd name="T7" fmla="*/ 115 h 115"/>
                <a:gd name="T8" fmla="*/ 99 w 197"/>
                <a:gd name="T9" fmla="*/ 115 h 115"/>
                <a:gd name="T10" fmla="*/ 99 w 197"/>
                <a:gd name="T11" fmla="*/ 115 h 115"/>
                <a:gd name="T12" fmla="*/ 99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71" name="Freeform 972"/>
            <p:cNvSpPr>
              <a:spLocks/>
            </p:cNvSpPr>
            <p:nvPr/>
          </p:nvSpPr>
          <p:spPr bwMode="auto">
            <a:xfrm>
              <a:off x="2365375" y="0"/>
              <a:ext cx="534988" cy="314325"/>
            </a:xfrm>
            <a:custGeom>
              <a:avLst/>
              <a:gdLst>
                <a:gd name="T0" fmla="*/ 99 w 197"/>
                <a:gd name="T1" fmla="*/ 45 h 115"/>
                <a:gd name="T2" fmla="*/ 99 w 197"/>
                <a:gd name="T3" fmla="*/ 115 h 115"/>
                <a:gd name="T4" fmla="*/ 99 w 197"/>
                <a:gd name="T5" fmla="*/ 115 h 115"/>
                <a:gd name="T6" fmla="*/ 99 w 197"/>
                <a:gd name="T7" fmla="*/ 115 h 115"/>
                <a:gd name="T8" fmla="*/ 99 w 197"/>
                <a:gd name="T9" fmla="*/ 115 h 115"/>
                <a:gd name="T10" fmla="*/ 99 w 197"/>
                <a:gd name="T11" fmla="*/ 115 h 115"/>
                <a:gd name="T12" fmla="*/ 99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72" name="Freeform 973"/>
            <p:cNvSpPr>
              <a:spLocks/>
            </p:cNvSpPr>
            <p:nvPr/>
          </p:nvSpPr>
          <p:spPr bwMode="auto">
            <a:xfrm>
              <a:off x="2759075" y="0"/>
              <a:ext cx="536575" cy="314325"/>
            </a:xfrm>
            <a:custGeom>
              <a:avLst/>
              <a:gdLst>
                <a:gd name="T0" fmla="*/ 98 w 197"/>
                <a:gd name="T1" fmla="*/ 45 h 115"/>
                <a:gd name="T2" fmla="*/ 98 w 197"/>
                <a:gd name="T3" fmla="*/ 115 h 115"/>
                <a:gd name="T4" fmla="*/ 98 w 197"/>
                <a:gd name="T5" fmla="*/ 115 h 115"/>
                <a:gd name="T6" fmla="*/ 98 w 197"/>
                <a:gd name="T7" fmla="*/ 115 h 115"/>
                <a:gd name="T8" fmla="*/ 99 w 197"/>
                <a:gd name="T9" fmla="*/ 115 h 115"/>
                <a:gd name="T10" fmla="*/ 99 w 197"/>
                <a:gd name="T11" fmla="*/ 115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9" y="115"/>
                    <a:pt x="99" y="115"/>
                    <a:pt x="99" y="115"/>
                  </a:cubicBezTo>
                  <a:cubicBezTo>
                    <a:pt x="99" y="115"/>
                    <a:pt x="99" y="115"/>
                    <a:pt x="99" y="115"/>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73" name="Freeform 974"/>
            <p:cNvSpPr>
              <a:spLocks/>
            </p:cNvSpPr>
            <p:nvPr/>
          </p:nvSpPr>
          <p:spPr bwMode="auto">
            <a:xfrm>
              <a:off x="3154362" y="0"/>
              <a:ext cx="534988" cy="314325"/>
            </a:xfrm>
            <a:custGeom>
              <a:avLst/>
              <a:gdLst>
                <a:gd name="T0" fmla="*/ 98 w 197"/>
                <a:gd name="T1" fmla="*/ 45 h 115"/>
                <a:gd name="T2" fmla="*/ 98 w 197"/>
                <a:gd name="T3" fmla="*/ 115 h 115"/>
                <a:gd name="T4" fmla="*/ 98 w 197"/>
                <a:gd name="T5" fmla="*/ 115 h 115"/>
                <a:gd name="T6" fmla="*/ 98 w 197"/>
                <a:gd name="T7" fmla="*/ 115 h 115"/>
                <a:gd name="T8" fmla="*/ 98 w 197"/>
                <a:gd name="T9" fmla="*/ 115 h 115"/>
                <a:gd name="T10" fmla="*/ 98 w 197"/>
                <a:gd name="T11" fmla="*/ 115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74" name="Freeform 975"/>
            <p:cNvSpPr>
              <a:spLocks/>
            </p:cNvSpPr>
            <p:nvPr/>
          </p:nvSpPr>
          <p:spPr bwMode="auto">
            <a:xfrm>
              <a:off x="3548062" y="0"/>
              <a:ext cx="536575" cy="314325"/>
            </a:xfrm>
            <a:custGeom>
              <a:avLst/>
              <a:gdLst>
                <a:gd name="T0" fmla="*/ 98 w 197"/>
                <a:gd name="T1" fmla="*/ 45 h 115"/>
                <a:gd name="T2" fmla="*/ 98 w 197"/>
                <a:gd name="T3" fmla="*/ 115 h 115"/>
                <a:gd name="T4" fmla="*/ 98 w 197"/>
                <a:gd name="T5" fmla="*/ 115 h 115"/>
                <a:gd name="T6" fmla="*/ 98 w 197"/>
                <a:gd name="T7" fmla="*/ 115 h 115"/>
                <a:gd name="T8" fmla="*/ 98 w 197"/>
                <a:gd name="T9" fmla="*/ 115 h 115"/>
                <a:gd name="T10" fmla="*/ 98 w 197"/>
                <a:gd name="T11" fmla="*/ 115 h 115"/>
                <a:gd name="T12" fmla="*/ 98 w 197"/>
                <a:gd name="T13" fmla="*/ 45 h 115"/>
              </a:gdLst>
              <a:ahLst/>
              <a:cxnLst>
                <a:cxn ang="0">
                  <a:pos x="T0" y="T1"/>
                </a:cxn>
                <a:cxn ang="0">
                  <a:pos x="T2" y="T3"/>
                </a:cxn>
                <a:cxn ang="0">
                  <a:pos x="T4" y="T5"/>
                </a:cxn>
                <a:cxn ang="0">
                  <a:pos x="T6" y="T7"/>
                </a:cxn>
                <a:cxn ang="0">
                  <a:pos x="T8" y="T9"/>
                </a:cxn>
                <a:cxn ang="0">
                  <a:pos x="T10" y="T11"/>
                </a:cxn>
                <a:cxn ang="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grpSp>
      <p:pic>
        <p:nvPicPr>
          <p:cNvPr id="75" name="图片 7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7304" y="4137984"/>
            <a:ext cx="1423803" cy="142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6" name="组合 74"/>
          <p:cNvGrpSpPr>
            <a:grpSpLocks/>
          </p:cNvGrpSpPr>
          <p:nvPr/>
        </p:nvGrpSpPr>
        <p:grpSpPr bwMode="auto">
          <a:xfrm>
            <a:off x="5250783" y="2102338"/>
            <a:ext cx="2676177" cy="1410026"/>
            <a:chOff x="0" y="0"/>
            <a:chExt cx="2676189" cy="1409713"/>
          </a:xfrm>
        </p:grpSpPr>
        <p:grpSp>
          <p:nvGrpSpPr>
            <p:cNvPr id="77" name="组合 75"/>
            <p:cNvGrpSpPr>
              <a:grpSpLocks/>
            </p:cNvGrpSpPr>
            <p:nvPr/>
          </p:nvGrpSpPr>
          <p:grpSpPr bwMode="auto">
            <a:xfrm>
              <a:off x="0" y="0"/>
              <a:ext cx="2676189" cy="1409713"/>
              <a:chOff x="0" y="0"/>
              <a:chExt cx="2676189" cy="1409713"/>
            </a:xfrm>
          </p:grpSpPr>
          <p:sp>
            <p:nvSpPr>
              <p:cNvPr id="79" name="Freeform 58"/>
              <p:cNvSpPr>
                <a:spLocks/>
              </p:cNvSpPr>
              <p:nvPr/>
            </p:nvSpPr>
            <p:spPr bwMode="auto">
              <a:xfrm>
                <a:off x="1836236" y="1092777"/>
                <a:ext cx="484291" cy="316936"/>
              </a:xfrm>
              <a:custGeom>
                <a:avLst/>
                <a:gdLst>
                  <a:gd name="T0" fmla="*/ 327 w 327"/>
                  <a:gd name="T1" fmla="*/ 0 h 214"/>
                  <a:gd name="T2" fmla="*/ 163 w 327"/>
                  <a:gd name="T3" fmla="*/ 214 h 214"/>
                  <a:gd name="T4" fmla="*/ 0 w 327"/>
                  <a:gd name="T5" fmla="*/ 0 h 214"/>
                  <a:gd name="T6" fmla="*/ 327 w 327"/>
                  <a:gd name="T7" fmla="*/ 0 h 214"/>
                </a:gdLst>
                <a:ahLst/>
                <a:cxnLst>
                  <a:cxn ang="0">
                    <a:pos x="T0" y="T1"/>
                  </a:cxn>
                  <a:cxn ang="0">
                    <a:pos x="T2" y="T3"/>
                  </a:cxn>
                  <a:cxn ang="0">
                    <a:pos x="T4" y="T5"/>
                  </a:cxn>
                  <a:cxn ang="0">
                    <a:pos x="T6" y="T7"/>
                  </a:cxn>
                </a:cxnLst>
                <a:rect l="0" t="0" r="r" b="b"/>
                <a:pathLst>
                  <a:path w="327" h="214">
                    <a:moveTo>
                      <a:pt x="327" y="0"/>
                    </a:moveTo>
                    <a:lnTo>
                      <a:pt x="163" y="214"/>
                    </a:lnTo>
                    <a:lnTo>
                      <a:pt x="0" y="0"/>
                    </a:lnTo>
                    <a:lnTo>
                      <a:pt x="327" y="0"/>
                    </a:lnTo>
                    <a:close/>
                  </a:path>
                </a:pathLst>
              </a:custGeom>
              <a:solidFill>
                <a:srgbClr val="005F9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80" name="Rectangle 7"/>
              <p:cNvSpPr>
                <a:spLocks noChangeArrowheads="1"/>
              </p:cNvSpPr>
              <p:nvPr/>
            </p:nvSpPr>
            <p:spPr bwMode="auto">
              <a:xfrm>
                <a:off x="0" y="0"/>
                <a:ext cx="2676189" cy="1109278"/>
              </a:xfrm>
              <a:prstGeom prst="rect">
                <a:avLst/>
              </a:prstGeom>
              <a:solidFill>
                <a:srgbClr val="005F9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a:ln>
                    <a:noFill/>
                  </a:ln>
                  <a:solidFill>
                    <a:srgbClr val="000000"/>
                  </a:solidFill>
                  <a:effectLst/>
                  <a:uLnTx/>
                  <a:uFillTx/>
                  <a:latin typeface="+mn-lt"/>
                  <a:ea typeface="+mn-ea"/>
                  <a:cs typeface="+mn-ea"/>
                  <a:sym typeface="+mn-lt"/>
                </a:endParaRPr>
              </a:p>
            </p:txBody>
          </p:sp>
        </p:grpSp>
        <p:sp>
          <p:nvSpPr>
            <p:cNvPr id="78" name="TextBox 682"/>
            <p:cNvSpPr txBox="1">
              <a:spLocks noChangeArrowheads="1"/>
            </p:cNvSpPr>
            <p:nvPr/>
          </p:nvSpPr>
          <p:spPr bwMode="auto">
            <a:xfrm>
              <a:off x="498987" y="28050"/>
              <a:ext cx="1725160" cy="101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377" eaLnBrk="1" fontAlgn="base" latinLnBrk="0" hangingPunct="1">
                <a:lnSpc>
                  <a:spcPct val="100000"/>
                </a:lnSpc>
                <a:spcBef>
                  <a:spcPct val="0"/>
                </a:spcBef>
                <a:spcAft>
                  <a:spcPct val="0"/>
                </a:spcAft>
                <a:buClrTx/>
                <a:buSzTx/>
                <a:buFontTx/>
                <a:buNone/>
                <a:tabLst/>
                <a:defRPr/>
              </a:pPr>
              <a:r>
                <a:rPr kumimoji="0" lang="en-US" sz="6000" b="1" i="0" u="none" strike="noStrike" kern="0" cap="none" spc="0" normalizeH="0" baseline="0" noProof="0">
                  <a:ln>
                    <a:noFill/>
                  </a:ln>
                  <a:solidFill>
                    <a:srgbClr val="FFFFFF"/>
                  </a:solidFill>
                  <a:effectLst/>
                  <a:uLnTx/>
                  <a:uFillTx/>
                  <a:latin typeface="+mn-lt"/>
                  <a:ea typeface="+mn-ea"/>
                  <a:cs typeface="+mn-ea"/>
                  <a:sym typeface="+mn-lt"/>
                </a:rPr>
                <a:t>33%</a:t>
              </a:r>
              <a:endParaRPr kumimoji="0" lang="zh-CN" altLang="en-US" sz="6000" b="1" i="0" u="none" strike="noStrike" kern="0" cap="none" spc="0" normalizeH="0" baseline="0" noProof="0">
                <a:ln>
                  <a:noFill/>
                </a:ln>
                <a:solidFill>
                  <a:srgbClr val="FFFFFF"/>
                </a:solidFill>
                <a:effectLst/>
                <a:uLnTx/>
                <a:uFillTx/>
                <a:latin typeface="+mn-lt"/>
                <a:ea typeface="+mn-ea"/>
                <a:cs typeface="+mn-ea"/>
                <a:sym typeface="+mn-lt"/>
              </a:endParaRPr>
            </a:p>
          </p:txBody>
        </p:sp>
      </p:grpSp>
      <p:sp>
        <p:nvSpPr>
          <p:cNvPr id="81" name="矩形 1"/>
          <p:cNvSpPr>
            <a:spLocks noChangeArrowheads="1"/>
          </p:cNvSpPr>
          <p:nvPr/>
        </p:nvSpPr>
        <p:spPr bwMode="auto">
          <a:xfrm>
            <a:off x="5080927" y="3833113"/>
            <a:ext cx="3136492" cy="1015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p>
            <a:pPr algn="just" defTabSz="914377">
              <a:defRPr/>
            </a:pPr>
            <a:r>
              <a:rPr lang="zh-CN" altLang="en-US" sz="1200" dirty="0">
                <a:solidFill>
                  <a:prstClr val="black"/>
                </a:solidFill>
                <a:latin typeface="+mn-lt"/>
                <a:ea typeface="+mn-ea"/>
                <a:cs typeface="+mn-ea"/>
                <a:sym typeface="+mn-lt"/>
              </a:rPr>
              <a:t>这里可以添加主要内容这里可以添加主要内容这里可以添加主要内容这里可以添加主要内容这里可以添加主要内容这里可以添加主要内容这里可以添加主要内容这里可以添加主要内容</a:t>
            </a:r>
            <a:endParaRPr lang="en-US" altLang="zh-CN" sz="1200" dirty="0">
              <a:solidFill>
                <a:prstClr val="black"/>
              </a:solidFill>
              <a:latin typeface="+mn-lt"/>
              <a:ea typeface="+mn-ea"/>
              <a:cs typeface="+mn-ea"/>
              <a:sym typeface="+mn-lt"/>
            </a:endParaRPr>
          </a:p>
        </p:txBody>
      </p:sp>
      <p:grpSp>
        <p:nvGrpSpPr>
          <p:cNvPr id="82" name="组合 80"/>
          <p:cNvGrpSpPr>
            <a:grpSpLocks/>
          </p:cNvGrpSpPr>
          <p:nvPr/>
        </p:nvGrpSpPr>
        <p:grpSpPr bwMode="auto">
          <a:xfrm>
            <a:off x="8799972" y="2102338"/>
            <a:ext cx="2676177" cy="1410026"/>
            <a:chOff x="0" y="0"/>
            <a:chExt cx="2676189" cy="1409713"/>
          </a:xfrm>
        </p:grpSpPr>
        <p:grpSp>
          <p:nvGrpSpPr>
            <p:cNvPr id="83" name="组合 81"/>
            <p:cNvGrpSpPr>
              <a:grpSpLocks/>
            </p:cNvGrpSpPr>
            <p:nvPr/>
          </p:nvGrpSpPr>
          <p:grpSpPr bwMode="auto">
            <a:xfrm>
              <a:off x="0" y="0"/>
              <a:ext cx="2676189" cy="1409713"/>
              <a:chOff x="0" y="0"/>
              <a:chExt cx="2676189" cy="1409713"/>
            </a:xfrm>
          </p:grpSpPr>
          <p:sp>
            <p:nvSpPr>
              <p:cNvPr id="85" name="Freeform 58"/>
              <p:cNvSpPr>
                <a:spLocks/>
              </p:cNvSpPr>
              <p:nvPr/>
            </p:nvSpPr>
            <p:spPr bwMode="auto">
              <a:xfrm>
                <a:off x="1836236" y="1092777"/>
                <a:ext cx="484291" cy="316936"/>
              </a:xfrm>
              <a:custGeom>
                <a:avLst/>
                <a:gdLst>
                  <a:gd name="T0" fmla="*/ 327 w 327"/>
                  <a:gd name="T1" fmla="*/ 0 h 214"/>
                  <a:gd name="T2" fmla="*/ 163 w 327"/>
                  <a:gd name="T3" fmla="*/ 214 h 214"/>
                  <a:gd name="T4" fmla="*/ 0 w 327"/>
                  <a:gd name="T5" fmla="*/ 0 h 214"/>
                  <a:gd name="T6" fmla="*/ 327 w 327"/>
                  <a:gd name="T7" fmla="*/ 0 h 214"/>
                </a:gdLst>
                <a:ahLst/>
                <a:cxnLst>
                  <a:cxn ang="0">
                    <a:pos x="T0" y="T1"/>
                  </a:cxn>
                  <a:cxn ang="0">
                    <a:pos x="T2" y="T3"/>
                  </a:cxn>
                  <a:cxn ang="0">
                    <a:pos x="T4" y="T5"/>
                  </a:cxn>
                  <a:cxn ang="0">
                    <a:pos x="T6" y="T7"/>
                  </a:cxn>
                </a:cxnLst>
                <a:rect l="0" t="0" r="r" b="b"/>
                <a:pathLst>
                  <a:path w="327" h="214">
                    <a:moveTo>
                      <a:pt x="327" y="0"/>
                    </a:moveTo>
                    <a:lnTo>
                      <a:pt x="163" y="214"/>
                    </a:lnTo>
                    <a:lnTo>
                      <a:pt x="0" y="0"/>
                    </a:lnTo>
                    <a:lnTo>
                      <a:pt x="32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86" name="Rectangle 7"/>
              <p:cNvSpPr>
                <a:spLocks noChangeArrowheads="1"/>
              </p:cNvSpPr>
              <p:nvPr/>
            </p:nvSpPr>
            <p:spPr bwMode="auto">
              <a:xfrm>
                <a:off x="0" y="0"/>
                <a:ext cx="2676189" cy="110927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a:ln>
                    <a:noFill/>
                  </a:ln>
                  <a:solidFill>
                    <a:srgbClr val="000000"/>
                  </a:solidFill>
                  <a:effectLst/>
                  <a:uLnTx/>
                  <a:uFillTx/>
                  <a:latin typeface="+mn-lt"/>
                  <a:ea typeface="+mn-ea"/>
                  <a:cs typeface="+mn-ea"/>
                  <a:sym typeface="+mn-lt"/>
                </a:endParaRPr>
              </a:p>
            </p:txBody>
          </p:sp>
        </p:grpSp>
        <p:sp>
          <p:nvSpPr>
            <p:cNvPr id="84" name="TextBox 682"/>
            <p:cNvSpPr txBox="1">
              <a:spLocks noChangeArrowheads="1"/>
            </p:cNvSpPr>
            <p:nvPr/>
          </p:nvSpPr>
          <p:spPr bwMode="auto">
            <a:xfrm>
              <a:off x="413001" y="36436"/>
              <a:ext cx="1725160" cy="101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377" eaLnBrk="1" fontAlgn="base" latinLnBrk="0" hangingPunct="1">
                <a:lnSpc>
                  <a:spcPct val="100000"/>
                </a:lnSpc>
                <a:spcBef>
                  <a:spcPct val="0"/>
                </a:spcBef>
                <a:spcAft>
                  <a:spcPct val="0"/>
                </a:spcAft>
                <a:buClrTx/>
                <a:buSzTx/>
                <a:buFontTx/>
                <a:buNone/>
                <a:tabLst/>
                <a:defRPr/>
              </a:pPr>
              <a:r>
                <a:rPr kumimoji="0" lang="en-US" sz="6000" b="1" i="0" u="none" strike="noStrike" kern="0" cap="none" spc="0" normalizeH="0" baseline="0" noProof="0">
                  <a:ln>
                    <a:noFill/>
                  </a:ln>
                  <a:solidFill>
                    <a:srgbClr val="FFFFFF"/>
                  </a:solidFill>
                  <a:effectLst/>
                  <a:uLnTx/>
                  <a:uFillTx/>
                  <a:latin typeface="+mn-lt"/>
                  <a:ea typeface="+mn-ea"/>
                  <a:cs typeface="+mn-ea"/>
                  <a:sym typeface="+mn-lt"/>
                </a:rPr>
                <a:t>67%</a:t>
              </a:r>
              <a:endParaRPr kumimoji="0" lang="zh-CN" altLang="en-US" sz="6000" b="1" i="0" u="none" strike="noStrike" kern="0" cap="none" spc="0" normalizeH="0" baseline="0" noProof="0">
                <a:ln>
                  <a:noFill/>
                </a:ln>
                <a:solidFill>
                  <a:srgbClr val="FFFFFF"/>
                </a:solidFill>
                <a:effectLst/>
                <a:uLnTx/>
                <a:uFillTx/>
                <a:latin typeface="+mn-lt"/>
                <a:ea typeface="+mn-ea"/>
                <a:cs typeface="+mn-ea"/>
                <a:sym typeface="+mn-lt"/>
              </a:endParaRPr>
            </a:p>
          </p:txBody>
        </p:sp>
      </p:grpSp>
      <p:sp>
        <p:nvSpPr>
          <p:cNvPr id="87" name="矩形 1"/>
          <p:cNvSpPr>
            <a:spLocks noChangeArrowheads="1"/>
          </p:cNvSpPr>
          <p:nvPr/>
        </p:nvSpPr>
        <p:spPr bwMode="auto">
          <a:xfrm>
            <a:off x="8671384" y="3834717"/>
            <a:ext cx="3104746" cy="1015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p>
            <a:pPr algn="just" defTabSz="914377">
              <a:defRPr/>
            </a:pPr>
            <a:r>
              <a:rPr lang="zh-CN" altLang="en-US" sz="1200" dirty="0">
                <a:solidFill>
                  <a:prstClr val="black"/>
                </a:solidFill>
                <a:latin typeface="+mn-lt"/>
                <a:ea typeface="+mn-ea"/>
                <a:cs typeface="+mn-ea"/>
                <a:sym typeface="+mn-lt"/>
              </a:rPr>
              <a:t>这里可以添加主要内容这里可以添加主要内容这里可以添加主要内容这里可以添加主要内容这里可以添加主要内容这里可以添加主要内容这里可以添加主要内容这里可以添加主要内容</a:t>
            </a:r>
            <a:endParaRPr lang="en-US" altLang="zh-CN" sz="1200" dirty="0">
              <a:solidFill>
                <a:prstClr val="black"/>
              </a:solidFill>
              <a:latin typeface="+mn-lt"/>
              <a:ea typeface="+mn-ea"/>
              <a:cs typeface="+mn-ea"/>
              <a:sym typeface="+mn-lt"/>
            </a:endParaRPr>
          </a:p>
        </p:txBody>
      </p:sp>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ppt_x"/>
                                          </p:val>
                                        </p:tav>
                                        <p:tav tm="100000">
                                          <p:val>
                                            <p:strVal val="#ppt_x"/>
                                          </p:val>
                                        </p:tav>
                                      </p:tavLst>
                                    </p:anim>
                                    <p:anim calcmode="lin" valueType="num">
                                      <p:cBhvr additive="base">
                                        <p:cTn id="8" dur="500" fill="hold"/>
                                        <p:tgtEl>
                                          <p:spTgt spid="6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ppt_x"/>
                                          </p:val>
                                        </p:tav>
                                        <p:tav tm="100000">
                                          <p:val>
                                            <p:strVal val="#ppt_x"/>
                                          </p:val>
                                        </p:tav>
                                      </p:tavLst>
                                    </p:anim>
                                    <p:anim calcmode="lin" valueType="num">
                                      <p:cBhvr additive="base">
                                        <p:cTn id="12" dur="500" fill="hold"/>
                                        <p:tgtEl>
                                          <p:spTgt spid="5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25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par>
                          <p:cTn id="29" fill="hold">
                            <p:stCondLst>
                              <p:cond delay="1750"/>
                            </p:stCondLst>
                            <p:childTnLst>
                              <p:par>
                                <p:cTn id="30" presetID="2" presetClass="entr" presetSubtype="8"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0-#ppt_w/2"/>
                                          </p:val>
                                        </p:tav>
                                        <p:tav tm="100000">
                                          <p:val>
                                            <p:strVal val="#ppt_x"/>
                                          </p:val>
                                        </p:tav>
                                      </p:tavLst>
                                    </p:anim>
                                    <p:anim calcmode="lin" valueType="num">
                                      <p:cBhvr additive="base">
                                        <p:cTn id="33" dur="500" fill="hold"/>
                                        <p:tgtEl>
                                          <p:spTgt spid="5"/>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additive="base">
                                        <p:cTn id="36" dur="500" fill="hold"/>
                                        <p:tgtEl>
                                          <p:spTgt spid="75"/>
                                        </p:tgtEl>
                                        <p:attrNameLst>
                                          <p:attrName>ppt_x</p:attrName>
                                        </p:attrNameLst>
                                      </p:cBhvr>
                                      <p:tavLst>
                                        <p:tav tm="0">
                                          <p:val>
                                            <p:strVal val="1+#ppt_w/2"/>
                                          </p:val>
                                        </p:tav>
                                        <p:tav tm="100000">
                                          <p:val>
                                            <p:strVal val="#ppt_x"/>
                                          </p:val>
                                        </p:tav>
                                      </p:tavLst>
                                    </p:anim>
                                    <p:anim calcmode="lin" valueType="num">
                                      <p:cBhvr additive="base">
                                        <p:cTn id="37" dur="500" fill="hold"/>
                                        <p:tgtEl>
                                          <p:spTgt spid="75"/>
                                        </p:tgtEl>
                                        <p:attrNameLst>
                                          <p:attrName>ppt_y</p:attrName>
                                        </p:attrNameLst>
                                      </p:cBhvr>
                                      <p:tavLst>
                                        <p:tav tm="0">
                                          <p:val>
                                            <p:strVal val="#ppt_y"/>
                                          </p:val>
                                        </p:tav>
                                        <p:tav tm="100000">
                                          <p:val>
                                            <p:strVal val="#ppt_y"/>
                                          </p:val>
                                        </p:tav>
                                      </p:tavLst>
                                    </p:anim>
                                  </p:childTnLst>
                                </p:cTn>
                              </p:par>
                            </p:childTnLst>
                          </p:cTn>
                        </p:par>
                        <p:par>
                          <p:cTn id="38" fill="hold">
                            <p:stCondLst>
                              <p:cond delay="2250"/>
                            </p:stCondLst>
                            <p:childTnLst>
                              <p:par>
                                <p:cTn id="39" presetID="49" presetClass="entr" presetSubtype="0" decel="100000" fill="hold" nodeType="afterEffect">
                                  <p:stCondLst>
                                    <p:cond delay="0"/>
                                  </p:stCondLst>
                                  <p:childTnLst>
                                    <p:set>
                                      <p:cBhvr>
                                        <p:cTn id="40" dur="1" fill="hold">
                                          <p:stCondLst>
                                            <p:cond delay="0"/>
                                          </p:stCondLst>
                                        </p:cTn>
                                        <p:tgtEl>
                                          <p:spTgt spid="76"/>
                                        </p:tgtEl>
                                        <p:attrNameLst>
                                          <p:attrName>style.visibility</p:attrName>
                                        </p:attrNameLst>
                                      </p:cBhvr>
                                      <p:to>
                                        <p:strVal val="visible"/>
                                      </p:to>
                                    </p:set>
                                    <p:anim calcmode="lin" valueType="num">
                                      <p:cBhvr>
                                        <p:cTn id="41" dur="500" fill="hold"/>
                                        <p:tgtEl>
                                          <p:spTgt spid="76"/>
                                        </p:tgtEl>
                                        <p:attrNameLst>
                                          <p:attrName>ppt_w</p:attrName>
                                        </p:attrNameLst>
                                      </p:cBhvr>
                                      <p:tavLst>
                                        <p:tav tm="0">
                                          <p:val>
                                            <p:fltVal val="0"/>
                                          </p:val>
                                        </p:tav>
                                        <p:tav tm="100000">
                                          <p:val>
                                            <p:strVal val="#ppt_w"/>
                                          </p:val>
                                        </p:tav>
                                      </p:tavLst>
                                    </p:anim>
                                    <p:anim calcmode="lin" valueType="num">
                                      <p:cBhvr>
                                        <p:cTn id="42" dur="500" fill="hold"/>
                                        <p:tgtEl>
                                          <p:spTgt spid="76"/>
                                        </p:tgtEl>
                                        <p:attrNameLst>
                                          <p:attrName>ppt_h</p:attrName>
                                        </p:attrNameLst>
                                      </p:cBhvr>
                                      <p:tavLst>
                                        <p:tav tm="0">
                                          <p:val>
                                            <p:fltVal val="0"/>
                                          </p:val>
                                        </p:tav>
                                        <p:tav tm="100000">
                                          <p:val>
                                            <p:strVal val="#ppt_h"/>
                                          </p:val>
                                        </p:tav>
                                      </p:tavLst>
                                    </p:anim>
                                    <p:anim calcmode="lin" valueType="num">
                                      <p:cBhvr>
                                        <p:cTn id="43" dur="500" fill="hold"/>
                                        <p:tgtEl>
                                          <p:spTgt spid="76"/>
                                        </p:tgtEl>
                                        <p:attrNameLst>
                                          <p:attrName>style.rotation</p:attrName>
                                        </p:attrNameLst>
                                      </p:cBhvr>
                                      <p:tavLst>
                                        <p:tav tm="0">
                                          <p:val>
                                            <p:fltVal val="360"/>
                                          </p:val>
                                        </p:tav>
                                        <p:tav tm="100000">
                                          <p:val>
                                            <p:fltVal val="0"/>
                                          </p:val>
                                        </p:tav>
                                      </p:tavLst>
                                    </p:anim>
                                    <p:animEffect transition="in" filter="fade">
                                      <p:cBhvr>
                                        <p:cTn id="44" dur="500"/>
                                        <p:tgtEl>
                                          <p:spTgt spid="76"/>
                                        </p:tgtEl>
                                      </p:cBhvr>
                                    </p:animEffect>
                                  </p:childTnLst>
                                </p:cTn>
                              </p:par>
                            </p:childTnLst>
                          </p:cTn>
                        </p:par>
                        <p:par>
                          <p:cTn id="45" fill="hold">
                            <p:stCondLst>
                              <p:cond delay="2750"/>
                            </p:stCondLst>
                            <p:childTnLst>
                              <p:par>
                                <p:cTn id="46" presetID="49" presetClass="entr" presetSubtype="0" decel="100000" fill="hold" nodeType="afterEffect">
                                  <p:stCondLst>
                                    <p:cond delay="0"/>
                                  </p:stCondLst>
                                  <p:childTnLst>
                                    <p:set>
                                      <p:cBhvr>
                                        <p:cTn id="47" dur="1" fill="hold">
                                          <p:stCondLst>
                                            <p:cond delay="0"/>
                                          </p:stCondLst>
                                        </p:cTn>
                                        <p:tgtEl>
                                          <p:spTgt spid="82"/>
                                        </p:tgtEl>
                                        <p:attrNameLst>
                                          <p:attrName>style.visibility</p:attrName>
                                        </p:attrNameLst>
                                      </p:cBhvr>
                                      <p:to>
                                        <p:strVal val="visible"/>
                                      </p:to>
                                    </p:set>
                                    <p:anim calcmode="lin" valueType="num">
                                      <p:cBhvr>
                                        <p:cTn id="48" dur="500" fill="hold"/>
                                        <p:tgtEl>
                                          <p:spTgt spid="82"/>
                                        </p:tgtEl>
                                        <p:attrNameLst>
                                          <p:attrName>ppt_w</p:attrName>
                                        </p:attrNameLst>
                                      </p:cBhvr>
                                      <p:tavLst>
                                        <p:tav tm="0">
                                          <p:val>
                                            <p:fltVal val="0"/>
                                          </p:val>
                                        </p:tav>
                                        <p:tav tm="100000">
                                          <p:val>
                                            <p:strVal val="#ppt_w"/>
                                          </p:val>
                                        </p:tav>
                                      </p:tavLst>
                                    </p:anim>
                                    <p:anim calcmode="lin" valueType="num">
                                      <p:cBhvr>
                                        <p:cTn id="49" dur="500" fill="hold"/>
                                        <p:tgtEl>
                                          <p:spTgt spid="82"/>
                                        </p:tgtEl>
                                        <p:attrNameLst>
                                          <p:attrName>ppt_h</p:attrName>
                                        </p:attrNameLst>
                                      </p:cBhvr>
                                      <p:tavLst>
                                        <p:tav tm="0">
                                          <p:val>
                                            <p:fltVal val="0"/>
                                          </p:val>
                                        </p:tav>
                                        <p:tav tm="100000">
                                          <p:val>
                                            <p:strVal val="#ppt_h"/>
                                          </p:val>
                                        </p:tav>
                                      </p:tavLst>
                                    </p:anim>
                                    <p:anim calcmode="lin" valueType="num">
                                      <p:cBhvr>
                                        <p:cTn id="50" dur="500" fill="hold"/>
                                        <p:tgtEl>
                                          <p:spTgt spid="82"/>
                                        </p:tgtEl>
                                        <p:attrNameLst>
                                          <p:attrName>style.rotation</p:attrName>
                                        </p:attrNameLst>
                                      </p:cBhvr>
                                      <p:tavLst>
                                        <p:tav tm="0">
                                          <p:val>
                                            <p:fltVal val="360"/>
                                          </p:val>
                                        </p:tav>
                                        <p:tav tm="100000">
                                          <p:val>
                                            <p:fltVal val="0"/>
                                          </p:val>
                                        </p:tav>
                                      </p:tavLst>
                                    </p:anim>
                                    <p:animEffect transition="in" filter="fade">
                                      <p:cBhvr>
                                        <p:cTn id="51" dur="500"/>
                                        <p:tgtEl>
                                          <p:spTgt spid="82"/>
                                        </p:tgtEl>
                                      </p:cBhvr>
                                    </p:animEffect>
                                  </p:childTnLst>
                                </p:cTn>
                              </p:par>
                            </p:childTnLst>
                          </p:cTn>
                        </p:par>
                        <p:par>
                          <p:cTn id="52" fill="hold">
                            <p:stCondLst>
                              <p:cond delay="325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81"/>
                                        </p:tgtEl>
                                        <p:attrNameLst>
                                          <p:attrName>style.visibility</p:attrName>
                                        </p:attrNameLst>
                                      </p:cBhvr>
                                      <p:to>
                                        <p:strVal val="visible"/>
                                      </p:to>
                                    </p:set>
                                    <p:anim calcmode="lin" valueType="num">
                                      <p:cBhvr>
                                        <p:cTn id="55" dur="200" fill="hold"/>
                                        <p:tgtEl>
                                          <p:spTgt spid="81"/>
                                        </p:tgtEl>
                                        <p:attrNameLst>
                                          <p:attrName>ppt_x</p:attrName>
                                        </p:attrNameLst>
                                      </p:cBhvr>
                                      <p:tavLst>
                                        <p:tav tm="0">
                                          <p:val>
                                            <p:strVal val="#ppt_x"/>
                                          </p:val>
                                        </p:tav>
                                        <p:tav tm="50000">
                                          <p:val>
                                            <p:strVal val="#ppt_x+.1"/>
                                          </p:val>
                                        </p:tav>
                                        <p:tav tm="100000">
                                          <p:val>
                                            <p:strVal val="#ppt_x"/>
                                          </p:val>
                                        </p:tav>
                                      </p:tavLst>
                                    </p:anim>
                                    <p:anim calcmode="lin" valueType="num">
                                      <p:cBhvr>
                                        <p:cTn id="56" dur="200" fill="hold"/>
                                        <p:tgtEl>
                                          <p:spTgt spid="81"/>
                                        </p:tgtEl>
                                        <p:attrNameLst>
                                          <p:attrName>ppt_y</p:attrName>
                                        </p:attrNameLst>
                                      </p:cBhvr>
                                      <p:tavLst>
                                        <p:tav tm="0">
                                          <p:val>
                                            <p:strVal val="#ppt_y"/>
                                          </p:val>
                                        </p:tav>
                                        <p:tav tm="100000">
                                          <p:val>
                                            <p:strVal val="#ppt_y"/>
                                          </p:val>
                                        </p:tav>
                                      </p:tavLst>
                                    </p:anim>
                                    <p:anim calcmode="lin" valueType="num">
                                      <p:cBhvr>
                                        <p:cTn id="57" dur="200" fill="hold"/>
                                        <p:tgtEl>
                                          <p:spTgt spid="81"/>
                                        </p:tgtEl>
                                        <p:attrNameLst>
                                          <p:attrName>ppt_h</p:attrName>
                                        </p:attrNameLst>
                                      </p:cBhvr>
                                      <p:tavLst>
                                        <p:tav tm="0">
                                          <p:val>
                                            <p:strVal val="#ppt_h/10"/>
                                          </p:val>
                                        </p:tav>
                                        <p:tav tm="50000">
                                          <p:val>
                                            <p:strVal val="#ppt_h+.01"/>
                                          </p:val>
                                        </p:tav>
                                        <p:tav tm="100000">
                                          <p:val>
                                            <p:strVal val="#ppt_h"/>
                                          </p:val>
                                        </p:tav>
                                      </p:tavLst>
                                    </p:anim>
                                    <p:anim calcmode="lin" valueType="num">
                                      <p:cBhvr>
                                        <p:cTn id="58" dur="200" fill="hold"/>
                                        <p:tgtEl>
                                          <p:spTgt spid="81"/>
                                        </p:tgtEl>
                                        <p:attrNameLst>
                                          <p:attrName>ppt_w</p:attrName>
                                        </p:attrNameLst>
                                      </p:cBhvr>
                                      <p:tavLst>
                                        <p:tav tm="0">
                                          <p:val>
                                            <p:strVal val="#ppt_w/10"/>
                                          </p:val>
                                        </p:tav>
                                        <p:tav tm="50000">
                                          <p:val>
                                            <p:strVal val="#ppt_w+.01"/>
                                          </p:val>
                                        </p:tav>
                                        <p:tav tm="100000">
                                          <p:val>
                                            <p:strVal val="#ppt_w"/>
                                          </p:val>
                                        </p:tav>
                                      </p:tavLst>
                                    </p:anim>
                                    <p:animEffect transition="in" filter="fade">
                                      <p:cBhvr>
                                        <p:cTn id="59" dur="200" tmFilter="0,0; .5, 1; 1, 1"/>
                                        <p:tgtEl>
                                          <p:spTgt spid="81"/>
                                        </p:tgtEl>
                                      </p:cBhvr>
                                    </p:animEffect>
                                  </p:childTnLst>
                                </p:cTn>
                              </p:par>
                            </p:childTnLst>
                          </p:cTn>
                        </p:par>
                        <p:par>
                          <p:cTn id="60" fill="hold">
                            <p:stCondLst>
                              <p:cond delay="503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87"/>
                                        </p:tgtEl>
                                        <p:attrNameLst>
                                          <p:attrName>style.visibility</p:attrName>
                                        </p:attrNameLst>
                                      </p:cBhvr>
                                      <p:to>
                                        <p:strVal val="visible"/>
                                      </p:to>
                                    </p:set>
                                    <p:anim calcmode="lin" valueType="num">
                                      <p:cBhvr>
                                        <p:cTn id="63" dur="200" fill="hold"/>
                                        <p:tgtEl>
                                          <p:spTgt spid="87"/>
                                        </p:tgtEl>
                                        <p:attrNameLst>
                                          <p:attrName>ppt_x</p:attrName>
                                        </p:attrNameLst>
                                      </p:cBhvr>
                                      <p:tavLst>
                                        <p:tav tm="0">
                                          <p:val>
                                            <p:strVal val="#ppt_x"/>
                                          </p:val>
                                        </p:tav>
                                        <p:tav tm="50000">
                                          <p:val>
                                            <p:strVal val="#ppt_x+.1"/>
                                          </p:val>
                                        </p:tav>
                                        <p:tav tm="100000">
                                          <p:val>
                                            <p:strVal val="#ppt_x"/>
                                          </p:val>
                                        </p:tav>
                                      </p:tavLst>
                                    </p:anim>
                                    <p:anim calcmode="lin" valueType="num">
                                      <p:cBhvr>
                                        <p:cTn id="64" dur="200" fill="hold"/>
                                        <p:tgtEl>
                                          <p:spTgt spid="87"/>
                                        </p:tgtEl>
                                        <p:attrNameLst>
                                          <p:attrName>ppt_y</p:attrName>
                                        </p:attrNameLst>
                                      </p:cBhvr>
                                      <p:tavLst>
                                        <p:tav tm="0">
                                          <p:val>
                                            <p:strVal val="#ppt_y"/>
                                          </p:val>
                                        </p:tav>
                                        <p:tav tm="100000">
                                          <p:val>
                                            <p:strVal val="#ppt_y"/>
                                          </p:val>
                                        </p:tav>
                                      </p:tavLst>
                                    </p:anim>
                                    <p:anim calcmode="lin" valueType="num">
                                      <p:cBhvr>
                                        <p:cTn id="65" dur="200" fill="hold"/>
                                        <p:tgtEl>
                                          <p:spTgt spid="87"/>
                                        </p:tgtEl>
                                        <p:attrNameLst>
                                          <p:attrName>ppt_h</p:attrName>
                                        </p:attrNameLst>
                                      </p:cBhvr>
                                      <p:tavLst>
                                        <p:tav tm="0">
                                          <p:val>
                                            <p:strVal val="#ppt_h/10"/>
                                          </p:val>
                                        </p:tav>
                                        <p:tav tm="50000">
                                          <p:val>
                                            <p:strVal val="#ppt_h+.01"/>
                                          </p:val>
                                        </p:tav>
                                        <p:tav tm="100000">
                                          <p:val>
                                            <p:strVal val="#ppt_h"/>
                                          </p:val>
                                        </p:tav>
                                      </p:tavLst>
                                    </p:anim>
                                    <p:anim calcmode="lin" valueType="num">
                                      <p:cBhvr>
                                        <p:cTn id="66" dur="200" fill="hold"/>
                                        <p:tgtEl>
                                          <p:spTgt spid="87"/>
                                        </p:tgtEl>
                                        <p:attrNameLst>
                                          <p:attrName>ppt_w</p:attrName>
                                        </p:attrNameLst>
                                      </p:cBhvr>
                                      <p:tavLst>
                                        <p:tav tm="0">
                                          <p:val>
                                            <p:strVal val="#ppt_w/10"/>
                                          </p:val>
                                        </p:tav>
                                        <p:tav tm="50000">
                                          <p:val>
                                            <p:strVal val="#ppt_w+.01"/>
                                          </p:val>
                                        </p:tav>
                                        <p:tav tm="100000">
                                          <p:val>
                                            <p:strVal val="#ppt_w"/>
                                          </p:val>
                                        </p:tav>
                                      </p:tavLst>
                                    </p:anim>
                                    <p:animEffect transition="in" filter="fade">
                                      <p:cBhvr>
                                        <p:cTn id="67" dur="200" tmFilter="0,0; .5, 1; 1, 1"/>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utoUpdateAnimBg="0"/>
      <p:bldP spid="87"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sp>
        <p:nvSpPr>
          <p:cNvPr id="5" name="菱形 4"/>
          <p:cNvSpPr/>
          <p:nvPr/>
        </p:nvSpPr>
        <p:spPr>
          <a:xfrm>
            <a:off x="6287268" y="3749109"/>
            <a:ext cx="2290464" cy="2290765"/>
          </a:xfrm>
          <a:prstGeom prst="diamond">
            <a:avLst/>
          </a:prstGeom>
          <a:blipFill>
            <a:blip r:embed="rId2"/>
            <a:stretch>
              <a:fillRect/>
            </a:stretch>
          </a:blipFill>
          <a:ln w="38100" cap="flat" cmpd="sng" algn="ctr">
            <a:solidFill>
              <a:srgbClr val="005F97"/>
            </a:solidFill>
            <a:prstDash val="solid"/>
            <a:miter lim="800000"/>
          </a:ln>
          <a:effectLst/>
        </p:spPr>
        <p:txBody>
          <a:bodyPr lIns="91439" tIns="45719" rIns="91439" bIns="45719" anchor="ctr"/>
          <a:lstStyle/>
          <a:p>
            <a:pPr marL="0" marR="0" lvl="0" indent="0" algn="ctr" defTabSz="914514"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6" name="菱形 5"/>
          <p:cNvSpPr/>
          <p:nvPr/>
        </p:nvSpPr>
        <p:spPr>
          <a:xfrm>
            <a:off x="3855536" y="3709395"/>
            <a:ext cx="2290464" cy="2290765"/>
          </a:xfrm>
          <a:prstGeom prst="diamond">
            <a:avLst/>
          </a:prstGeom>
          <a:blipFill>
            <a:blip r:embed="rId3"/>
            <a:stretch>
              <a:fillRect/>
            </a:stretch>
          </a:blipFill>
          <a:ln w="38100" cap="flat" cmpd="sng" algn="ctr">
            <a:solidFill>
              <a:srgbClr val="005F97"/>
            </a:solidFill>
            <a:prstDash val="solid"/>
            <a:miter lim="800000"/>
          </a:ln>
          <a:effectLst/>
        </p:spPr>
        <p:txBody>
          <a:bodyPr lIns="91439" tIns="45719" rIns="91439" bIns="45719" anchor="ctr"/>
          <a:lstStyle/>
          <a:p>
            <a:pPr marL="0" marR="0" lvl="0" indent="0" algn="ctr" defTabSz="914514"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7" name="菱形 6"/>
          <p:cNvSpPr/>
          <p:nvPr/>
        </p:nvSpPr>
        <p:spPr>
          <a:xfrm>
            <a:off x="6280928" y="1296307"/>
            <a:ext cx="2288877" cy="2290765"/>
          </a:xfrm>
          <a:prstGeom prst="diamond">
            <a:avLst/>
          </a:prstGeom>
          <a:blipFill>
            <a:blip r:embed="rId4"/>
            <a:stretch>
              <a:fillRect/>
            </a:stretch>
          </a:blipFill>
          <a:ln w="38100" cap="flat" cmpd="sng" algn="ctr">
            <a:solidFill>
              <a:srgbClr val="005F97"/>
            </a:solidFill>
            <a:prstDash val="solid"/>
            <a:miter lim="800000"/>
          </a:ln>
          <a:effectLst/>
        </p:spPr>
        <p:txBody>
          <a:bodyPr lIns="91439" tIns="45719" rIns="91439" bIns="45719" anchor="ctr"/>
          <a:lstStyle/>
          <a:p>
            <a:pPr marL="0" marR="0" lvl="0" indent="0" algn="ctr" defTabSz="914514"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8" name="菱形 7"/>
          <p:cNvSpPr/>
          <p:nvPr/>
        </p:nvSpPr>
        <p:spPr>
          <a:xfrm>
            <a:off x="3846012" y="1286774"/>
            <a:ext cx="2290464" cy="2292354"/>
          </a:xfrm>
          <a:prstGeom prst="diamond">
            <a:avLst/>
          </a:prstGeom>
          <a:blipFill>
            <a:blip r:embed="rId5"/>
            <a:stretch>
              <a:fillRect/>
            </a:stretch>
          </a:blipFill>
          <a:ln w="38100" cap="flat" cmpd="sng" algn="ctr">
            <a:solidFill>
              <a:srgbClr val="005F97"/>
            </a:solidFill>
            <a:prstDash val="solid"/>
            <a:miter lim="800000"/>
          </a:ln>
          <a:effectLst/>
        </p:spPr>
        <p:txBody>
          <a:bodyPr lIns="91439" tIns="45719" rIns="91439" bIns="45719" anchor="ctr"/>
          <a:lstStyle/>
          <a:p>
            <a:pPr marL="0" marR="0" lvl="0" indent="0" algn="ctr" defTabSz="914514"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12" name="菱形 11"/>
          <p:cNvSpPr/>
          <p:nvPr/>
        </p:nvSpPr>
        <p:spPr>
          <a:xfrm>
            <a:off x="5126964" y="2579891"/>
            <a:ext cx="2149195" cy="2138259"/>
          </a:xfrm>
          <a:prstGeom prst="diamond">
            <a:avLst/>
          </a:prstGeom>
          <a:noFill/>
          <a:ln w="12700" cap="flat" cmpd="sng" algn="ctr">
            <a:solidFill>
              <a:sysClr val="window" lastClr="FFFFFF"/>
            </a:solidFill>
            <a:prstDash val="solid"/>
            <a:miter lim="800000"/>
          </a:ln>
          <a:effectLst/>
        </p:spPr>
        <p:txBody>
          <a:bodyPr lIns="91439" tIns="45719" rIns="91439" bIns="45719" anchor="ctr"/>
          <a:lstStyle/>
          <a:p>
            <a:pPr marL="0" marR="0" lvl="0" indent="0" algn="ctr" defTabSz="914514"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mn-lt"/>
              <a:ea typeface="+mn-ea"/>
              <a:cs typeface="+mn-ea"/>
              <a:sym typeface="+mn-lt"/>
            </a:endParaRPr>
          </a:p>
        </p:txBody>
      </p:sp>
      <p:grpSp>
        <p:nvGrpSpPr>
          <p:cNvPr id="4" name="组合 3"/>
          <p:cNvGrpSpPr/>
          <p:nvPr/>
        </p:nvGrpSpPr>
        <p:grpSpPr>
          <a:xfrm>
            <a:off x="8209483" y="1998463"/>
            <a:ext cx="3352363" cy="740289"/>
            <a:chOff x="8209483" y="1998463"/>
            <a:chExt cx="3352363" cy="740289"/>
          </a:xfrm>
        </p:grpSpPr>
        <p:sp>
          <p:nvSpPr>
            <p:cNvPr id="13" name="矩形 19"/>
            <p:cNvSpPr>
              <a:spLocks noChangeArrowheads="1"/>
            </p:cNvSpPr>
            <p:nvPr/>
          </p:nvSpPr>
          <p:spPr bwMode="auto">
            <a:xfrm>
              <a:off x="8877733" y="1998463"/>
              <a:ext cx="2684113" cy="646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9" tIns="45719" rIns="91439" bIns="45719">
              <a:spAutoFit/>
            </a:bodyPr>
            <a:lstStyle/>
            <a:p>
              <a:pPr algn="just" defTabSz="914377">
                <a:defRPr/>
              </a:pPr>
              <a:r>
                <a:rPr lang="zh-CN" altLang="en-US" dirty="0">
                  <a:solidFill>
                    <a:prstClr val="black"/>
                  </a:solidFill>
                  <a:latin typeface="+mn-lt"/>
                  <a:ea typeface="+mn-ea"/>
                  <a:cs typeface="+mn-ea"/>
                  <a:sym typeface="+mn-lt"/>
                </a:rPr>
                <a:t>这里可以添加主要内容这里可以添加主要内容</a:t>
              </a:r>
              <a:endParaRPr lang="en-US" altLang="zh-CN" dirty="0">
                <a:solidFill>
                  <a:prstClr val="black"/>
                </a:solidFill>
                <a:latin typeface="+mn-lt"/>
                <a:ea typeface="+mn-ea"/>
                <a:cs typeface="+mn-ea"/>
                <a:sym typeface="+mn-lt"/>
              </a:endParaRPr>
            </a:p>
          </p:txBody>
        </p:sp>
        <p:sp>
          <p:nvSpPr>
            <p:cNvPr id="22" name="圆角矩形 21"/>
            <p:cNvSpPr/>
            <p:nvPr/>
          </p:nvSpPr>
          <p:spPr>
            <a:xfrm>
              <a:off x="8209483" y="2068361"/>
              <a:ext cx="668250" cy="670391"/>
            </a:xfrm>
            <a:prstGeom prst="roundRect">
              <a:avLst/>
            </a:prstGeom>
            <a:solidFill>
              <a:schemeClr val="tx2"/>
            </a:solidFill>
            <a:ln w="12700" cap="flat" cmpd="sng" algn="ctr">
              <a:noFill/>
              <a:prstDash val="solid"/>
              <a:miter lim="800000"/>
            </a:ln>
            <a:effectLst/>
          </p:spPr>
          <p:txBody>
            <a:bodyPr lIns="91439" tIns="45719" rIns="91439" bIns="45719" anchor="ctr"/>
            <a:lstStyle/>
            <a:p>
              <a:pPr marL="0" marR="0" lvl="0" indent="0" algn="ctr" defTabSz="914514"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mn-lt"/>
                <a:ea typeface="+mn-ea"/>
                <a:cs typeface="+mn-ea"/>
                <a:sym typeface="+mn-lt"/>
              </a:endParaRPr>
            </a:p>
          </p:txBody>
        </p:sp>
        <p:pic>
          <p:nvPicPr>
            <p:cNvPr id="23" name="图片 29"/>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98377" y="2155735"/>
              <a:ext cx="482537" cy="48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组合 2"/>
          <p:cNvGrpSpPr/>
          <p:nvPr/>
        </p:nvGrpSpPr>
        <p:grpSpPr>
          <a:xfrm>
            <a:off x="723806" y="1998463"/>
            <a:ext cx="3525379" cy="703758"/>
            <a:chOff x="723806" y="1998463"/>
            <a:chExt cx="3525379" cy="703758"/>
          </a:xfrm>
        </p:grpSpPr>
        <p:sp>
          <p:nvSpPr>
            <p:cNvPr id="15" name="矩形 21"/>
            <p:cNvSpPr>
              <a:spLocks noChangeArrowheads="1"/>
            </p:cNvSpPr>
            <p:nvPr/>
          </p:nvSpPr>
          <p:spPr bwMode="auto">
            <a:xfrm>
              <a:off x="723806" y="1998463"/>
              <a:ext cx="2684113" cy="646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9" tIns="45719" rIns="91439" bIns="45719">
              <a:spAutoFit/>
            </a:bodyPr>
            <a:lstStyle/>
            <a:p>
              <a:pPr algn="just" defTabSz="914377">
                <a:defRPr/>
              </a:pPr>
              <a:r>
                <a:rPr lang="zh-CN" altLang="en-US" dirty="0">
                  <a:solidFill>
                    <a:prstClr val="black"/>
                  </a:solidFill>
                  <a:latin typeface="+mn-lt"/>
                  <a:ea typeface="+mn-ea"/>
                  <a:cs typeface="+mn-ea"/>
                  <a:sym typeface="+mn-lt"/>
                </a:rPr>
                <a:t>这里可以添加主要内容这里可以添加主要内容</a:t>
              </a:r>
              <a:endParaRPr lang="en-US" altLang="zh-CN" dirty="0">
                <a:solidFill>
                  <a:prstClr val="black"/>
                </a:solidFill>
                <a:latin typeface="+mn-lt"/>
                <a:ea typeface="+mn-ea"/>
                <a:cs typeface="+mn-ea"/>
                <a:sym typeface="+mn-lt"/>
              </a:endParaRPr>
            </a:p>
          </p:txBody>
        </p:sp>
        <p:sp>
          <p:nvSpPr>
            <p:cNvPr id="24" name="圆角矩形 23"/>
            <p:cNvSpPr/>
            <p:nvPr/>
          </p:nvSpPr>
          <p:spPr>
            <a:xfrm>
              <a:off x="3579347" y="2031830"/>
              <a:ext cx="669838" cy="670391"/>
            </a:xfrm>
            <a:prstGeom prst="roundRect">
              <a:avLst/>
            </a:prstGeom>
            <a:solidFill>
              <a:srgbClr val="005F97"/>
            </a:solidFill>
            <a:ln w="12700" cap="flat" cmpd="sng" algn="ctr">
              <a:noFill/>
              <a:prstDash val="solid"/>
              <a:miter lim="800000"/>
            </a:ln>
            <a:effectLst/>
          </p:spPr>
          <p:txBody>
            <a:bodyPr lIns="91439" tIns="45719" rIns="91439" bIns="45719" anchor="ctr"/>
            <a:lstStyle/>
            <a:p>
              <a:pPr marL="0" marR="0" lvl="0" indent="0" algn="ctr" defTabSz="914514"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mn-lt"/>
                <a:ea typeface="+mn-ea"/>
                <a:cs typeface="+mn-ea"/>
                <a:sym typeface="+mn-lt"/>
              </a:endParaRPr>
            </a:p>
          </p:txBody>
        </p:sp>
        <p:pic>
          <p:nvPicPr>
            <p:cNvPr id="27" name="图片 33"/>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57131" y="2116020"/>
              <a:ext cx="482537" cy="484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 name="组合 29"/>
          <p:cNvGrpSpPr/>
          <p:nvPr/>
        </p:nvGrpSpPr>
        <p:grpSpPr>
          <a:xfrm>
            <a:off x="723806" y="4441740"/>
            <a:ext cx="3447608" cy="687859"/>
            <a:chOff x="723806" y="4441740"/>
            <a:chExt cx="3447608" cy="687859"/>
          </a:xfrm>
        </p:grpSpPr>
        <p:sp>
          <p:nvSpPr>
            <p:cNvPr id="16" name="矩形 22"/>
            <p:cNvSpPr>
              <a:spLocks noChangeArrowheads="1"/>
            </p:cNvSpPr>
            <p:nvPr/>
          </p:nvSpPr>
          <p:spPr bwMode="auto">
            <a:xfrm>
              <a:off x="723806" y="4441740"/>
              <a:ext cx="2684115" cy="646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9" tIns="45719" rIns="91439" bIns="45719">
              <a:spAutoFit/>
            </a:bodyPr>
            <a:lstStyle/>
            <a:p>
              <a:pPr algn="just" defTabSz="914377">
                <a:defRPr/>
              </a:pPr>
              <a:r>
                <a:rPr lang="zh-CN" altLang="en-US" dirty="0">
                  <a:solidFill>
                    <a:prstClr val="black"/>
                  </a:solidFill>
                  <a:latin typeface="+mn-lt"/>
                  <a:ea typeface="+mn-ea"/>
                  <a:cs typeface="+mn-ea"/>
                  <a:sym typeface="+mn-lt"/>
                </a:rPr>
                <a:t>这里可以添加主要内容这里可以添加主要内容</a:t>
              </a:r>
              <a:endParaRPr lang="en-US" altLang="zh-CN" dirty="0">
                <a:solidFill>
                  <a:prstClr val="black"/>
                </a:solidFill>
                <a:latin typeface="+mn-lt"/>
                <a:ea typeface="+mn-ea"/>
                <a:cs typeface="+mn-ea"/>
                <a:sym typeface="+mn-lt"/>
              </a:endParaRPr>
            </a:p>
          </p:txBody>
        </p:sp>
        <p:sp>
          <p:nvSpPr>
            <p:cNvPr id="26" name="圆角矩形 25"/>
            <p:cNvSpPr/>
            <p:nvPr/>
          </p:nvSpPr>
          <p:spPr>
            <a:xfrm>
              <a:off x="3501576" y="4459208"/>
              <a:ext cx="669838" cy="670391"/>
            </a:xfrm>
            <a:prstGeom prst="roundRect">
              <a:avLst/>
            </a:prstGeom>
            <a:solidFill>
              <a:srgbClr val="D44318"/>
            </a:solidFill>
            <a:ln w="12700" cap="flat" cmpd="sng" algn="ctr">
              <a:noFill/>
              <a:prstDash val="solid"/>
              <a:miter lim="800000"/>
            </a:ln>
            <a:effectLst/>
          </p:spPr>
          <p:txBody>
            <a:bodyPr lIns="91439" tIns="45719" rIns="91439" bIns="45719" anchor="ctr"/>
            <a:lstStyle/>
            <a:p>
              <a:pPr marL="0" marR="0" lvl="0" indent="0" algn="ctr" defTabSz="914514"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mn-lt"/>
                <a:ea typeface="+mn-ea"/>
                <a:cs typeface="+mn-ea"/>
                <a:sym typeface="+mn-lt"/>
              </a:endParaRPr>
            </a:p>
          </p:txBody>
        </p:sp>
        <p:pic>
          <p:nvPicPr>
            <p:cNvPr id="28" name="图片 34"/>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603164" y="4568821"/>
              <a:ext cx="484125" cy="484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 name="组合 16"/>
          <p:cNvGrpSpPr/>
          <p:nvPr/>
        </p:nvGrpSpPr>
        <p:grpSpPr>
          <a:xfrm>
            <a:off x="8104720" y="4441740"/>
            <a:ext cx="3457126" cy="684682"/>
            <a:chOff x="8104720" y="4441740"/>
            <a:chExt cx="3457126" cy="684682"/>
          </a:xfrm>
        </p:grpSpPr>
        <p:sp>
          <p:nvSpPr>
            <p:cNvPr id="14" name="矩形 20"/>
            <p:cNvSpPr>
              <a:spLocks noChangeArrowheads="1"/>
            </p:cNvSpPr>
            <p:nvPr/>
          </p:nvSpPr>
          <p:spPr bwMode="auto">
            <a:xfrm>
              <a:off x="8877733" y="4441740"/>
              <a:ext cx="2684113" cy="646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9" tIns="45719" rIns="91439" bIns="45719">
              <a:spAutoFit/>
            </a:bodyPr>
            <a:lstStyle/>
            <a:p>
              <a:pPr algn="just" defTabSz="914377">
                <a:defRPr/>
              </a:pPr>
              <a:r>
                <a:rPr lang="zh-CN" altLang="en-US" dirty="0">
                  <a:solidFill>
                    <a:prstClr val="black"/>
                  </a:solidFill>
                  <a:latin typeface="+mn-lt"/>
                  <a:ea typeface="+mn-ea"/>
                  <a:cs typeface="+mn-ea"/>
                  <a:sym typeface="+mn-lt"/>
                </a:rPr>
                <a:t>这里可以添加主要内容这里可以添加主要内容</a:t>
              </a:r>
              <a:endParaRPr lang="en-US" altLang="zh-CN" dirty="0">
                <a:solidFill>
                  <a:prstClr val="black"/>
                </a:solidFill>
                <a:latin typeface="+mn-lt"/>
                <a:ea typeface="+mn-ea"/>
                <a:cs typeface="+mn-ea"/>
                <a:sym typeface="+mn-lt"/>
              </a:endParaRPr>
            </a:p>
          </p:txBody>
        </p:sp>
        <p:sp>
          <p:nvSpPr>
            <p:cNvPr id="25" name="圆角矩形 24"/>
            <p:cNvSpPr/>
            <p:nvPr/>
          </p:nvSpPr>
          <p:spPr>
            <a:xfrm>
              <a:off x="8104720" y="4457619"/>
              <a:ext cx="669838" cy="668803"/>
            </a:xfrm>
            <a:prstGeom prst="roundRect">
              <a:avLst/>
            </a:prstGeom>
            <a:solidFill>
              <a:srgbClr val="0098A8"/>
            </a:solidFill>
            <a:ln w="12700" cap="flat" cmpd="sng" algn="ctr">
              <a:noFill/>
              <a:prstDash val="solid"/>
              <a:miter lim="800000"/>
            </a:ln>
            <a:effectLst/>
          </p:spPr>
          <p:txBody>
            <a:bodyPr lIns="91439" tIns="45719" rIns="91439" bIns="45719" anchor="ctr"/>
            <a:lstStyle/>
            <a:p>
              <a:pPr marL="0" marR="0" lvl="0" indent="0" algn="ctr" defTabSz="914514"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mn-lt"/>
                <a:ea typeface="+mn-ea"/>
                <a:cs typeface="+mn-ea"/>
                <a:sym typeface="+mn-lt"/>
              </a:endParaRPr>
            </a:p>
          </p:txBody>
        </p:sp>
        <p:pic>
          <p:nvPicPr>
            <p:cNvPr id="29" name="图片 35"/>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8378" y="4568821"/>
              <a:ext cx="482537" cy="484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 name="组合 30"/>
          <p:cNvGrpSpPr/>
          <p:nvPr/>
        </p:nvGrpSpPr>
        <p:grpSpPr>
          <a:xfrm>
            <a:off x="5068235" y="2507615"/>
            <a:ext cx="2304751" cy="2293943"/>
            <a:chOff x="4971408" y="2470961"/>
            <a:chExt cx="2304751" cy="2293943"/>
          </a:xfrm>
        </p:grpSpPr>
        <p:grpSp>
          <p:nvGrpSpPr>
            <p:cNvPr id="2" name="组合 1"/>
            <p:cNvGrpSpPr/>
            <p:nvPr/>
          </p:nvGrpSpPr>
          <p:grpSpPr>
            <a:xfrm>
              <a:off x="4971408" y="2470961"/>
              <a:ext cx="2304751" cy="2293943"/>
              <a:chOff x="7057107" y="2319898"/>
              <a:chExt cx="2304751" cy="2293943"/>
            </a:xfrm>
          </p:grpSpPr>
          <p:sp>
            <p:nvSpPr>
              <p:cNvPr id="9" name="菱形 8"/>
              <p:cNvSpPr/>
              <p:nvPr/>
            </p:nvSpPr>
            <p:spPr>
              <a:xfrm>
                <a:off x="7057107" y="2319898"/>
                <a:ext cx="2304751" cy="2293943"/>
              </a:xfrm>
              <a:prstGeom prst="diamond">
                <a:avLst/>
              </a:prstGeom>
              <a:solidFill>
                <a:srgbClr val="005F97"/>
              </a:solidFill>
              <a:ln w="12700" cap="flat" cmpd="sng" algn="ctr">
                <a:noFill/>
                <a:prstDash val="solid"/>
                <a:miter lim="800000"/>
              </a:ln>
              <a:effectLst/>
            </p:spPr>
            <p:txBody>
              <a:bodyPr lIns="91439" tIns="45719" rIns="91439" bIns="45719" anchor="ctr"/>
              <a:lstStyle/>
              <a:p>
                <a:pPr marL="0" marR="0" lvl="0" indent="0" algn="ctr" defTabSz="914514"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11" name="矩形 17"/>
              <p:cNvSpPr>
                <a:spLocks noChangeArrowheads="1"/>
              </p:cNvSpPr>
              <p:nvPr/>
            </p:nvSpPr>
            <p:spPr bwMode="auto">
              <a:xfrm>
                <a:off x="7711196" y="3441182"/>
                <a:ext cx="1152128" cy="55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9" tIns="45719" rIns="91439" bIns="45719">
                <a:spAutoFit/>
              </a:bodyPr>
              <a:lstStyle/>
              <a:p>
                <a:pPr lvl="0" defTabSz="914514">
                  <a:defRPr/>
                </a:pPr>
                <a:r>
                  <a:rPr lang="zh-CN" altLang="en-US" sz="1500" kern="0" dirty="0">
                    <a:solidFill>
                      <a:prstClr val="white"/>
                    </a:solidFill>
                    <a:latin typeface="+mn-lt"/>
                    <a:ea typeface="+mn-ea"/>
                    <a:cs typeface="+mn-ea"/>
                    <a:sym typeface="+mn-lt"/>
                  </a:rPr>
                  <a:t>这里可以添加主要内容</a:t>
                </a:r>
              </a:p>
            </p:txBody>
          </p:sp>
        </p:grpSp>
        <p:pic>
          <p:nvPicPr>
            <p:cNvPr id="38" name="图片 16"/>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914256" y="2940510"/>
              <a:ext cx="553967" cy="554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strVal val="4*#ppt_w"/>
                                          </p:val>
                                        </p:tav>
                                        <p:tav tm="100000">
                                          <p:val>
                                            <p:strVal val="#ppt_w"/>
                                          </p:val>
                                        </p:tav>
                                      </p:tavLst>
                                    </p:anim>
                                    <p:anim calcmode="lin" valueType="num">
                                      <p:cBhvr>
                                        <p:cTn id="8" dur="500" fill="hold"/>
                                        <p:tgtEl>
                                          <p:spTgt spid="31"/>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style.rotation</p:attrName>
                                        </p:attrNameLst>
                                      </p:cBhvr>
                                      <p:tavLst>
                                        <p:tav tm="0">
                                          <p:val>
                                            <p:fltVal val="360"/>
                                          </p:val>
                                        </p:tav>
                                        <p:tav tm="100000">
                                          <p:val>
                                            <p:fltVal val="0"/>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 calcmode="lin" valueType="num">
                                      <p:cBhvr>
                                        <p:cTn id="31" dur="500" fill="hold"/>
                                        <p:tgtEl>
                                          <p:spTgt spid="5"/>
                                        </p:tgtEl>
                                        <p:attrNameLst>
                                          <p:attrName>style.rotation</p:attrName>
                                        </p:attrNameLst>
                                      </p:cBhvr>
                                      <p:tavLst>
                                        <p:tav tm="0">
                                          <p:val>
                                            <p:fltVal val="360"/>
                                          </p:val>
                                        </p:tav>
                                        <p:tav tm="100000">
                                          <p:val>
                                            <p:fltVal val="0"/>
                                          </p:val>
                                        </p:tav>
                                      </p:tavLst>
                                    </p:anim>
                                    <p:animEffect transition="in" filter="fade">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 calcmode="lin" valueType="num">
                                      <p:cBhvr>
                                        <p:cTn id="39" dur="500" fill="hold"/>
                                        <p:tgtEl>
                                          <p:spTgt spid="6"/>
                                        </p:tgtEl>
                                        <p:attrNameLst>
                                          <p:attrName>style.rotation</p:attrName>
                                        </p:attrNameLst>
                                      </p:cBhvr>
                                      <p:tavLst>
                                        <p:tav tm="0">
                                          <p:val>
                                            <p:fltVal val="360"/>
                                          </p:val>
                                        </p:tav>
                                        <p:tav tm="100000">
                                          <p:val>
                                            <p:fltVal val="0"/>
                                          </p:val>
                                        </p:tav>
                                      </p:tavLst>
                                    </p:anim>
                                    <p:animEffect transition="in" filter="fade">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2"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p:tgtEl>
                                          <p:spTgt spid="3"/>
                                        </p:tgtEl>
                                        <p:attrNameLst>
                                          <p:attrName>ppt_x</p:attrName>
                                        </p:attrNameLst>
                                      </p:cBhvr>
                                      <p:tavLst>
                                        <p:tav tm="0">
                                          <p:val>
                                            <p:strVal val="#ppt_x+#ppt_w*1.125000"/>
                                          </p:val>
                                        </p:tav>
                                        <p:tav tm="100000">
                                          <p:val>
                                            <p:strVal val="#ppt_x"/>
                                          </p:val>
                                        </p:tav>
                                      </p:tavLst>
                                    </p:anim>
                                    <p:animEffect transition="in" filter="wipe(left)">
                                      <p:cBhvr>
                                        <p:cTn id="46" dur="500"/>
                                        <p:tgtEl>
                                          <p:spTgt spid="3"/>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8" fill="hold" nodeType="clickEffect">
                                  <p:stCondLst>
                                    <p:cond delay="0"/>
                                  </p:stCondLst>
                                  <p:childTnLst>
                                    <p:set>
                                      <p:cBhvr>
                                        <p:cTn id="50" dur="1" fill="hold">
                                          <p:stCondLst>
                                            <p:cond delay="0"/>
                                          </p:stCondLst>
                                        </p:cTn>
                                        <p:tgtEl>
                                          <p:spTgt spid="4"/>
                                        </p:tgtEl>
                                        <p:attrNameLst>
                                          <p:attrName>style.visibility</p:attrName>
                                        </p:attrNameLst>
                                      </p:cBhvr>
                                      <p:to>
                                        <p:strVal val="visible"/>
                                      </p:to>
                                    </p:set>
                                    <p:anim calcmode="lin" valueType="num">
                                      <p:cBhvr additive="base">
                                        <p:cTn id="51" dur="500"/>
                                        <p:tgtEl>
                                          <p:spTgt spid="4"/>
                                        </p:tgtEl>
                                        <p:attrNameLst>
                                          <p:attrName>ppt_x</p:attrName>
                                        </p:attrNameLst>
                                      </p:cBhvr>
                                      <p:tavLst>
                                        <p:tav tm="0">
                                          <p:val>
                                            <p:strVal val="#ppt_x-#ppt_w*1.125000"/>
                                          </p:val>
                                        </p:tav>
                                        <p:tav tm="100000">
                                          <p:val>
                                            <p:strVal val="#ppt_x"/>
                                          </p:val>
                                        </p:tav>
                                      </p:tavLst>
                                    </p:anim>
                                    <p:animEffect transition="in" filter="wipe(right)">
                                      <p:cBhvr>
                                        <p:cTn id="52" dur="5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8" fill="hold" nodeType="click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p:tgtEl>
                                          <p:spTgt spid="17"/>
                                        </p:tgtEl>
                                        <p:attrNameLst>
                                          <p:attrName>ppt_x</p:attrName>
                                        </p:attrNameLst>
                                      </p:cBhvr>
                                      <p:tavLst>
                                        <p:tav tm="0">
                                          <p:val>
                                            <p:strVal val="#ppt_x-#ppt_w*1.125000"/>
                                          </p:val>
                                        </p:tav>
                                        <p:tav tm="100000">
                                          <p:val>
                                            <p:strVal val="#ppt_x"/>
                                          </p:val>
                                        </p:tav>
                                      </p:tavLst>
                                    </p:anim>
                                    <p:animEffect transition="in" filter="wipe(right)">
                                      <p:cBhvr>
                                        <p:cTn id="58" dur="500"/>
                                        <p:tgtEl>
                                          <p:spTgt spid="17"/>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2" fill="hold" nodeType="click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p:tgtEl>
                                          <p:spTgt spid="30"/>
                                        </p:tgtEl>
                                        <p:attrNameLst>
                                          <p:attrName>ppt_x</p:attrName>
                                        </p:attrNameLst>
                                      </p:cBhvr>
                                      <p:tavLst>
                                        <p:tav tm="0">
                                          <p:val>
                                            <p:strVal val="#ppt_x+#ppt_w*1.125000"/>
                                          </p:val>
                                        </p:tav>
                                        <p:tav tm="100000">
                                          <p:val>
                                            <p:strVal val="#ppt_x"/>
                                          </p:val>
                                        </p:tav>
                                      </p:tavLst>
                                    </p:anim>
                                    <p:animEffect transition="in" filter="wipe(left)">
                                      <p:cBhvr>
                                        <p:cTn id="6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sp>
        <p:nvSpPr>
          <p:cNvPr id="8" name="矩形 5"/>
          <p:cNvSpPr/>
          <p:nvPr/>
        </p:nvSpPr>
        <p:spPr>
          <a:xfrm>
            <a:off x="3860298" y="4495256"/>
            <a:ext cx="4698388" cy="705013"/>
          </a:xfrm>
          <a:custGeom>
            <a:avLst/>
            <a:gdLst>
              <a:gd name="connsiteX0" fmla="*/ 0 w 4658264"/>
              <a:gd name="connsiteY0" fmla="*/ 0 h 802255"/>
              <a:gd name="connsiteX1" fmla="*/ 4658264 w 4658264"/>
              <a:gd name="connsiteY1" fmla="*/ 0 h 802255"/>
              <a:gd name="connsiteX2" fmla="*/ 4658264 w 4658264"/>
              <a:gd name="connsiteY2" fmla="*/ 802255 h 802255"/>
              <a:gd name="connsiteX3" fmla="*/ 0 w 4658264"/>
              <a:gd name="connsiteY3" fmla="*/ 802255 h 802255"/>
              <a:gd name="connsiteX4" fmla="*/ 0 w 4658264"/>
              <a:gd name="connsiteY4" fmla="*/ 0 h 802255"/>
              <a:gd name="connsiteX0" fmla="*/ 0 w 4658264"/>
              <a:gd name="connsiteY0" fmla="*/ 802255 h 802255"/>
              <a:gd name="connsiteX1" fmla="*/ 4658264 w 4658264"/>
              <a:gd name="connsiteY1" fmla="*/ 0 h 802255"/>
              <a:gd name="connsiteX2" fmla="*/ 4658264 w 4658264"/>
              <a:gd name="connsiteY2" fmla="*/ 802255 h 802255"/>
              <a:gd name="connsiteX3" fmla="*/ 0 w 4658264"/>
              <a:gd name="connsiteY3" fmla="*/ 802255 h 802255"/>
              <a:gd name="connsiteX0" fmla="*/ 0 w 4658264"/>
              <a:gd name="connsiteY0" fmla="*/ 646979 h 646979"/>
              <a:gd name="connsiteX1" fmla="*/ 2355011 w 4658264"/>
              <a:gd name="connsiteY1" fmla="*/ 0 h 646979"/>
              <a:gd name="connsiteX2" fmla="*/ 4658264 w 4658264"/>
              <a:gd name="connsiteY2" fmla="*/ 646979 h 646979"/>
              <a:gd name="connsiteX3" fmla="*/ 0 w 4658264"/>
              <a:gd name="connsiteY3" fmla="*/ 646979 h 646979"/>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575 h 638575"/>
              <a:gd name="connsiteX1" fmla="*/ 2329131 w 4658264"/>
              <a:gd name="connsiteY1" fmla="*/ 222 h 638575"/>
              <a:gd name="connsiteX2" fmla="*/ 4658264 w 4658264"/>
              <a:gd name="connsiteY2" fmla="*/ 638575 h 638575"/>
              <a:gd name="connsiteX3" fmla="*/ 0 w 4658264"/>
              <a:gd name="connsiteY3" fmla="*/ 638575 h 638575"/>
              <a:gd name="connsiteX0" fmla="*/ 50762 w 4759788"/>
              <a:gd name="connsiteY0" fmla="*/ 638353 h 638353"/>
              <a:gd name="connsiteX1" fmla="*/ 2379893 w 4759788"/>
              <a:gd name="connsiteY1" fmla="*/ 0 h 638353"/>
              <a:gd name="connsiteX2" fmla="*/ 4709026 w 4759788"/>
              <a:gd name="connsiteY2" fmla="*/ 638353 h 638353"/>
              <a:gd name="connsiteX3" fmla="*/ 50762 w 4759788"/>
              <a:gd name="connsiteY3" fmla="*/ 638353 h 638353"/>
              <a:gd name="connsiteX0" fmla="*/ 51141 w 4760546"/>
              <a:gd name="connsiteY0" fmla="*/ 638353 h 638353"/>
              <a:gd name="connsiteX1" fmla="*/ 2380272 w 4760546"/>
              <a:gd name="connsiteY1" fmla="*/ 0 h 638353"/>
              <a:gd name="connsiteX2" fmla="*/ 4709405 w 4760546"/>
              <a:gd name="connsiteY2" fmla="*/ 638353 h 638353"/>
              <a:gd name="connsiteX3" fmla="*/ 51141 w 4760546"/>
              <a:gd name="connsiteY3" fmla="*/ 638353 h 638353"/>
              <a:gd name="connsiteX0" fmla="*/ 0 w 4709405"/>
              <a:gd name="connsiteY0" fmla="*/ 638353 h 638353"/>
              <a:gd name="connsiteX1" fmla="*/ 2329131 w 4709405"/>
              <a:gd name="connsiteY1" fmla="*/ 0 h 638353"/>
              <a:gd name="connsiteX2" fmla="*/ 4658264 w 4709405"/>
              <a:gd name="connsiteY2" fmla="*/ 638353 h 638353"/>
              <a:gd name="connsiteX3" fmla="*/ 0 w 4709405"/>
              <a:gd name="connsiteY3" fmla="*/ 638353 h 638353"/>
              <a:gd name="connsiteX0" fmla="*/ 0 w 4709405"/>
              <a:gd name="connsiteY0" fmla="*/ 638353 h 638353"/>
              <a:gd name="connsiteX1" fmla="*/ 2329131 w 4709405"/>
              <a:gd name="connsiteY1" fmla="*/ 0 h 638353"/>
              <a:gd name="connsiteX2" fmla="*/ 4658264 w 4709405"/>
              <a:gd name="connsiteY2" fmla="*/ 638353 h 638353"/>
              <a:gd name="connsiteX3" fmla="*/ 0 w 4709405"/>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99"/>
              <a:gd name="connsiteY0" fmla="*/ 638353 h 638353"/>
              <a:gd name="connsiteX1" fmla="*/ 2329131 w 4658299"/>
              <a:gd name="connsiteY1" fmla="*/ 0 h 638353"/>
              <a:gd name="connsiteX2" fmla="*/ 4658264 w 4658299"/>
              <a:gd name="connsiteY2" fmla="*/ 638353 h 638353"/>
              <a:gd name="connsiteX3" fmla="*/ 0 w 4658299"/>
              <a:gd name="connsiteY3" fmla="*/ 638353 h 638353"/>
              <a:gd name="connsiteX0" fmla="*/ 0 w 4658299"/>
              <a:gd name="connsiteY0" fmla="*/ 638353 h 638353"/>
              <a:gd name="connsiteX1" fmla="*/ 2329131 w 4658299"/>
              <a:gd name="connsiteY1" fmla="*/ 0 h 638353"/>
              <a:gd name="connsiteX2" fmla="*/ 4658264 w 4658299"/>
              <a:gd name="connsiteY2" fmla="*/ 638353 h 638353"/>
              <a:gd name="connsiteX3" fmla="*/ 0 w 4658299"/>
              <a:gd name="connsiteY3" fmla="*/ 638353 h 638353"/>
              <a:gd name="connsiteX0" fmla="*/ 0 w 4658299"/>
              <a:gd name="connsiteY0" fmla="*/ 638353 h 638353"/>
              <a:gd name="connsiteX1" fmla="*/ 2329131 w 4658299"/>
              <a:gd name="connsiteY1" fmla="*/ 0 h 638353"/>
              <a:gd name="connsiteX2" fmla="*/ 4658264 w 4658299"/>
              <a:gd name="connsiteY2" fmla="*/ 638353 h 638353"/>
              <a:gd name="connsiteX3" fmla="*/ 0 w 4658299"/>
              <a:gd name="connsiteY3" fmla="*/ 638353 h 638353"/>
              <a:gd name="connsiteX0" fmla="*/ 0 w 4658299"/>
              <a:gd name="connsiteY0" fmla="*/ 638353 h 638353"/>
              <a:gd name="connsiteX1" fmla="*/ 2329131 w 4658299"/>
              <a:gd name="connsiteY1" fmla="*/ 0 h 638353"/>
              <a:gd name="connsiteX2" fmla="*/ 4658264 w 4658299"/>
              <a:gd name="connsiteY2" fmla="*/ 638353 h 638353"/>
              <a:gd name="connsiteX3" fmla="*/ 0 w 4658299"/>
              <a:gd name="connsiteY3" fmla="*/ 638353 h 638353"/>
              <a:gd name="connsiteX0" fmla="*/ 0 w 4658299"/>
              <a:gd name="connsiteY0" fmla="*/ 638353 h 638353"/>
              <a:gd name="connsiteX1" fmla="*/ 2329131 w 4658299"/>
              <a:gd name="connsiteY1" fmla="*/ 0 h 638353"/>
              <a:gd name="connsiteX2" fmla="*/ 4658264 w 4658299"/>
              <a:gd name="connsiteY2" fmla="*/ 638353 h 638353"/>
              <a:gd name="connsiteX3" fmla="*/ 0 w 4658299"/>
              <a:gd name="connsiteY3" fmla="*/ 638353 h 638353"/>
              <a:gd name="connsiteX0" fmla="*/ 0 w 4658299"/>
              <a:gd name="connsiteY0" fmla="*/ 638353 h 638353"/>
              <a:gd name="connsiteX1" fmla="*/ 2329131 w 4658299"/>
              <a:gd name="connsiteY1" fmla="*/ 0 h 638353"/>
              <a:gd name="connsiteX2" fmla="*/ 4658264 w 4658299"/>
              <a:gd name="connsiteY2" fmla="*/ 638353 h 638353"/>
              <a:gd name="connsiteX3" fmla="*/ 0 w 4658299"/>
              <a:gd name="connsiteY3" fmla="*/ 638353 h 638353"/>
              <a:gd name="connsiteX0" fmla="*/ 0 w 4658300"/>
              <a:gd name="connsiteY0" fmla="*/ 638353 h 638353"/>
              <a:gd name="connsiteX1" fmla="*/ 2329131 w 4658300"/>
              <a:gd name="connsiteY1" fmla="*/ 0 h 638353"/>
              <a:gd name="connsiteX2" fmla="*/ 4658264 w 4658300"/>
              <a:gd name="connsiteY2" fmla="*/ 638353 h 638353"/>
              <a:gd name="connsiteX3" fmla="*/ 0 w 4658300"/>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 name="connsiteX0" fmla="*/ 0 w 4658264"/>
              <a:gd name="connsiteY0" fmla="*/ 638353 h 638353"/>
              <a:gd name="connsiteX1" fmla="*/ 2329131 w 4658264"/>
              <a:gd name="connsiteY1" fmla="*/ 0 h 638353"/>
              <a:gd name="connsiteX2" fmla="*/ 4658264 w 4658264"/>
              <a:gd name="connsiteY2" fmla="*/ 638353 h 638353"/>
              <a:gd name="connsiteX3" fmla="*/ 0 w 4658264"/>
              <a:gd name="connsiteY3" fmla="*/ 638353 h 638353"/>
            </a:gdLst>
            <a:ahLst/>
            <a:cxnLst>
              <a:cxn ang="0">
                <a:pos x="connsiteX0" y="connsiteY0"/>
              </a:cxn>
              <a:cxn ang="0">
                <a:pos x="connsiteX1" y="connsiteY1"/>
              </a:cxn>
              <a:cxn ang="0">
                <a:pos x="connsiteX2" y="connsiteY2"/>
              </a:cxn>
              <a:cxn ang="0">
                <a:pos x="connsiteX3" y="connsiteY3"/>
              </a:cxn>
            </a:cxnLst>
            <a:rect l="l" t="t" r="r" b="b"/>
            <a:pathLst>
              <a:path w="4658264" h="638353">
                <a:moveTo>
                  <a:pt x="0" y="638353"/>
                </a:moveTo>
                <a:cubicBezTo>
                  <a:pt x="550016" y="315561"/>
                  <a:pt x="1518248" y="0"/>
                  <a:pt x="2329131" y="0"/>
                </a:cubicBezTo>
                <a:cubicBezTo>
                  <a:pt x="3140014" y="0"/>
                  <a:pt x="4192719" y="337666"/>
                  <a:pt x="4658264" y="638353"/>
                </a:cubicBezTo>
                <a:cubicBezTo>
                  <a:pt x="2950233" y="129395"/>
                  <a:pt x="1431984" y="215658"/>
                  <a:pt x="0" y="638353"/>
                </a:cubicBezTo>
                <a:close/>
              </a:path>
            </a:pathLst>
          </a:custGeom>
          <a:solidFill>
            <a:srgbClr val="0098A8"/>
          </a:solidFill>
          <a:ln w="12700" cap="flat" cmpd="sng" algn="ctr">
            <a:noFill/>
            <a:prstDash val="solid"/>
            <a:miter lim="800000"/>
          </a:ln>
          <a:effectLst/>
        </p:spPr>
        <p:txBody>
          <a:bodyPr lIns="91426" tIns="45712" rIns="91426" bIns="45712"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mn-lt"/>
              <a:ea typeface="+mn-ea"/>
              <a:cs typeface="+mn-ea"/>
              <a:sym typeface="+mn-lt"/>
            </a:endParaRPr>
          </a:p>
        </p:txBody>
      </p:sp>
      <p:grpSp>
        <p:nvGrpSpPr>
          <p:cNvPr id="2" name="组合 1"/>
          <p:cNvGrpSpPr/>
          <p:nvPr/>
        </p:nvGrpSpPr>
        <p:grpSpPr>
          <a:xfrm>
            <a:off x="4238074" y="2648562"/>
            <a:ext cx="1658721" cy="2230954"/>
            <a:chOff x="4238074" y="2648562"/>
            <a:chExt cx="1658721" cy="2230954"/>
          </a:xfrm>
        </p:grpSpPr>
        <p:sp>
          <p:nvSpPr>
            <p:cNvPr id="7" name="任意多边形 6"/>
            <p:cNvSpPr/>
            <p:nvPr/>
          </p:nvSpPr>
          <p:spPr>
            <a:xfrm rot="19775508">
              <a:off x="4238074" y="2648562"/>
              <a:ext cx="1658721" cy="2230954"/>
            </a:xfrm>
            <a:custGeom>
              <a:avLst/>
              <a:gdLst>
                <a:gd name="connsiteX0" fmla="*/ 829378 w 1658756"/>
                <a:gd name="connsiteY0" fmla="*/ 0 h 2229929"/>
                <a:gd name="connsiteX1" fmla="*/ 1658756 w 1658756"/>
                <a:gd name="connsiteY1" fmla="*/ 829378 h 2229929"/>
                <a:gd name="connsiteX2" fmla="*/ 1314249 w 1658756"/>
                <a:gd name="connsiteY2" fmla="*/ 829378 h 2229929"/>
                <a:gd name="connsiteX3" fmla="*/ 1152023 w 1658756"/>
                <a:gd name="connsiteY3" fmla="*/ 2229929 h 2229929"/>
                <a:gd name="connsiteX4" fmla="*/ 902202 w 1658756"/>
                <a:gd name="connsiteY4" fmla="*/ 2120043 h 2229929"/>
                <a:gd name="connsiteX5" fmla="*/ 548147 w 1658756"/>
                <a:gd name="connsiteY5" fmla="*/ 2008125 h 2229929"/>
                <a:gd name="connsiteX6" fmla="*/ 493270 w 1658756"/>
                <a:gd name="connsiteY6" fmla="*/ 1996941 h 2229929"/>
                <a:gd name="connsiteX7" fmla="*/ 344507 w 1658756"/>
                <a:gd name="connsiteY7" fmla="*/ 829378 h 2229929"/>
                <a:gd name="connsiteX8" fmla="*/ 0 w 1658756"/>
                <a:gd name="connsiteY8" fmla="*/ 829378 h 222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756" h="2229929">
                  <a:moveTo>
                    <a:pt x="829378" y="0"/>
                  </a:moveTo>
                  <a:lnTo>
                    <a:pt x="1658756" y="829378"/>
                  </a:lnTo>
                  <a:lnTo>
                    <a:pt x="1314249" y="829378"/>
                  </a:lnTo>
                  <a:lnTo>
                    <a:pt x="1152023" y="2229929"/>
                  </a:lnTo>
                  <a:lnTo>
                    <a:pt x="902202" y="2120043"/>
                  </a:lnTo>
                  <a:cubicBezTo>
                    <a:pt x="778111" y="2071511"/>
                    <a:pt x="658928" y="2034004"/>
                    <a:pt x="548147" y="2008125"/>
                  </a:cubicBezTo>
                  <a:lnTo>
                    <a:pt x="493270" y="1996941"/>
                  </a:lnTo>
                  <a:lnTo>
                    <a:pt x="344507" y="829378"/>
                  </a:lnTo>
                  <a:lnTo>
                    <a:pt x="0" y="829378"/>
                  </a:lnTo>
                  <a:close/>
                </a:path>
              </a:pathLst>
            </a:custGeom>
            <a:solidFill>
              <a:srgbClr val="005F97"/>
            </a:solidFill>
            <a:ln w="12700" cap="flat" cmpd="sng" algn="ctr">
              <a:noFill/>
              <a:prstDash val="solid"/>
              <a:miter lim="800000"/>
            </a:ln>
            <a:effectLst/>
          </p:spPr>
          <p:txBody>
            <a:bodyPr lIns="91426" tIns="45712" rIns="91426" bIns="45712"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9" name="文本框 5"/>
            <p:cNvSpPr txBox="1">
              <a:spLocks noChangeArrowheads="1"/>
            </p:cNvSpPr>
            <p:nvPr/>
          </p:nvSpPr>
          <p:spPr bwMode="auto">
            <a:xfrm rot="-1839261">
              <a:off x="4491090" y="3104628"/>
              <a:ext cx="813015" cy="76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6" tIns="45712" rIns="91426" bIns="4571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defTabSz="914377" fontAlgn="base">
                <a:spcBef>
                  <a:spcPct val="0"/>
                </a:spcBef>
                <a:spcAft>
                  <a:spcPct val="0"/>
                </a:spcAft>
              </a:pPr>
              <a:r>
                <a:rPr lang="en-US" altLang="zh-CN" sz="4400" dirty="0">
                  <a:solidFill>
                    <a:prstClr val="white"/>
                  </a:solidFill>
                  <a:latin typeface="+mn-lt"/>
                  <a:ea typeface="+mn-ea"/>
                  <a:cs typeface="+mn-ea"/>
                  <a:sym typeface="+mn-lt"/>
                </a:rPr>
                <a:t>01</a:t>
              </a:r>
              <a:endParaRPr lang="zh-CN" altLang="en-US" sz="4400" dirty="0">
                <a:solidFill>
                  <a:prstClr val="white"/>
                </a:solidFill>
                <a:latin typeface="+mn-lt"/>
                <a:ea typeface="+mn-ea"/>
                <a:cs typeface="+mn-ea"/>
                <a:sym typeface="+mn-lt"/>
              </a:endParaRPr>
            </a:p>
          </p:txBody>
        </p:sp>
      </p:grpSp>
      <p:grpSp>
        <p:nvGrpSpPr>
          <p:cNvPr id="3" name="组合 2"/>
          <p:cNvGrpSpPr/>
          <p:nvPr/>
        </p:nvGrpSpPr>
        <p:grpSpPr>
          <a:xfrm>
            <a:off x="5022198" y="1430671"/>
            <a:ext cx="2242845" cy="3151916"/>
            <a:chOff x="5022198" y="1430671"/>
            <a:chExt cx="2242845" cy="3151916"/>
          </a:xfrm>
        </p:grpSpPr>
        <p:sp>
          <p:nvSpPr>
            <p:cNvPr id="6" name="任意多边形 5"/>
            <p:cNvSpPr/>
            <p:nvPr/>
          </p:nvSpPr>
          <p:spPr>
            <a:xfrm>
              <a:off x="5022198" y="1430671"/>
              <a:ext cx="2242845" cy="3151916"/>
            </a:xfrm>
            <a:custGeom>
              <a:avLst/>
              <a:gdLst>
                <a:gd name="connsiteX0" fmla="*/ 1121434 w 2242868"/>
                <a:gd name="connsiteY0" fmla="*/ 0 h 3149686"/>
                <a:gd name="connsiteX1" fmla="*/ 2242868 w 2242868"/>
                <a:gd name="connsiteY1" fmla="*/ 1121434 h 3149686"/>
                <a:gd name="connsiteX2" fmla="*/ 1777047 w 2242868"/>
                <a:gd name="connsiteY2" fmla="*/ 1121434 h 3149686"/>
                <a:gd name="connsiteX3" fmla="*/ 1543567 w 2242868"/>
                <a:gd name="connsiteY3" fmla="*/ 3137144 h 3149686"/>
                <a:gd name="connsiteX4" fmla="*/ 1483120 w 2242868"/>
                <a:gd name="connsiteY4" fmla="*/ 3130080 h 3149686"/>
                <a:gd name="connsiteX5" fmla="*/ 1187571 w 2242868"/>
                <a:gd name="connsiteY5" fmla="*/ 3118863 h 3149686"/>
                <a:gd name="connsiteX6" fmla="*/ 892022 w 2242868"/>
                <a:gd name="connsiteY6" fmla="*/ 3130080 h 3149686"/>
                <a:gd name="connsiteX7" fmla="*/ 724247 w 2242868"/>
                <a:gd name="connsiteY7" fmla="*/ 3149686 h 3149686"/>
                <a:gd name="connsiteX8" fmla="*/ 465821 w 2242868"/>
                <a:gd name="connsiteY8" fmla="*/ 1121434 h 3149686"/>
                <a:gd name="connsiteX9" fmla="*/ 0 w 2242868"/>
                <a:gd name="connsiteY9" fmla="*/ 1121434 h 3149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42868" h="3149686">
                  <a:moveTo>
                    <a:pt x="1121434" y="0"/>
                  </a:moveTo>
                  <a:lnTo>
                    <a:pt x="2242868" y="1121434"/>
                  </a:lnTo>
                  <a:lnTo>
                    <a:pt x="1777047" y="1121434"/>
                  </a:lnTo>
                  <a:lnTo>
                    <a:pt x="1543567" y="3137144"/>
                  </a:lnTo>
                  <a:lnTo>
                    <a:pt x="1483120" y="3130080"/>
                  </a:lnTo>
                  <a:cubicBezTo>
                    <a:pt x="1387655" y="3122725"/>
                    <a:pt x="1288811" y="3118863"/>
                    <a:pt x="1187571" y="3118863"/>
                  </a:cubicBezTo>
                  <a:cubicBezTo>
                    <a:pt x="1086331" y="3118863"/>
                    <a:pt x="987487" y="3122725"/>
                    <a:pt x="892022" y="3130080"/>
                  </a:cubicBezTo>
                  <a:lnTo>
                    <a:pt x="724247" y="3149686"/>
                  </a:lnTo>
                  <a:lnTo>
                    <a:pt x="465821" y="1121434"/>
                  </a:lnTo>
                  <a:lnTo>
                    <a:pt x="0" y="1121434"/>
                  </a:lnTo>
                  <a:close/>
                </a:path>
              </a:pathLst>
            </a:custGeom>
            <a:solidFill>
              <a:schemeClr val="tx2"/>
            </a:solidFill>
            <a:ln w="12700" cap="flat" cmpd="sng" algn="ctr">
              <a:noFill/>
              <a:prstDash val="solid"/>
              <a:miter lim="800000"/>
            </a:ln>
            <a:effectLst/>
          </p:spPr>
          <p:txBody>
            <a:bodyPr lIns="91426" tIns="45712" rIns="91426" bIns="45712"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10" name="文本框 6"/>
            <p:cNvSpPr txBox="1">
              <a:spLocks noChangeArrowheads="1"/>
            </p:cNvSpPr>
            <p:nvPr/>
          </p:nvSpPr>
          <p:spPr bwMode="auto">
            <a:xfrm>
              <a:off x="5618539" y="1994363"/>
              <a:ext cx="1040642" cy="1015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6" tIns="45712" rIns="91426" bIns="4571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defTabSz="914377" fontAlgn="base">
                <a:spcBef>
                  <a:spcPct val="0"/>
                </a:spcBef>
                <a:spcAft>
                  <a:spcPct val="0"/>
                </a:spcAft>
              </a:pPr>
              <a:r>
                <a:rPr lang="en-US" altLang="zh-CN" sz="6000">
                  <a:solidFill>
                    <a:prstClr val="white"/>
                  </a:solidFill>
                  <a:latin typeface="+mn-lt"/>
                  <a:ea typeface="+mn-ea"/>
                  <a:cs typeface="+mn-ea"/>
                  <a:sym typeface="+mn-lt"/>
                </a:rPr>
                <a:t>02</a:t>
              </a:r>
              <a:endParaRPr lang="zh-CN" altLang="en-US" sz="6000">
                <a:solidFill>
                  <a:prstClr val="white"/>
                </a:solidFill>
                <a:latin typeface="+mn-lt"/>
                <a:ea typeface="+mn-ea"/>
                <a:cs typeface="+mn-ea"/>
                <a:sym typeface="+mn-lt"/>
              </a:endParaRPr>
            </a:p>
          </p:txBody>
        </p:sp>
      </p:grpSp>
      <p:grpSp>
        <p:nvGrpSpPr>
          <p:cNvPr id="4" name="组合 3"/>
          <p:cNvGrpSpPr/>
          <p:nvPr/>
        </p:nvGrpSpPr>
        <p:grpSpPr>
          <a:xfrm>
            <a:off x="6346000" y="2743836"/>
            <a:ext cx="1525389" cy="2091221"/>
            <a:chOff x="6346000" y="2743836"/>
            <a:chExt cx="1525389" cy="2091221"/>
          </a:xfrm>
        </p:grpSpPr>
        <p:sp>
          <p:nvSpPr>
            <p:cNvPr id="5" name="任意多边形 4"/>
            <p:cNvSpPr/>
            <p:nvPr/>
          </p:nvSpPr>
          <p:spPr>
            <a:xfrm rot="1800876">
              <a:off x="6346000" y="2743836"/>
              <a:ext cx="1525389" cy="2091221"/>
            </a:xfrm>
            <a:custGeom>
              <a:avLst/>
              <a:gdLst>
                <a:gd name="connsiteX0" fmla="*/ 763176 w 1526352"/>
                <a:gd name="connsiteY0" fmla="*/ 0 h 2090829"/>
                <a:gd name="connsiteX1" fmla="*/ 1526352 w 1526352"/>
                <a:gd name="connsiteY1" fmla="*/ 763176 h 2090829"/>
                <a:gd name="connsiteX2" fmla="*/ 1209344 w 1526352"/>
                <a:gd name="connsiteY2" fmla="*/ 763176 h 2090829"/>
                <a:gd name="connsiteX3" fmla="*/ 1084758 w 1526352"/>
                <a:gd name="connsiteY3" fmla="*/ 1838770 h 2090829"/>
                <a:gd name="connsiteX4" fmla="*/ 881171 w 1526352"/>
                <a:gd name="connsiteY4" fmla="*/ 1906754 h 2090829"/>
                <a:gd name="connsiteX5" fmla="*/ 626719 w 1526352"/>
                <a:gd name="connsiteY5" fmla="*/ 2016597 h 2090829"/>
                <a:gd name="connsiteX6" fmla="*/ 486169 w 1526352"/>
                <a:gd name="connsiteY6" fmla="*/ 2090829 h 2090829"/>
                <a:gd name="connsiteX7" fmla="*/ 317008 w 1526352"/>
                <a:gd name="connsiteY7" fmla="*/ 763176 h 2090829"/>
                <a:gd name="connsiteX8" fmla="*/ 0 w 1526352"/>
                <a:gd name="connsiteY8" fmla="*/ 763176 h 209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6352" h="2090829">
                  <a:moveTo>
                    <a:pt x="763176" y="0"/>
                  </a:moveTo>
                  <a:lnTo>
                    <a:pt x="1526352" y="763176"/>
                  </a:lnTo>
                  <a:lnTo>
                    <a:pt x="1209344" y="763176"/>
                  </a:lnTo>
                  <a:lnTo>
                    <a:pt x="1084758" y="1838770"/>
                  </a:lnTo>
                  <a:lnTo>
                    <a:pt x="881171" y="1906754"/>
                  </a:lnTo>
                  <a:cubicBezTo>
                    <a:pt x="798224" y="1938540"/>
                    <a:pt x="713061" y="1975211"/>
                    <a:pt x="626719" y="2016597"/>
                  </a:cubicBezTo>
                  <a:lnTo>
                    <a:pt x="486169" y="2090829"/>
                  </a:lnTo>
                  <a:lnTo>
                    <a:pt x="317008" y="763176"/>
                  </a:lnTo>
                  <a:lnTo>
                    <a:pt x="0" y="763176"/>
                  </a:lnTo>
                  <a:close/>
                </a:path>
              </a:pathLst>
            </a:custGeom>
            <a:solidFill>
              <a:srgbClr val="D44318"/>
            </a:solidFill>
            <a:ln w="12700" cap="flat" cmpd="sng" algn="ctr">
              <a:noFill/>
              <a:prstDash val="solid"/>
              <a:miter lim="800000"/>
            </a:ln>
            <a:effectLst/>
          </p:spPr>
          <p:txBody>
            <a:bodyPr lIns="91426" tIns="45712" rIns="91426" bIns="45712"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11" name="文本框 7"/>
            <p:cNvSpPr txBox="1">
              <a:spLocks noChangeArrowheads="1"/>
            </p:cNvSpPr>
            <p:nvPr/>
          </p:nvSpPr>
          <p:spPr bwMode="auto">
            <a:xfrm rot="1760289">
              <a:off x="6872309" y="3183837"/>
              <a:ext cx="755308" cy="707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6" tIns="45712" rIns="91426" bIns="4571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defTabSz="914377" fontAlgn="base">
                <a:spcBef>
                  <a:spcPct val="0"/>
                </a:spcBef>
                <a:spcAft>
                  <a:spcPct val="0"/>
                </a:spcAft>
              </a:pPr>
              <a:r>
                <a:rPr lang="en-US" altLang="zh-CN" sz="4000">
                  <a:solidFill>
                    <a:prstClr val="white"/>
                  </a:solidFill>
                  <a:latin typeface="+mn-lt"/>
                  <a:ea typeface="+mn-ea"/>
                  <a:cs typeface="+mn-ea"/>
                  <a:sym typeface="+mn-lt"/>
                </a:rPr>
                <a:t>03</a:t>
              </a:r>
              <a:endParaRPr lang="zh-CN" altLang="en-US" sz="4000">
                <a:solidFill>
                  <a:prstClr val="white"/>
                </a:solidFill>
                <a:latin typeface="+mn-lt"/>
                <a:ea typeface="+mn-ea"/>
                <a:cs typeface="+mn-ea"/>
                <a:sym typeface="+mn-lt"/>
              </a:endParaRPr>
            </a:p>
          </p:txBody>
        </p:sp>
      </p:grpSp>
      <p:grpSp>
        <p:nvGrpSpPr>
          <p:cNvPr id="21" name="组合 20"/>
          <p:cNvGrpSpPr/>
          <p:nvPr/>
        </p:nvGrpSpPr>
        <p:grpSpPr>
          <a:xfrm>
            <a:off x="8298054" y="2756539"/>
            <a:ext cx="3154269" cy="1252826"/>
            <a:chOff x="8298054" y="2756539"/>
            <a:chExt cx="3154269" cy="1252826"/>
          </a:xfrm>
        </p:grpSpPr>
        <p:sp>
          <p:nvSpPr>
            <p:cNvPr id="12" name="文本框 8"/>
            <p:cNvSpPr txBox="1"/>
            <p:nvPr/>
          </p:nvSpPr>
          <p:spPr>
            <a:xfrm>
              <a:off x="8298054" y="2756539"/>
              <a:ext cx="1846659" cy="362327"/>
            </a:xfrm>
            <a:prstGeom prst="rect">
              <a:avLst/>
            </a:prstGeom>
            <a:noFill/>
          </p:spPr>
          <p:txBody>
            <a:bodyPr wrap="none" lIns="0" tIns="45712" rIns="0" bIns="45712">
              <a:spAutoFit/>
            </a:bodyPr>
            <a:lstStyle/>
            <a:p>
              <a:pPr algn="ctr" defTabSz="914377">
                <a:lnSpc>
                  <a:spcPct val="120000"/>
                </a:lnSpc>
                <a:defRPr/>
              </a:pPr>
              <a:r>
                <a:rPr lang="zh-CN" altLang="en-US" sz="1600" b="1" dirty="0">
                  <a:solidFill>
                    <a:srgbClr val="005F97"/>
                  </a:solidFill>
                  <a:latin typeface="+mn-lt"/>
                  <a:ea typeface="+mn-ea"/>
                  <a:cs typeface="+mn-ea"/>
                  <a:sym typeface="+mn-lt"/>
                </a:rPr>
                <a:t>请在此添加正文标题</a:t>
              </a:r>
            </a:p>
          </p:txBody>
        </p:sp>
        <p:sp>
          <p:nvSpPr>
            <p:cNvPr id="13" name="矩形 12"/>
            <p:cNvSpPr/>
            <p:nvPr/>
          </p:nvSpPr>
          <p:spPr>
            <a:xfrm>
              <a:off x="8307894" y="3086813"/>
              <a:ext cx="3144429" cy="922552"/>
            </a:xfrm>
            <a:prstGeom prst="rect">
              <a:avLst/>
            </a:prstGeom>
          </p:spPr>
          <p:txBody>
            <a:bodyPr lIns="0" tIns="45712" rIns="0" bIns="45712">
              <a:spAutoFit/>
            </a:bodyPr>
            <a:lstStyle/>
            <a:p>
              <a:pPr algn="just" defTabSz="914377">
                <a:lnSpc>
                  <a:spcPct val="150000"/>
                </a:lnSpc>
                <a:defRPr/>
              </a:pPr>
              <a:r>
                <a:rPr lang="zh-CN" altLang="en-US" sz="1200" dirty="0">
                  <a:solidFill>
                    <a:prstClr val="black"/>
                  </a:solidFill>
                  <a:latin typeface="+mn-lt"/>
                  <a:ea typeface="+mn-ea"/>
                  <a:cs typeface="+mn-ea"/>
                  <a:sym typeface="+mn-lt"/>
                </a:rPr>
                <a:t>这里可以添加主要内容这里可以添加主要内容</a:t>
              </a:r>
              <a:endParaRPr lang="en-US" altLang="zh-CN" sz="1200" dirty="0">
                <a:solidFill>
                  <a:prstClr val="black"/>
                </a:solidFill>
                <a:latin typeface="+mn-lt"/>
                <a:ea typeface="+mn-ea"/>
                <a:cs typeface="+mn-ea"/>
                <a:sym typeface="+mn-lt"/>
              </a:endParaRPr>
            </a:p>
            <a:p>
              <a:pPr algn="just" defTabSz="914377">
                <a:lnSpc>
                  <a:spcPct val="150000"/>
                </a:lnSpc>
                <a:defRPr/>
              </a:pPr>
              <a:r>
                <a:rPr lang="zh-CN" altLang="en-US" sz="1200" dirty="0">
                  <a:solidFill>
                    <a:prstClr val="black"/>
                  </a:solidFill>
                  <a:latin typeface="+mn-lt"/>
                  <a:ea typeface="+mn-ea"/>
                  <a:cs typeface="+mn-ea"/>
                  <a:sym typeface="+mn-lt"/>
                </a:rPr>
                <a:t>这里可以添加主要内容这里可以添加主要内容</a:t>
              </a:r>
            </a:p>
            <a:p>
              <a:pPr algn="just" defTabSz="914377">
                <a:lnSpc>
                  <a:spcPct val="150000"/>
                </a:lnSpc>
                <a:defRPr/>
              </a:pPr>
              <a:r>
                <a:rPr lang="zh-CN" altLang="en-US" sz="1200" dirty="0">
                  <a:solidFill>
                    <a:prstClr val="black"/>
                  </a:solidFill>
                  <a:latin typeface="+mn-lt"/>
                  <a:ea typeface="+mn-ea"/>
                  <a:cs typeface="+mn-ea"/>
                  <a:sym typeface="+mn-lt"/>
                </a:rPr>
                <a:t>这里可以添加主要内容这里可以添加主要内容</a:t>
              </a:r>
            </a:p>
          </p:txBody>
        </p:sp>
      </p:grpSp>
      <p:grpSp>
        <p:nvGrpSpPr>
          <p:cNvPr id="19" name="组合 18"/>
          <p:cNvGrpSpPr/>
          <p:nvPr/>
        </p:nvGrpSpPr>
        <p:grpSpPr>
          <a:xfrm>
            <a:off x="790473" y="2756539"/>
            <a:ext cx="3079351" cy="1252826"/>
            <a:chOff x="790473" y="2756539"/>
            <a:chExt cx="3079351" cy="1252826"/>
          </a:xfrm>
        </p:grpSpPr>
        <p:sp>
          <p:nvSpPr>
            <p:cNvPr id="14" name="文本框 10"/>
            <p:cNvSpPr txBox="1"/>
            <p:nvPr/>
          </p:nvSpPr>
          <p:spPr>
            <a:xfrm>
              <a:off x="2023165" y="2756539"/>
              <a:ext cx="1846659" cy="362327"/>
            </a:xfrm>
            <a:prstGeom prst="rect">
              <a:avLst/>
            </a:prstGeom>
            <a:noFill/>
          </p:spPr>
          <p:txBody>
            <a:bodyPr wrap="none" lIns="0" tIns="45712" rIns="0" bIns="45712">
              <a:spAutoFit/>
            </a:bodyPr>
            <a:lstStyle/>
            <a:p>
              <a:pPr algn="r" defTabSz="914377">
                <a:lnSpc>
                  <a:spcPct val="120000"/>
                </a:lnSpc>
                <a:defRPr/>
              </a:pPr>
              <a:r>
                <a:rPr lang="zh-CN" altLang="en-US" sz="1600" b="1" dirty="0">
                  <a:solidFill>
                    <a:srgbClr val="005F97"/>
                  </a:solidFill>
                  <a:latin typeface="+mn-lt"/>
                  <a:ea typeface="+mn-ea"/>
                  <a:cs typeface="+mn-ea"/>
                  <a:sym typeface="+mn-lt"/>
                </a:rPr>
                <a:t>请在此添加正文标题</a:t>
              </a:r>
            </a:p>
          </p:txBody>
        </p:sp>
        <p:sp>
          <p:nvSpPr>
            <p:cNvPr id="15" name="矩形 14"/>
            <p:cNvSpPr/>
            <p:nvPr/>
          </p:nvSpPr>
          <p:spPr>
            <a:xfrm>
              <a:off x="790473" y="3086813"/>
              <a:ext cx="3079348" cy="922552"/>
            </a:xfrm>
            <a:prstGeom prst="rect">
              <a:avLst/>
            </a:prstGeom>
          </p:spPr>
          <p:txBody>
            <a:bodyPr lIns="0" tIns="45712" rIns="0" bIns="45712">
              <a:spAutoFit/>
            </a:bodyPr>
            <a:lstStyle/>
            <a:p>
              <a:pPr algn="just" defTabSz="914377">
                <a:lnSpc>
                  <a:spcPct val="150000"/>
                </a:lnSpc>
                <a:defRPr/>
              </a:pPr>
              <a:r>
                <a:rPr lang="zh-CN" altLang="en-US" sz="1200" dirty="0">
                  <a:solidFill>
                    <a:prstClr val="black"/>
                  </a:solidFill>
                  <a:latin typeface="+mn-lt"/>
                  <a:ea typeface="+mn-ea"/>
                  <a:cs typeface="+mn-ea"/>
                  <a:sym typeface="+mn-lt"/>
                </a:rPr>
                <a:t>这里可以添加主要内容这里可以添加主要内容</a:t>
              </a:r>
              <a:endParaRPr lang="en-US" altLang="zh-CN" sz="1200" dirty="0">
                <a:solidFill>
                  <a:prstClr val="black"/>
                </a:solidFill>
                <a:latin typeface="+mn-lt"/>
                <a:ea typeface="+mn-ea"/>
                <a:cs typeface="+mn-ea"/>
                <a:sym typeface="+mn-lt"/>
              </a:endParaRPr>
            </a:p>
            <a:p>
              <a:pPr algn="just" defTabSz="914377">
                <a:lnSpc>
                  <a:spcPct val="150000"/>
                </a:lnSpc>
                <a:defRPr/>
              </a:pPr>
              <a:r>
                <a:rPr lang="zh-CN" altLang="en-US" sz="1200" dirty="0">
                  <a:solidFill>
                    <a:prstClr val="black"/>
                  </a:solidFill>
                  <a:latin typeface="+mn-lt"/>
                  <a:ea typeface="+mn-ea"/>
                  <a:cs typeface="+mn-ea"/>
                  <a:sym typeface="+mn-lt"/>
                </a:rPr>
                <a:t>这里可以添加主要内容这里可以添加主要内容</a:t>
              </a:r>
            </a:p>
            <a:p>
              <a:pPr algn="just" defTabSz="914377">
                <a:lnSpc>
                  <a:spcPct val="150000"/>
                </a:lnSpc>
                <a:defRPr/>
              </a:pPr>
              <a:r>
                <a:rPr lang="zh-CN" altLang="en-US" sz="1200" dirty="0">
                  <a:solidFill>
                    <a:prstClr val="black"/>
                  </a:solidFill>
                  <a:latin typeface="+mn-lt"/>
                  <a:ea typeface="+mn-ea"/>
                  <a:cs typeface="+mn-ea"/>
                  <a:sym typeface="+mn-lt"/>
                </a:rPr>
                <a:t>这里可以添加主要内容这里可以添加主要内容</a:t>
              </a:r>
            </a:p>
          </p:txBody>
        </p:sp>
      </p:grpSp>
      <p:grpSp>
        <p:nvGrpSpPr>
          <p:cNvPr id="20" name="组合 19"/>
          <p:cNvGrpSpPr/>
          <p:nvPr/>
        </p:nvGrpSpPr>
        <p:grpSpPr>
          <a:xfrm>
            <a:off x="6964727" y="871741"/>
            <a:ext cx="4105059" cy="1253588"/>
            <a:chOff x="6964727" y="871741"/>
            <a:chExt cx="4105059" cy="1253588"/>
          </a:xfrm>
        </p:grpSpPr>
        <p:sp>
          <p:nvSpPr>
            <p:cNvPr id="16" name="文本框 12"/>
            <p:cNvSpPr txBox="1"/>
            <p:nvPr/>
          </p:nvSpPr>
          <p:spPr>
            <a:xfrm>
              <a:off x="6964727" y="871741"/>
              <a:ext cx="1846659" cy="362327"/>
            </a:xfrm>
            <a:prstGeom prst="rect">
              <a:avLst/>
            </a:prstGeom>
            <a:noFill/>
          </p:spPr>
          <p:txBody>
            <a:bodyPr wrap="none" lIns="0" tIns="45712" rIns="0" bIns="45712">
              <a:spAutoFit/>
            </a:bodyPr>
            <a:lstStyle/>
            <a:p>
              <a:pPr algn="ctr" defTabSz="914377">
                <a:lnSpc>
                  <a:spcPct val="120000"/>
                </a:lnSpc>
                <a:defRPr/>
              </a:pPr>
              <a:r>
                <a:rPr lang="zh-CN" altLang="en-US" sz="1600" b="1" dirty="0">
                  <a:solidFill>
                    <a:srgbClr val="005F97"/>
                  </a:solidFill>
                  <a:latin typeface="+mn-lt"/>
                  <a:ea typeface="+mn-ea"/>
                  <a:cs typeface="+mn-ea"/>
                  <a:sym typeface="+mn-lt"/>
                </a:rPr>
                <a:t>请在此添加正文标题</a:t>
              </a:r>
            </a:p>
          </p:txBody>
        </p:sp>
        <p:sp>
          <p:nvSpPr>
            <p:cNvPr id="17" name="矩形 16"/>
            <p:cNvSpPr/>
            <p:nvPr/>
          </p:nvSpPr>
          <p:spPr>
            <a:xfrm>
              <a:off x="6974568" y="1202015"/>
              <a:ext cx="4095218" cy="923314"/>
            </a:xfrm>
            <a:prstGeom prst="rect">
              <a:avLst/>
            </a:prstGeom>
          </p:spPr>
          <p:txBody>
            <a:bodyPr lIns="0" tIns="45712" rIns="0" bIns="45712">
              <a:spAutoFit/>
            </a:bodyPr>
            <a:lstStyle/>
            <a:p>
              <a:pPr algn="just" defTabSz="914377">
                <a:lnSpc>
                  <a:spcPct val="150000"/>
                </a:lnSpc>
                <a:defRPr/>
              </a:pPr>
              <a:r>
                <a:rPr lang="zh-CN" altLang="en-US" sz="1200" dirty="0">
                  <a:solidFill>
                    <a:prstClr val="black"/>
                  </a:solidFill>
                  <a:latin typeface="+mn-lt"/>
                  <a:ea typeface="+mn-ea"/>
                  <a:cs typeface="+mn-ea"/>
                  <a:sym typeface="+mn-lt"/>
                </a:rPr>
                <a:t>这里可以添加主要内容这里可以添加主要内容</a:t>
              </a:r>
              <a:endParaRPr lang="en-US" altLang="zh-CN" sz="1200" dirty="0">
                <a:solidFill>
                  <a:prstClr val="black"/>
                </a:solidFill>
                <a:latin typeface="+mn-lt"/>
                <a:ea typeface="+mn-ea"/>
                <a:cs typeface="+mn-ea"/>
                <a:sym typeface="+mn-lt"/>
              </a:endParaRPr>
            </a:p>
            <a:p>
              <a:pPr algn="just" defTabSz="914377">
                <a:lnSpc>
                  <a:spcPct val="150000"/>
                </a:lnSpc>
                <a:defRPr/>
              </a:pPr>
              <a:r>
                <a:rPr lang="zh-CN" altLang="en-US" sz="1200" dirty="0">
                  <a:solidFill>
                    <a:prstClr val="black"/>
                  </a:solidFill>
                  <a:latin typeface="+mn-lt"/>
                  <a:ea typeface="+mn-ea"/>
                  <a:cs typeface="+mn-ea"/>
                  <a:sym typeface="+mn-lt"/>
                </a:rPr>
                <a:t>这里可以添加主要内容这里可以添加主要内容</a:t>
              </a:r>
            </a:p>
            <a:p>
              <a:pPr algn="just" defTabSz="914377">
                <a:lnSpc>
                  <a:spcPct val="150000"/>
                </a:lnSpc>
                <a:defRPr/>
              </a:pPr>
              <a:r>
                <a:rPr lang="zh-CN" altLang="en-US" sz="1200" dirty="0">
                  <a:solidFill>
                    <a:prstClr val="black"/>
                  </a:solidFill>
                  <a:latin typeface="+mn-lt"/>
                  <a:ea typeface="+mn-ea"/>
                  <a:cs typeface="+mn-ea"/>
                  <a:sym typeface="+mn-lt"/>
                </a:rPr>
                <a:t>这里可以添加主要内容这里可以添加主要内容</a:t>
              </a:r>
            </a:p>
          </p:txBody>
        </p:sp>
      </p:grpSp>
      <p:sp>
        <p:nvSpPr>
          <p:cNvPr id="18" name="矩形 17"/>
          <p:cNvSpPr/>
          <p:nvPr/>
        </p:nvSpPr>
        <p:spPr>
          <a:xfrm>
            <a:off x="1952372" y="5427334"/>
            <a:ext cx="8285671" cy="646315"/>
          </a:xfrm>
          <a:prstGeom prst="rect">
            <a:avLst/>
          </a:prstGeom>
        </p:spPr>
        <p:txBody>
          <a:bodyPr lIns="0" tIns="45712" rIns="0" bIns="45712">
            <a:spAutoFit/>
          </a:bodyPr>
          <a:lstStyle/>
          <a:p>
            <a:pPr algn="ctr" defTabSz="914377">
              <a:lnSpc>
                <a:spcPct val="150000"/>
              </a:lnSpc>
              <a:defRPr/>
            </a:pPr>
            <a:r>
              <a:rPr lang="zh-CN" altLang="en-US" sz="1200" dirty="0">
                <a:solidFill>
                  <a:prstClr val="black"/>
                </a:solidFill>
                <a:latin typeface="+mn-lt"/>
                <a:ea typeface="+mn-ea"/>
                <a:cs typeface="+mn-ea"/>
                <a:sym typeface="+mn-lt"/>
              </a:rPr>
              <a:t>这里可以添加主要内容这里可以添加主要内容这里可以添加主要内容这里可以添加主要内容</a:t>
            </a:r>
          </a:p>
          <a:p>
            <a:pPr algn="ctr" defTabSz="914377">
              <a:lnSpc>
                <a:spcPct val="150000"/>
              </a:lnSpc>
              <a:defRPr/>
            </a:pPr>
            <a:r>
              <a:rPr lang="zh-CN" altLang="en-US" sz="1200" dirty="0">
                <a:solidFill>
                  <a:prstClr val="black"/>
                </a:solidFill>
                <a:latin typeface="+mn-lt"/>
                <a:ea typeface="+mn-ea"/>
                <a:cs typeface="+mn-ea"/>
                <a:sym typeface="+mn-lt"/>
              </a:rPr>
              <a:t>这里可以添加主要内容这里可以添加主要内容这里可以添加主要内容这里可以添加主要内容</a:t>
            </a:r>
            <a:endParaRPr lang="en-US" altLang="zh-CN" sz="1200" dirty="0">
              <a:solidFill>
                <a:prstClr val="black"/>
              </a:solidFill>
              <a:latin typeface="+mn-lt"/>
              <a:ea typeface="+mn-ea"/>
              <a:cs typeface="+mn-ea"/>
              <a:sym typeface="+mn-lt"/>
            </a:endParaRPr>
          </a:p>
        </p:txBody>
      </p:sp>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xEl>
                                              <p:pRg st="1" end="1"/>
                                            </p:txEl>
                                          </p:spTgt>
                                        </p:tgtEl>
                                        <p:attrNameLst>
                                          <p:attrName>style.visibility</p:attrName>
                                        </p:attrNameLst>
                                      </p:cBhvr>
                                      <p:to>
                                        <p:strVal val="visible"/>
                                      </p:to>
                                    </p:set>
                                    <p:animEffect transition="in" filter="fade">
                                      <p:cBhvr>
                                        <p:cTn id="12" dur="500"/>
                                        <p:tgtEl>
                                          <p:spTgt spid="1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2"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p:tgtEl>
                                          <p:spTgt spid="19"/>
                                        </p:tgtEl>
                                        <p:attrNameLst>
                                          <p:attrName>ppt_x</p:attrName>
                                        </p:attrNameLst>
                                      </p:cBhvr>
                                      <p:tavLst>
                                        <p:tav tm="0">
                                          <p:val>
                                            <p:strVal val="#ppt_x+#ppt_w*1.125000"/>
                                          </p:val>
                                        </p:tav>
                                        <p:tav tm="100000">
                                          <p:val>
                                            <p:strVal val="#ppt_x"/>
                                          </p:val>
                                        </p:tav>
                                      </p:tavLst>
                                    </p:anim>
                                    <p:animEffect transition="in" filter="wipe(left)">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8" fill="hold" nodeType="click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p:tgtEl>
                                          <p:spTgt spid="20"/>
                                        </p:tgtEl>
                                        <p:attrNameLst>
                                          <p:attrName>ppt_x</p:attrName>
                                        </p:attrNameLst>
                                      </p:cBhvr>
                                      <p:tavLst>
                                        <p:tav tm="0">
                                          <p:val>
                                            <p:strVal val="#ppt_x-#ppt_w*1.125000"/>
                                          </p:val>
                                        </p:tav>
                                        <p:tav tm="100000">
                                          <p:val>
                                            <p:strVal val="#ppt_x"/>
                                          </p:val>
                                        </p:tav>
                                      </p:tavLst>
                                    </p:anim>
                                    <p:animEffect transition="in" filter="wipe(right)">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8" fill="hold" nodeType="click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p:tgtEl>
                                          <p:spTgt spid="21"/>
                                        </p:tgtEl>
                                        <p:attrNameLst>
                                          <p:attrName>ppt_x</p:attrName>
                                        </p:attrNameLst>
                                      </p:cBhvr>
                                      <p:tavLst>
                                        <p:tav tm="0">
                                          <p:val>
                                            <p:strVal val="#ppt_x-#ppt_w*1.125000"/>
                                          </p:val>
                                        </p:tav>
                                        <p:tav tm="100000">
                                          <p:val>
                                            <p:strVal val="#ppt_x"/>
                                          </p:val>
                                        </p:tav>
                                      </p:tavLst>
                                    </p:anim>
                                    <p:animEffect transition="in" filter="wipe(right)">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grpSp>
        <p:nvGrpSpPr>
          <p:cNvPr id="3" name="组合 2"/>
          <p:cNvGrpSpPr/>
          <p:nvPr/>
        </p:nvGrpSpPr>
        <p:grpSpPr>
          <a:xfrm>
            <a:off x="736894" y="2425162"/>
            <a:ext cx="10716626" cy="2355083"/>
            <a:chOff x="736894" y="2425162"/>
            <a:chExt cx="10716626" cy="2355083"/>
          </a:xfrm>
        </p:grpSpPr>
        <p:sp>
          <p:nvSpPr>
            <p:cNvPr id="6" name="Block Arc 11"/>
            <p:cNvSpPr/>
            <p:nvPr/>
          </p:nvSpPr>
          <p:spPr>
            <a:xfrm rot="10800000">
              <a:off x="6992398" y="2425163"/>
              <a:ext cx="2375955" cy="2355082"/>
            </a:xfrm>
            <a:prstGeom prst="blockArc">
              <a:avLst>
                <a:gd name="adj1" fmla="val 10800000"/>
                <a:gd name="adj2" fmla="val 21562961"/>
                <a:gd name="adj3" fmla="val 12434"/>
              </a:avLst>
            </a:prstGeom>
            <a:solidFill>
              <a:srgbClr val="D44318"/>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vi-VN" sz="19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7" name="Block Arc 13"/>
            <p:cNvSpPr/>
            <p:nvPr/>
          </p:nvSpPr>
          <p:spPr>
            <a:xfrm>
              <a:off x="9077565" y="2425163"/>
              <a:ext cx="2375955" cy="2355082"/>
            </a:xfrm>
            <a:prstGeom prst="blockArc">
              <a:avLst>
                <a:gd name="adj1" fmla="val 10800000"/>
                <a:gd name="adj2" fmla="val 78694"/>
                <a:gd name="adj3" fmla="val 12426"/>
              </a:avLst>
            </a:prstGeom>
            <a:solidFill>
              <a:schemeClr val="tx2"/>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vi-VN" sz="19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8" name="Block Arc 20"/>
            <p:cNvSpPr/>
            <p:nvPr/>
          </p:nvSpPr>
          <p:spPr>
            <a:xfrm>
              <a:off x="4907230" y="2425162"/>
              <a:ext cx="2375955" cy="2355082"/>
            </a:xfrm>
            <a:prstGeom prst="blockArc">
              <a:avLst>
                <a:gd name="adj1" fmla="val 10800000"/>
                <a:gd name="adj2" fmla="val 78694"/>
                <a:gd name="adj3" fmla="val 12426"/>
              </a:avLst>
            </a:prstGeom>
            <a:solidFill>
              <a:srgbClr val="0098A8"/>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vi-VN" sz="19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9" name="Block Arc 21"/>
            <p:cNvSpPr/>
            <p:nvPr/>
          </p:nvSpPr>
          <p:spPr>
            <a:xfrm rot="10800000">
              <a:off x="2822063" y="2425162"/>
              <a:ext cx="2375955" cy="2355082"/>
            </a:xfrm>
            <a:prstGeom prst="blockArc">
              <a:avLst>
                <a:gd name="adj1" fmla="val 10800000"/>
                <a:gd name="adj2" fmla="val 21562961"/>
                <a:gd name="adj3" fmla="val 12434"/>
              </a:avLst>
            </a:prstGeom>
            <a:solidFill>
              <a:schemeClr val="tx2"/>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vi-VN" sz="19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10" name="Block Arc 22"/>
            <p:cNvSpPr/>
            <p:nvPr/>
          </p:nvSpPr>
          <p:spPr>
            <a:xfrm>
              <a:off x="736894" y="2425162"/>
              <a:ext cx="2375955" cy="2355082"/>
            </a:xfrm>
            <a:prstGeom prst="blockArc">
              <a:avLst>
                <a:gd name="adj1" fmla="val 10800000"/>
                <a:gd name="adj2" fmla="val 78694"/>
                <a:gd name="adj3" fmla="val 12426"/>
              </a:avLst>
            </a:prstGeom>
            <a:solidFill>
              <a:srgbClr val="005F97"/>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vi-VN" sz="1900" b="0" i="0" u="none" strike="noStrike" kern="0" cap="none" spc="0" normalizeH="0" baseline="0" noProof="0">
                <a:ln>
                  <a:noFill/>
                </a:ln>
                <a:solidFill>
                  <a:prstClr val="black"/>
                </a:solidFill>
                <a:effectLst/>
                <a:uLnTx/>
                <a:uFillTx/>
                <a:latin typeface="+mn-lt"/>
                <a:ea typeface="+mn-ea"/>
                <a:cs typeface="+mn-ea"/>
                <a:sym typeface="+mn-lt"/>
              </a:endParaRPr>
            </a:p>
          </p:txBody>
        </p:sp>
      </p:grpSp>
      <p:grpSp>
        <p:nvGrpSpPr>
          <p:cNvPr id="11" name="Group 5"/>
          <p:cNvGrpSpPr/>
          <p:nvPr/>
        </p:nvGrpSpPr>
        <p:grpSpPr>
          <a:xfrm>
            <a:off x="1654024" y="3425110"/>
            <a:ext cx="595678" cy="534971"/>
            <a:chOff x="1654212" y="3298341"/>
            <a:chExt cx="595755" cy="534846"/>
          </a:xfrm>
        </p:grpSpPr>
        <p:sp>
          <p:nvSpPr>
            <p:cNvPr id="12" name="Teardrop 38"/>
            <p:cNvSpPr/>
            <p:nvPr/>
          </p:nvSpPr>
          <p:spPr>
            <a:xfrm rot="8228570">
              <a:off x="1654212" y="3298341"/>
              <a:ext cx="534846" cy="534846"/>
            </a:xfrm>
            <a:prstGeom prst="teardrop">
              <a:avLst/>
            </a:prstGeom>
            <a:solidFill>
              <a:srgbClr val="F2F2F2"/>
            </a:solidFill>
            <a:ln w="38100" cap="flat" cmpd="sng" algn="ctr">
              <a:solidFill>
                <a:srgbClr val="005F97"/>
              </a:solid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vi-VN" sz="19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13" name="TextBox 39"/>
            <p:cNvSpPr txBox="1"/>
            <p:nvPr/>
          </p:nvSpPr>
          <p:spPr>
            <a:xfrm>
              <a:off x="1654855" y="3396488"/>
              <a:ext cx="595112" cy="338475"/>
            </a:xfrm>
            <a:prstGeom prst="rect">
              <a:avLst/>
            </a:prstGeom>
            <a:noFill/>
            <a:ln>
              <a:noFill/>
            </a:ln>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prstClr val="black">
                      <a:lumMod val="50000"/>
                      <a:lumOff val="50000"/>
                    </a:prstClr>
                  </a:solidFill>
                  <a:effectLst/>
                  <a:uLnTx/>
                  <a:uFillTx/>
                  <a:latin typeface="+mn-lt"/>
                  <a:ea typeface="+mn-ea"/>
                  <a:cs typeface="+mn-ea"/>
                  <a:sym typeface="+mn-lt"/>
                </a:rPr>
                <a:t>86%</a:t>
              </a:r>
              <a:endParaRPr kumimoji="0" lang="vi-VN" sz="1600" b="0" i="0" u="none" strike="noStrike" kern="0" cap="none" spc="0" normalizeH="0" baseline="0" noProof="0">
                <a:ln>
                  <a:noFill/>
                </a:ln>
                <a:solidFill>
                  <a:prstClr val="black">
                    <a:lumMod val="50000"/>
                    <a:lumOff val="50000"/>
                  </a:prstClr>
                </a:solidFill>
                <a:effectLst/>
                <a:uLnTx/>
                <a:uFillTx/>
                <a:latin typeface="+mn-lt"/>
                <a:ea typeface="+mn-ea"/>
                <a:cs typeface="+mn-ea"/>
                <a:sym typeface="+mn-lt"/>
              </a:endParaRPr>
            </a:p>
          </p:txBody>
        </p:sp>
      </p:grpSp>
      <p:grpSp>
        <p:nvGrpSpPr>
          <p:cNvPr id="14" name="Group 6"/>
          <p:cNvGrpSpPr/>
          <p:nvPr/>
        </p:nvGrpSpPr>
        <p:grpSpPr>
          <a:xfrm>
            <a:off x="3792492" y="2453002"/>
            <a:ext cx="595035" cy="534971"/>
            <a:chOff x="3792960" y="2326459"/>
            <a:chExt cx="595112" cy="534846"/>
          </a:xfrm>
        </p:grpSpPr>
        <p:sp>
          <p:nvSpPr>
            <p:cNvPr id="15" name="Teardrop 34"/>
            <p:cNvSpPr/>
            <p:nvPr/>
          </p:nvSpPr>
          <p:spPr>
            <a:xfrm rot="8228570">
              <a:off x="3795804" y="2326459"/>
              <a:ext cx="534846" cy="534846"/>
            </a:xfrm>
            <a:prstGeom prst="teardrop">
              <a:avLst/>
            </a:prstGeom>
            <a:solidFill>
              <a:srgbClr val="F2F2F2"/>
            </a:solidFill>
            <a:ln w="38100" cap="flat" cmpd="sng" algn="ctr">
              <a:solidFill>
                <a:schemeClr val="tx2"/>
              </a:solid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vi-VN" sz="19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16" name="TextBox 40"/>
            <p:cNvSpPr txBox="1"/>
            <p:nvPr/>
          </p:nvSpPr>
          <p:spPr>
            <a:xfrm>
              <a:off x="3792960" y="2424604"/>
              <a:ext cx="595112" cy="338475"/>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prstClr val="black">
                      <a:lumMod val="50000"/>
                      <a:lumOff val="50000"/>
                    </a:prstClr>
                  </a:solidFill>
                  <a:effectLst/>
                  <a:uLnTx/>
                  <a:uFillTx/>
                  <a:latin typeface="+mn-lt"/>
                  <a:ea typeface="+mn-ea"/>
                  <a:cs typeface="+mn-ea"/>
                  <a:sym typeface="+mn-lt"/>
                </a:rPr>
                <a:t>86%</a:t>
              </a:r>
              <a:endParaRPr kumimoji="0" lang="vi-VN" sz="1600" b="0" i="0" u="none" strike="noStrike" kern="0" cap="none" spc="0" normalizeH="0" baseline="0" noProof="0">
                <a:ln>
                  <a:noFill/>
                </a:ln>
                <a:solidFill>
                  <a:prstClr val="black">
                    <a:lumMod val="50000"/>
                    <a:lumOff val="50000"/>
                  </a:prstClr>
                </a:solidFill>
                <a:effectLst/>
                <a:uLnTx/>
                <a:uFillTx/>
                <a:latin typeface="+mn-lt"/>
                <a:ea typeface="+mn-ea"/>
                <a:cs typeface="+mn-ea"/>
                <a:sym typeface="+mn-lt"/>
              </a:endParaRPr>
            </a:p>
          </p:txBody>
        </p:sp>
      </p:grpSp>
      <p:grpSp>
        <p:nvGrpSpPr>
          <p:cNvPr id="17" name="Group 7"/>
          <p:cNvGrpSpPr/>
          <p:nvPr/>
        </p:nvGrpSpPr>
        <p:grpSpPr>
          <a:xfrm>
            <a:off x="5825002" y="3425111"/>
            <a:ext cx="595035" cy="534971"/>
            <a:chOff x="5825733" y="3298343"/>
            <a:chExt cx="595112" cy="534846"/>
          </a:xfrm>
        </p:grpSpPr>
        <p:sp>
          <p:nvSpPr>
            <p:cNvPr id="18" name="Teardrop 37"/>
            <p:cNvSpPr/>
            <p:nvPr/>
          </p:nvSpPr>
          <p:spPr>
            <a:xfrm rot="8228570">
              <a:off x="5828577" y="3298343"/>
              <a:ext cx="534846" cy="534846"/>
            </a:xfrm>
            <a:prstGeom prst="teardrop">
              <a:avLst/>
            </a:prstGeom>
            <a:solidFill>
              <a:srgbClr val="F2F2F2"/>
            </a:solidFill>
            <a:ln w="38100" cap="flat" cmpd="sng" algn="ctr">
              <a:solidFill>
                <a:srgbClr val="0098A8"/>
              </a:solid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vi-VN" sz="19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19" name="TextBox 41"/>
            <p:cNvSpPr txBox="1"/>
            <p:nvPr/>
          </p:nvSpPr>
          <p:spPr>
            <a:xfrm>
              <a:off x="5825733" y="3396487"/>
              <a:ext cx="595112" cy="338475"/>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prstClr val="black">
                      <a:lumMod val="50000"/>
                      <a:lumOff val="50000"/>
                    </a:prstClr>
                  </a:solidFill>
                  <a:effectLst/>
                  <a:uLnTx/>
                  <a:uFillTx/>
                  <a:latin typeface="+mn-lt"/>
                  <a:ea typeface="+mn-ea"/>
                  <a:cs typeface="+mn-ea"/>
                  <a:sym typeface="+mn-lt"/>
                </a:rPr>
                <a:t>86%</a:t>
              </a:r>
              <a:endParaRPr kumimoji="0" lang="vi-VN" sz="1600" b="0" i="0" u="none" strike="noStrike" kern="0" cap="none" spc="0" normalizeH="0" baseline="0" noProof="0">
                <a:ln>
                  <a:noFill/>
                </a:ln>
                <a:solidFill>
                  <a:prstClr val="black">
                    <a:lumMod val="50000"/>
                    <a:lumOff val="50000"/>
                  </a:prstClr>
                </a:solidFill>
                <a:effectLst/>
                <a:uLnTx/>
                <a:uFillTx/>
                <a:latin typeface="+mn-lt"/>
                <a:ea typeface="+mn-ea"/>
                <a:cs typeface="+mn-ea"/>
                <a:sym typeface="+mn-lt"/>
              </a:endParaRPr>
            </a:p>
          </p:txBody>
        </p:sp>
      </p:grpSp>
      <p:grpSp>
        <p:nvGrpSpPr>
          <p:cNvPr id="20" name="Group 8"/>
          <p:cNvGrpSpPr/>
          <p:nvPr/>
        </p:nvGrpSpPr>
        <p:grpSpPr>
          <a:xfrm>
            <a:off x="7910170" y="2453001"/>
            <a:ext cx="595035" cy="534971"/>
            <a:chOff x="7911172" y="2326458"/>
            <a:chExt cx="595111" cy="534846"/>
          </a:xfrm>
        </p:grpSpPr>
        <p:sp>
          <p:nvSpPr>
            <p:cNvPr id="21" name="Teardrop 35"/>
            <p:cNvSpPr/>
            <p:nvPr/>
          </p:nvSpPr>
          <p:spPr>
            <a:xfrm rot="8228570">
              <a:off x="7917501" y="2326458"/>
              <a:ext cx="534846" cy="534846"/>
            </a:xfrm>
            <a:prstGeom prst="teardrop">
              <a:avLst/>
            </a:prstGeom>
            <a:solidFill>
              <a:srgbClr val="F2F2F2"/>
            </a:solidFill>
            <a:ln w="38100" cap="flat" cmpd="sng" algn="ctr">
              <a:solidFill>
                <a:srgbClr val="D44318"/>
              </a:solid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vi-VN" sz="19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22" name="TextBox 42"/>
            <p:cNvSpPr txBox="1"/>
            <p:nvPr/>
          </p:nvSpPr>
          <p:spPr>
            <a:xfrm>
              <a:off x="7911172" y="2424605"/>
              <a:ext cx="595111" cy="338475"/>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prstClr val="black">
                      <a:lumMod val="50000"/>
                      <a:lumOff val="50000"/>
                    </a:prstClr>
                  </a:solidFill>
                  <a:effectLst/>
                  <a:uLnTx/>
                  <a:uFillTx/>
                  <a:latin typeface="+mn-lt"/>
                  <a:ea typeface="+mn-ea"/>
                  <a:cs typeface="+mn-ea"/>
                  <a:sym typeface="+mn-lt"/>
                </a:rPr>
                <a:t>86%</a:t>
              </a:r>
              <a:endParaRPr kumimoji="0" lang="vi-VN" sz="1600" b="0" i="0" u="none" strike="noStrike" kern="0" cap="none" spc="0" normalizeH="0" baseline="0" noProof="0">
                <a:ln>
                  <a:noFill/>
                </a:ln>
                <a:solidFill>
                  <a:prstClr val="black">
                    <a:lumMod val="50000"/>
                    <a:lumOff val="50000"/>
                  </a:prstClr>
                </a:solidFill>
                <a:effectLst/>
                <a:uLnTx/>
                <a:uFillTx/>
                <a:latin typeface="+mn-lt"/>
                <a:ea typeface="+mn-ea"/>
                <a:cs typeface="+mn-ea"/>
                <a:sym typeface="+mn-lt"/>
              </a:endParaRPr>
            </a:p>
          </p:txBody>
        </p:sp>
      </p:grpSp>
      <p:grpSp>
        <p:nvGrpSpPr>
          <p:cNvPr id="23" name="Group 9"/>
          <p:cNvGrpSpPr/>
          <p:nvPr/>
        </p:nvGrpSpPr>
        <p:grpSpPr>
          <a:xfrm>
            <a:off x="9995335" y="3425110"/>
            <a:ext cx="595035" cy="534971"/>
            <a:chOff x="9996610" y="3298342"/>
            <a:chExt cx="595112" cy="534846"/>
          </a:xfrm>
        </p:grpSpPr>
        <p:sp>
          <p:nvSpPr>
            <p:cNvPr id="24" name="Teardrop 36"/>
            <p:cNvSpPr/>
            <p:nvPr/>
          </p:nvSpPr>
          <p:spPr>
            <a:xfrm rot="8228570">
              <a:off x="9999454" y="3298342"/>
              <a:ext cx="534846" cy="534846"/>
            </a:xfrm>
            <a:prstGeom prst="teardrop">
              <a:avLst/>
            </a:prstGeom>
            <a:solidFill>
              <a:srgbClr val="F2F2F2"/>
            </a:solidFill>
            <a:ln w="38100" cap="flat" cmpd="sng" algn="ctr">
              <a:solidFill>
                <a:schemeClr val="tx2"/>
              </a:solid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vi-VN" sz="19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25" name="TextBox 43"/>
            <p:cNvSpPr txBox="1"/>
            <p:nvPr/>
          </p:nvSpPr>
          <p:spPr>
            <a:xfrm>
              <a:off x="9996610" y="3392699"/>
              <a:ext cx="595112" cy="338475"/>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prstClr val="black">
                      <a:lumMod val="50000"/>
                      <a:lumOff val="50000"/>
                    </a:prstClr>
                  </a:solidFill>
                  <a:effectLst/>
                  <a:uLnTx/>
                  <a:uFillTx/>
                  <a:latin typeface="+mn-lt"/>
                  <a:ea typeface="+mn-ea"/>
                  <a:cs typeface="+mn-ea"/>
                  <a:sym typeface="+mn-lt"/>
                </a:rPr>
                <a:t>86%</a:t>
              </a:r>
              <a:endParaRPr kumimoji="0" lang="vi-VN" sz="1600" b="0" i="0" u="none" strike="noStrike" kern="0" cap="none" spc="0" normalizeH="0" baseline="0" noProof="0">
                <a:ln>
                  <a:noFill/>
                </a:ln>
                <a:solidFill>
                  <a:prstClr val="black">
                    <a:lumMod val="50000"/>
                    <a:lumOff val="50000"/>
                  </a:prstClr>
                </a:solidFill>
                <a:effectLst/>
                <a:uLnTx/>
                <a:uFillTx/>
                <a:latin typeface="+mn-lt"/>
                <a:ea typeface="+mn-ea"/>
                <a:cs typeface="+mn-ea"/>
                <a:sym typeface="+mn-lt"/>
              </a:endParaRPr>
            </a:p>
          </p:txBody>
        </p:sp>
      </p:grpSp>
      <p:sp>
        <p:nvSpPr>
          <p:cNvPr id="26" name="TextBox 49"/>
          <p:cNvSpPr txBox="1"/>
          <p:nvPr/>
        </p:nvSpPr>
        <p:spPr>
          <a:xfrm>
            <a:off x="2098652" y="5209919"/>
            <a:ext cx="8435271" cy="830981"/>
          </a:xfrm>
          <a:prstGeom prst="rect">
            <a:avLst/>
          </a:prstGeom>
          <a:noFill/>
        </p:spPr>
        <p:txBody>
          <a:bodyPr wrap="square" lIns="91426" tIns="45712" rIns="91426" bIns="45712" rtlCol="0">
            <a:spAutoFit/>
          </a:bodyPr>
          <a:lstStyle/>
          <a:p>
            <a:pPr algn="ctr" defTabSz="914514"/>
            <a:r>
              <a:rPr lang="zh-CN" altLang="en-US" sz="1600" kern="0" dirty="0">
                <a:solidFill>
                  <a:srgbClr val="292929"/>
                </a:solidFill>
                <a:latin typeface="+mn-lt"/>
                <a:ea typeface="+mn-ea"/>
                <a:cs typeface="+mn-ea"/>
                <a:sym typeface="+mn-lt"/>
              </a:rPr>
              <a:t>这里可以添加主要内容这里可以添加主要内容这里可以添加主要内容这里可以添加主要内容</a:t>
            </a:r>
          </a:p>
          <a:p>
            <a:pPr algn="ctr" defTabSz="914514"/>
            <a:r>
              <a:rPr lang="zh-CN" altLang="en-US" sz="1600" kern="0" dirty="0">
                <a:solidFill>
                  <a:srgbClr val="292929"/>
                </a:solidFill>
                <a:latin typeface="+mn-lt"/>
                <a:ea typeface="+mn-ea"/>
                <a:cs typeface="+mn-ea"/>
                <a:sym typeface="+mn-lt"/>
              </a:rPr>
              <a:t>这里可以添加主要内容这里可以添加主要内容这里可以添加主要内容这里可以添加主要内容</a:t>
            </a:r>
          </a:p>
          <a:p>
            <a:pPr algn="ctr" defTabSz="914514"/>
            <a:r>
              <a:rPr lang="zh-CN" altLang="en-US" sz="1600" kern="0" dirty="0">
                <a:solidFill>
                  <a:srgbClr val="292929"/>
                </a:solidFill>
                <a:latin typeface="+mn-lt"/>
                <a:ea typeface="+mn-ea"/>
                <a:cs typeface="+mn-ea"/>
                <a:sym typeface="+mn-lt"/>
              </a:rPr>
              <a:t>这里可以添加主要内容这里可以添加主要内容这里可以添加主要内容这里可以添加主要内容</a:t>
            </a:r>
          </a:p>
        </p:txBody>
      </p:sp>
      <p:sp>
        <p:nvSpPr>
          <p:cNvPr id="30" name="Rectangle 63"/>
          <p:cNvSpPr/>
          <p:nvPr/>
        </p:nvSpPr>
        <p:spPr>
          <a:xfrm>
            <a:off x="2006701" y="1196752"/>
            <a:ext cx="8408985" cy="830981"/>
          </a:xfrm>
          <a:prstGeom prst="rect">
            <a:avLst/>
          </a:prstGeom>
        </p:spPr>
        <p:txBody>
          <a:bodyPr wrap="square" lIns="91426" tIns="45712" rIns="91426" bIns="45712">
            <a:spAutoFit/>
          </a:bodyPr>
          <a:lstStyle/>
          <a:p>
            <a:pPr algn="ctr" defTabSz="914514"/>
            <a:r>
              <a:rPr lang="zh-CN" altLang="en-US" sz="1600" kern="0" dirty="0">
                <a:solidFill>
                  <a:srgbClr val="292929"/>
                </a:solidFill>
                <a:latin typeface="+mn-lt"/>
                <a:ea typeface="+mn-ea"/>
                <a:cs typeface="+mn-ea"/>
                <a:sym typeface="+mn-lt"/>
              </a:rPr>
              <a:t>这里可以添加主要内容这里可以添加主要内容这里可以添加主要内容这里可以添加主要内容</a:t>
            </a:r>
          </a:p>
          <a:p>
            <a:pPr algn="ctr" defTabSz="914514"/>
            <a:r>
              <a:rPr lang="zh-CN" altLang="en-US" sz="1600" kern="0" dirty="0">
                <a:solidFill>
                  <a:srgbClr val="292929"/>
                </a:solidFill>
                <a:latin typeface="+mn-lt"/>
                <a:ea typeface="+mn-ea"/>
                <a:cs typeface="+mn-ea"/>
                <a:sym typeface="+mn-lt"/>
              </a:rPr>
              <a:t>这里可以添加主要内容这里可以添加主要内容这里可以添加主要内容这里可以添加主要内容</a:t>
            </a:r>
          </a:p>
          <a:p>
            <a:pPr lvl="0" algn="ctr" defTabSz="914514"/>
            <a:endParaRPr lang="zh-CN" altLang="en-US" sz="1600" kern="0" dirty="0">
              <a:solidFill>
                <a:srgbClr val="292929"/>
              </a:solidFill>
              <a:latin typeface="+mn-lt"/>
              <a:ea typeface="+mn-ea"/>
              <a:cs typeface="+mn-ea"/>
              <a:sym typeface="+mn-lt"/>
            </a:endParaRPr>
          </a:p>
        </p:txBody>
      </p:sp>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0">
                                            <p:txEl>
                                              <p:pRg st="0" end="0"/>
                                            </p:txEl>
                                          </p:spTgt>
                                        </p:tgtEl>
                                        <p:attrNameLst>
                                          <p:attrName>style.visibility</p:attrName>
                                        </p:attrNameLst>
                                      </p:cBhvr>
                                      <p:to>
                                        <p:strVal val="visible"/>
                                      </p:to>
                                    </p:set>
                                    <p:animEffect transition="in" filter="randombar(horizontal)">
                                      <p:cBhvr>
                                        <p:cTn id="11" dur="500"/>
                                        <p:tgtEl>
                                          <p:spTgt spid="30">
                                            <p:txEl>
                                              <p:pRg st="0" end="0"/>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30">
                                            <p:txEl>
                                              <p:pRg st="1" end="1"/>
                                            </p:txEl>
                                          </p:spTgt>
                                        </p:tgtEl>
                                        <p:attrNameLst>
                                          <p:attrName>style.visibility</p:attrName>
                                        </p:attrNameLst>
                                      </p:cBhvr>
                                      <p:to>
                                        <p:strVal val="visible"/>
                                      </p:to>
                                    </p:set>
                                    <p:animEffect transition="in" filter="randombar(horizontal)">
                                      <p:cBhvr>
                                        <p:cTn id="15" dur="500"/>
                                        <p:tgtEl>
                                          <p:spTgt spid="30">
                                            <p:txEl>
                                              <p:pRg st="1" end="1"/>
                                            </p:txEl>
                                          </p:spTgt>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anim calcmode="lin" valueType="num">
                                      <p:cBhvr>
                                        <p:cTn id="35" dur="1000" fill="hold"/>
                                        <p:tgtEl>
                                          <p:spTgt spid="20"/>
                                        </p:tgtEl>
                                        <p:attrNameLst>
                                          <p:attrName>ppt_x</p:attrName>
                                        </p:attrNameLst>
                                      </p:cBhvr>
                                      <p:tavLst>
                                        <p:tav tm="0">
                                          <p:val>
                                            <p:strVal val="#ppt_x"/>
                                          </p:val>
                                        </p:tav>
                                        <p:tav tm="100000">
                                          <p:val>
                                            <p:strVal val="#ppt_x"/>
                                          </p:val>
                                        </p:tav>
                                      </p:tavLst>
                                    </p:anim>
                                    <p:anim calcmode="lin" valueType="num">
                                      <p:cBhvr>
                                        <p:cTn id="36" dur="1000" fill="hold"/>
                                        <p:tgtEl>
                                          <p:spTgt spid="20"/>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14" presetClass="entr" presetSubtype="1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randombar(horizontal)">
                                      <p:cBhvr>
                                        <p:cTn id="4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63" name="Freeform 5"/>
          <p:cNvSpPr>
            <a:spLocks/>
          </p:cNvSpPr>
          <p:nvPr/>
        </p:nvSpPr>
        <p:spPr bwMode="auto">
          <a:xfrm>
            <a:off x="0" y="1212132"/>
            <a:ext cx="4260219" cy="5544268"/>
          </a:xfrm>
          <a:custGeom>
            <a:avLst/>
            <a:gdLst>
              <a:gd name="T0" fmla="*/ 0 w 5566"/>
              <a:gd name="T1" fmla="*/ 0 h 9000"/>
              <a:gd name="T2" fmla="*/ 2147483647 w 5566"/>
              <a:gd name="T3" fmla="*/ 0 h 9000"/>
              <a:gd name="T4" fmla="*/ 2147483647 w 5566"/>
              <a:gd name="T5" fmla="*/ 2147483647 h 9000"/>
              <a:gd name="T6" fmla="*/ 0 w 5566"/>
              <a:gd name="T7" fmla="*/ 2147483647 h 9000"/>
              <a:gd name="T8" fmla="*/ 0 w 5566"/>
              <a:gd name="T9" fmla="*/ 0 h 9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6" h="9000">
                <a:moveTo>
                  <a:pt x="0" y="0"/>
                </a:moveTo>
                <a:lnTo>
                  <a:pt x="4324" y="0"/>
                </a:lnTo>
                <a:lnTo>
                  <a:pt x="5566" y="9000"/>
                </a:lnTo>
                <a:lnTo>
                  <a:pt x="0" y="9000"/>
                </a:lnTo>
                <a:lnTo>
                  <a:pt x="0" y="0"/>
                </a:lnTo>
                <a:close/>
              </a:path>
            </a:pathLst>
          </a:custGeom>
          <a:blipFill dpi="0" rotWithShape="1">
            <a:blip r:embed="rId2"/>
            <a:srcRect/>
            <a:tile tx="146050" ty="57150" sx="80000" sy="80000" flip="none" algn="ctr"/>
          </a:blipFill>
          <a:ln>
            <a:noFill/>
          </a:ln>
          <a:extLst/>
        </p:spPr>
        <p:txBody>
          <a:bodyPr/>
          <a:lstStyle/>
          <a:p>
            <a:endParaRPr lang="zh-CN" altLang="en-US">
              <a:solidFill>
                <a:srgbClr val="006794"/>
              </a:solidFill>
              <a:latin typeface="Arial"/>
              <a:ea typeface="微软雅黑"/>
              <a:cs typeface="+mn-ea"/>
              <a:sym typeface="+mn-lt"/>
            </a:endParaRPr>
          </a:p>
        </p:txBody>
      </p:sp>
      <p:grpSp>
        <p:nvGrpSpPr>
          <p:cNvPr id="2" name="组合 1"/>
          <p:cNvGrpSpPr/>
          <p:nvPr/>
        </p:nvGrpSpPr>
        <p:grpSpPr>
          <a:xfrm>
            <a:off x="0" y="340595"/>
            <a:ext cx="3286894" cy="782637"/>
            <a:chOff x="0" y="340595"/>
            <a:chExt cx="3286894" cy="782637"/>
          </a:xfrm>
        </p:grpSpPr>
        <p:sp>
          <p:nvSpPr>
            <p:cNvPr id="14365" name="矩形 12"/>
            <p:cNvSpPr>
              <a:spLocks noChangeArrowheads="1"/>
            </p:cNvSpPr>
            <p:nvPr/>
          </p:nvSpPr>
          <p:spPr bwMode="auto">
            <a:xfrm>
              <a:off x="0" y="340595"/>
              <a:ext cx="3286894" cy="782637"/>
            </a:xfrm>
            <a:prstGeom prst="rect">
              <a:avLst/>
            </a:prstGeom>
            <a:solidFill>
              <a:srgbClr val="005F97"/>
            </a:solidFill>
            <a:ln>
              <a:noFill/>
            </a:ln>
            <a:extLst/>
          </p:spPr>
          <p:txBody>
            <a:bodyPr/>
            <a:lstStyle/>
            <a:p>
              <a:pPr>
                <a:buFontTx/>
                <a:buNone/>
              </a:pPr>
              <a:endParaRPr lang="zh-CN" altLang="en-US">
                <a:solidFill>
                  <a:srgbClr val="006794"/>
                </a:solidFill>
                <a:latin typeface="Arial"/>
                <a:ea typeface="微软雅黑"/>
                <a:cs typeface="+mn-ea"/>
                <a:sym typeface="+mn-lt"/>
              </a:endParaRPr>
            </a:p>
          </p:txBody>
        </p:sp>
        <p:sp>
          <p:nvSpPr>
            <p:cNvPr id="14366" name="TextBox 98"/>
            <p:cNvSpPr txBox="1">
              <a:spLocks noChangeArrowheads="1"/>
            </p:cNvSpPr>
            <p:nvPr/>
          </p:nvSpPr>
          <p:spPr bwMode="auto">
            <a:xfrm>
              <a:off x="478582" y="362821"/>
              <a:ext cx="90281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2800" dirty="0">
                  <a:solidFill>
                    <a:srgbClr val="FFFFFF"/>
                  </a:solidFill>
                  <a:latin typeface="Arial"/>
                  <a:ea typeface="微软雅黑"/>
                  <a:cs typeface="+mn-ea"/>
                  <a:sym typeface="+mn-lt"/>
                </a:rPr>
                <a:t>目录</a:t>
              </a:r>
            </a:p>
          </p:txBody>
        </p:sp>
        <p:sp>
          <p:nvSpPr>
            <p:cNvPr id="14367" name="TextBox 104"/>
            <p:cNvSpPr txBox="1">
              <a:spLocks noChangeArrowheads="1"/>
            </p:cNvSpPr>
            <p:nvPr/>
          </p:nvSpPr>
          <p:spPr bwMode="auto">
            <a:xfrm>
              <a:off x="532528" y="745409"/>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en-US" altLang="zh-CN">
                  <a:solidFill>
                    <a:srgbClr val="FFFFFF"/>
                  </a:solidFill>
                  <a:latin typeface="Arial"/>
                  <a:ea typeface="微软雅黑"/>
                  <a:cs typeface="+mn-ea"/>
                  <a:sym typeface="+mn-lt"/>
                </a:rPr>
                <a:t>Contents</a:t>
              </a:r>
              <a:endParaRPr lang="zh-CN" altLang="en-US">
                <a:solidFill>
                  <a:srgbClr val="FFFFFF"/>
                </a:solidFill>
                <a:latin typeface="Arial"/>
                <a:ea typeface="微软雅黑"/>
                <a:cs typeface="+mn-ea"/>
                <a:sym typeface="+mn-lt"/>
              </a:endParaRPr>
            </a:p>
          </p:txBody>
        </p:sp>
      </p:grpSp>
      <p:sp>
        <p:nvSpPr>
          <p:cNvPr id="6" name="矩形 5"/>
          <p:cNvSpPr/>
          <p:nvPr/>
        </p:nvSpPr>
        <p:spPr bwMode="auto">
          <a:xfrm>
            <a:off x="-1" y="116632"/>
            <a:ext cx="12190413" cy="144016"/>
          </a:xfrm>
          <a:prstGeom prst="rect">
            <a:avLst/>
          </a:prstGeom>
          <a:solidFill>
            <a:srgbClr val="005F97"/>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006794"/>
              </a:solidFill>
              <a:latin typeface="Arial"/>
              <a:ea typeface="微软雅黑"/>
              <a:cs typeface="+mn-ea"/>
              <a:sym typeface="+mn-lt"/>
            </a:endParaRPr>
          </a:p>
        </p:txBody>
      </p:sp>
      <p:grpSp>
        <p:nvGrpSpPr>
          <p:cNvPr id="32" name="组合 15"/>
          <p:cNvGrpSpPr>
            <a:grpSpLocks/>
          </p:cNvGrpSpPr>
          <p:nvPr/>
        </p:nvGrpSpPr>
        <p:grpSpPr bwMode="auto">
          <a:xfrm>
            <a:off x="5797220" y="1321586"/>
            <a:ext cx="4762482" cy="850747"/>
            <a:chOff x="4247964" y="2057753"/>
            <a:chExt cx="4120794" cy="736358"/>
          </a:xfrm>
        </p:grpSpPr>
        <p:sp>
          <p:nvSpPr>
            <p:cNvPr id="33" name="TextBox 32"/>
            <p:cNvSpPr txBox="1"/>
            <p:nvPr/>
          </p:nvSpPr>
          <p:spPr>
            <a:xfrm>
              <a:off x="5004131" y="2057753"/>
              <a:ext cx="2556550" cy="439549"/>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34" name="圆角矩形​​ 10"/>
            <p:cNvSpPr>
              <a:spLocks noChangeArrowheads="1"/>
            </p:cNvSpPr>
            <p:nvPr/>
          </p:nvSpPr>
          <p:spPr bwMode="auto">
            <a:xfrm>
              <a:off x="4247964" y="2133922"/>
              <a:ext cx="647740" cy="647441"/>
            </a:xfrm>
            <a:prstGeom prst="roundRect">
              <a:avLst>
                <a:gd name="adj" fmla="val 16667"/>
              </a:avLst>
            </a:prstGeom>
            <a:solidFill>
              <a:schemeClr val="accent1"/>
            </a:solidFill>
            <a:ln w="25400" algn="ctr">
              <a:solidFill>
                <a:srgbClr val="F8F8F8"/>
              </a:solidFill>
              <a:round/>
              <a:headEnd/>
              <a:tailEnd/>
            </a:ln>
          </p:spPr>
          <p:txBody>
            <a:bodyPr anchor="ctr"/>
            <a:lstStyle/>
            <a:p>
              <a:pPr algn="ctr" defTabSz="914377"/>
              <a:r>
                <a:rPr lang="en-US" altLang="zh-CN" sz="3700" dirty="0">
                  <a:solidFill>
                    <a:srgbClr val="FFFFFF"/>
                  </a:solidFill>
                  <a:latin typeface="+mn-lt"/>
                  <a:ea typeface="+mn-ea"/>
                  <a:cs typeface="+mn-ea"/>
                  <a:sym typeface="+mn-lt"/>
                </a:rPr>
                <a:t>1</a:t>
              </a:r>
              <a:endParaRPr lang="zh-CN" altLang="en-US" sz="3700" dirty="0">
                <a:solidFill>
                  <a:srgbClr val="FFFFFF"/>
                </a:solidFill>
                <a:latin typeface="+mn-lt"/>
                <a:ea typeface="+mn-ea"/>
                <a:cs typeface="+mn-ea"/>
                <a:sym typeface="+mn-lt"/>
              </a:endParaRPr>
            </a:p>
          </p:txBody>
        </p:sp>
        <p:sp>
          <p:nvSpPr>
            <p:cNvPr id="35" name="TextBox 34"/>
            <p:cNvSpPr txBox="1"/>
            <p:nvPr/>
          </p:nvSpPr>
          <p:spPr>
            <a:xfrm>
              <a:off x="5013286" y="2501078"/>
              <a:ext cx="3355472" cy="293033"/>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grpSp>
        <p:nvGrpSpPr>
          <p:cNvPr id="36" name="组合 16"/>
          <p:cNvGrpSpPr>
            <a:grpSpLocks/>
          </p:cNvGrpSpPr>
          <p:nvPr/>
        </p:nvGrpSpPr>
        <p:grpSpPr bwMode="auto">
          <a:xfrm>
            <a:off x="5792992" y="2701287"/>
            <a:ext cx="4762482" cy="850747"/>
            <a:chOff x="4247964" y="2057753"/>
            <a:chExt cx="4120794" cy="736358"/>
          </a:xfrm>
        </p:grpSpPr>
        <p:sp>
          <p:nvSpPr>
            <p:cNvPr id="37" name="TextBox 36"/>
            <p:cNvSpPr txBox="1"/>
            <p:nvPr/>
          </p:nvSpPr>
          <p:spPr>
            <a:xfrm>
              <a:off x="5004131" y="2057753"/>
              <a:ext cx="2556550" cy="439549"/>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38" name="圆角矩形​​ 18"/>
            <p:cNvSpPr>
              <a:spLocks noChangeArrowheads="1"/>
            </p:cNvSpPr>
            <p:nvPr/>
          </p:nvSpPr>
          <p:spPr bwMode="auto">
            <a:xfrm>
              <a:off x="4247964" y="2133922"/>
              <a:ext cx="647740" cy="647441"/>
            </a:xfrm>
            <a:prstGeom prst="roundRect">
              <a:avLst>
                <a:gd name="adj" fmla="val 16667"/>
              </a:avLst>
            </a:prstGeom>
            <a:solidFill>
              <a:schemeClr val="tx2"/>
            </a:solidFill>
            <a:ln w="25400" algn="ctr">
              <a:solidFill>
                <a:srgbClr val="F8F8F8"/>
              </a:solidFill>
              <a:round/>
              <a:headEnd/>
              <a:tailEnd/>
            </a:ln>
          </p:spPr>
          <p:txBody>
            <a:bodyPr anchor="ctr"/>
            <a:lstStyle/>
            <a:p>
              <a:pPr algn="ctr" defTabSz="914377"/>
              <a:r>
                <a:rPr lang="en-US" altLang="zh-CN" sz="3700" dirty="0">
                  <a:solidFill>
                    <a:srgbClr val="FFFFFF"/>
                  </a:solidFill>
                  <a:latin typeface="+mn-lt"/>
                  <a:ea typeface="+mn-ea"/>
                  <a:cs typeface="+mn-ea"/>
                  <a:sym typeface="+mn-lt"/>
                </a:rPr>
                <a:t>2</a:t>
              </a:r>
              <a:endParaRPr lang="zh-CN" altLang="en-US" sz="3700" dirty="0">
                <a:solidFill>
                  <a:srgbClr val="FFFFFF"/>
                </a:solidFill>
                <a:latin typeface="+mn-lt"/>
                <a:ea typeface="+mn-ea"/>
                <a:cs typeface="+mn-ea"/>
                <a:sym typeface="+mn-lt"/>
              </a:endParaRPr>
            </a:p>
          </p:txBody>
        </p:sp>
        <p:sp>
          <p:nvSpPr>
            <p:cNvPr id="39" name="TextBox 38"/>
            <p:cNvSpPr txBox="1"/>
            <p:nvPr/>
          </p:nvSpPr>
          <p:spPr>
            <a:xfrm>
              <a:off x="5013286" y="2501078"/>
              <a:ext cx="3355472" cy="293033"/>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grpSp>
        <p:nvGrpSpPr>
          <p:cNvPr id="40" name="组合 20"/>
          <p:cNvGrpSpPr>
            <a:grpSpLocks/>
          </p:cNvGrpSpPr>
          <p:nvPr/>
        </p:nvGrpSpPr>
        <p:grpSpPr bwMode="auto">
          <a:xfrm>
            <a:off x="5797220" y="4080988"/>
            <a:ext cx="4762482" cy="850747"/>
            <a:chOff x="4247964" y="2057753"/>
            <a:chExt cx="4120794" cy="736358"/>
          </a:xfrm>
        </p:grpSpPr>
        <p:sp>
          <p:nvSpPr>
            <p:cNvPr id="41" name="TextBox 40"/>
            <p:cNvSpPr txBox="1"/>
            <p:nvPr/>
          </p:nvSpPr>
          <p:spPr>
            <a:xfrm>
              <a:off x="5004131" y="2057753"/>
              <a:ext cx="2556550" cy="439549"/>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42" name="圆角矩形​​ 22"/>
            <p:cNvSpPr>
              <a:spLocks noChangeArrowheads="1"/>
            </p:cNvSpPr>
            <p:nvPr/>
          </p:nvSpPr>
          <p:spPr bwMode="auto">
            <a:xfrm>
              <a:off x="4247964" y="2133922"/>
              <a:ext cx="647740" cy="647441"/>
            </a:xfrm>
            <a:prstGeom prst="roundRect">
              <a:avLst>
                <a:gd name="adj" fmla="val 16667"/>
              </a:avLst>
            </a:prstGeom>
            <a:solidFill>
              <a:schemeClr val="accent1"/>
            </a:solidFill>
            <a:ln w="25400" algn="ctr">
              <a:solidFill>
                <a:srgbClr val="F8F8F8"/>
              </a:solidFill>
              <a:round/>
              <a:headEnd/>
              <a:tailEnd/>
            </a:ln>
          </p:spPr>
          <p:txBody>
            <a:bodyPr anchor="ctr"/>
            <a:lstStyle/>
            <a:p>
              <a:pPr algn="ctr" defTabSz="914377"/>
              <a:r>
                <a:rPr lang="en-US" altLang="zh-CN" sz="3700">
                  <a:solidFill>
                    <a:srgbClr val="FFFFFF"/>
                  </a:solidFill>
                  <a:latin typeface="+mn-lt"/>
                  <a:ea typeface="+mn-ea"/>
                  <a:cs typeface="+mn-ea"/>
                  <a:sym typeface="+mn-lt"/>
                </a:rPr>
                <a:t>3</a:t>
              </a:r>
              <a:endParaRPr lang="zh-CN" altLang="en-US" sz="3700">
                <a:solidFill>
                  <a:srgbClr val="FFFFFF"/>
                </a:solidFill>
                <a:latin typeface="+mn-lt"/>
                <a:ea typeface="+mn-ea"/>
                <a:cs typeface="+mn-ea"/>
                <a:sym typeface="+mn-lt"/>
              </a:endParaRPr>
            </a:p>
          </p:txBody>
        </p:sp>
        <p:sp>
          <p:nvSpPr>
            <p:cNvPr id="43" name="TextBox 42"/>
            <p:cNvSpPr txBox="1"/>
            <p:nvPr/>
          </p:nvSpPr>
          <p:spPr>
            <a:xfrm>
              <a:off x="5013286" y="2501078"/>
              <a:ext cx="3355472" cy="293033"/>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grpSp>
        <p:nvGrpSpPr>
          <p:cNvPr id="44" name="组合 24"/>
          <p:cNvGrpSpPr>
            <a:grpSpLocks/>
          </p:cNvGrpSpPr>
          <p:nvPr/>
        </p:nvGrpSpPr>
        <p:grpSpPr bwMode="auto">
          <a:xfrm>
            <a:off x="5784518" y="5460690"/>
            <a:ext cx="4762482" cy="848630"/>
            <a:chOff x="4247964" y="2057753"/>
            <a:chExt cx="4120794" cy="736390"/>
          </a:xfrm>
        </p:grpSpPr>
        <p:sp>
          <p:nvSpPr>
            <p:cNvPr id="45" name="TextBox 44"/>
            <p:cNvSpPr txBox="1"/>
            <p:nvPr/>
          </p:nvSpPr>
          <p:spPr>
            <a:xfrm>
              <a:off x="5004131" y="2057753"/>
              <a:ext cx="2556550" cy="440665"/>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46" name="圆角矩形​​ 26"/>
            <p:cNvSpPr>
              <a:spLocks noChangeArrowheads="1"/>
            </p:cNvSpPr>
            <p:nvPr/>
          </p:nvSpPr>
          <p:spPr bwMode="auto">
            <a:xfrm>
              <a:off x="4247964" y="2132499"/>
              <a:ext cx="647740" cy="648864"/>
            </a:xfrm>
            <a:prstGeom prst="roundRect">
              <a:avLst>
                <a:gd name="adj" fmla="val 16667"/>
              </a:avLst>
            </a:prstGeom>
            <a:solidFill>
              <a:schemeClr val="accent1"/>
            </a:solidFill>
            <a:ln w="25400" algn="ctr">
              <a:solidFill>
                <a:srgbClr val="F8F8F8"/>
              </a:solidFill>
              <a:round/>
              <a:headEnd/>
              <a:tailEnd/>
            </a:ln>
          </p:spPr>
          <p:txBody>
            <a:bodyPr anchor="ctr"/>
            <a:lstStyle/>
            <a:p>
              <a:pPr algn="ctr" defTabSz="914377"/>
              <a:r>
                <a:rPr lang="en-US" altLang="zh-CN" sz="3700">
                  <a:solidFill>
                    <a:srgbClr val="FFFFFF"/>
                  </a:solidFill>
                  <a:latin typeface="+mn-lt"/>
                  <a:ea typeface="+mn-ea"/>
                  <a:cs typeface="+mn-ea"/>
                  <a:sym typeface="+mn-lt"/>
                </a:rPr>
                <a:t>4</a:t>
              </a:r>
              <a:endParaRPr lang="zh-CN" altLang="en-US" sz="3700">
                <a:solidFill>
                  <a:srgbClr val="FFFFFF"/>
                </a:solidFill>
                <a:latin typeface="+mn-lt"/>
                <a:ea typeface="+mn-ea"/>
                <a:cs typeface="+mn-ea"/>
                <a:sym typeface="+mn-lt"/>
              </a:endParaRPr>
            </a:p>
          </p:txBody>
        </p:sp>
        <p:sp>
          <p:nvSpPr>
            <p:cNvPr id="47" name="TextBox 46"/>
            <p:cNvSpPr txBox="1"/>
            <p:nvPr/>
          </p:nvSpPr>
          <p:spPr>
            <a:xfrm>
              <a:off x="5013286" y="2500366"/>
              <a:ext cx="3355472" cy="293777"/>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spTree>
    <p:extLst>
      <p:ext uri="{BB962C8B-B14F-4D97-AF65-F5344CB8AC3E}">
        <p14:creationId xmlns:p14="http://schemas.microsoft.com/office/powerpoint/2010/main" val="4061707047"/>
      </p:ext>
    </p:extLst>
  </p:cSld>
  <p:clrMapOvr>
    <a:masterClrMapping/>
  </p:clrMapOvr>
  <p:transition spd="slow" advTm="10235">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14363"/>
                                        </p:tgtEl>
                                        <p:attrNameLst>
                                          <p:attrName>style.visibility</p:attrName>
                                        </p:attrNameLst>
                                      </p:cBhvr>
                                      <p:to>
                                        <p:strVal val="visible"/>
                                      </p:to>
                                    </p:set>
                                    <p:animEffect transition="in" filter="fade">
                                      <p:cBhvr>
                                        <p:cTn id="17" dur="800" decel="100000"/>
                                        <p:tgtEl>
                                          <p:spTgt spid="14363"/>
                                        </p:tgtEl>
                                      </p:cBhvr>
                                    </p:animEffect>
                                    <p:anim calcmode="lin" valueType="num">
                                      <p:cBhvr>
                                        <p:cTn id="18" dur="800" decel="100000" fill="hold"/>
                                        <p:tgtEl>
                                          <p:spTgt spid="14363"/>
                                        </p:tgtEl>
                                        <p:attrNameLst>
                                          <p:attrName>style.rotation</p:attrName>
                                        </p:attrNameLst>
                                      </p:cBhvr>
                                      <p:tavLst>
                                        <p:tav tm="0">
                                          <p:val>
                                            <p:fltVal val="-90"/>
                                          </p:val>
                                        </p:tav>
                                        <p:tav tm="100000">
                                          <p:val>
                                            <p:fltVal val="0"/>
                                          </p:val>
                                        </p:tav>
                                      </p:tavLst>
                                    </p:anim>
                                    <p:anim calcmode="lin" valueType="num">
                                      <p:cBhvr>
                                        <p:cTn id="19" dur="800" decel="100000" fill="hold"/>
                                        <p:tgtEl>
                                          <p:spTgt spid="14363"/>
                                        </p:tgtEl>
                                        <p:attrNameLst>
                                          <p:attrName>ppt_x</p:attrName>
                                        </p:attrNameLst>
                                      </p:cBhvr>
                                      <p:tavLst>
                                        <p:tav tm="0">
                                          <p:val>
                                            <p:strVal val="#ppt_x+0.4"/>
                                          </p:val>
                                        </p:tav>
                                        <p:tav tm="100000">
                                          <p:val>
                                            <p:strVal val="#ppt_x-0.05"/>
                                          </p:val>
                                        </p:tav>
                                      </p:tavLst>
                                    </p:anim>
                                    <p:anim calcmode="lin" valueType="num">
                                      <p:cBhvr>
                                        <p:cTn id="20" dur="800" decel="100000" fill="hold"/>
                                        <p:tgtEl>
                                          <p:spTgt spid="14363"/>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4363"/>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4363"/>
                                        </p:tgtEl>
                                        <p:attrNameLst>
                                          <p:attrName>ppt_y</p:attrName>
                                        </p:attrNameLst>
                                      </p:cBhvr>
                                      <p:tavLst>
                                        <p:tav tm="0">
                                          <p:val>
                                            <p:strVal val="#ppt_y+0.1"/>
                                          </p:val>
                                        </p:tav>
                                        <p:tav tm="100000">
                                          <p:val>
                                            <p:strVal val="#ppt_y"/>
                                          </p:val>
                                        </p:tav>
                                      </p:tavLst>
                                    </p:anim>
                                  </p:childTnLst>
                                </p:cTn>
                              </p:par>
                            </p:childTnLst>
                          </p:cTn>
                        </p:par>
                        <p:par>
                          <p:cTn id="23" fill="hold">
                            <p:stCondLst>
                              <p:cond delay="1000"/>
                            </p:stCondLst>
                            <p:childTnLst>
                              <p:par>
                                <p:cTn id="24" presetID="2" presetClass="entr" presetSubtype="2"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1+#ppt_w/2"/>
                                          </p:val>
                                        </p:tav>
                                        <p:tav tm="100000">
                                          <p:val>
                                            <p:strVal val="#ppt_x"/>
                                          </p:val>
                                        </p:tav>
                                      </p:tavLst>
                                    </p:anim>
                                    <p:anim calcmode="lin" valueType="num">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1+#ppt_w/2"/>
                                          </p:val>
                                        </p:tav>
                                        <p:tav tm="100000">
                                          <p:val>
                                            <p:strVal val="#ppt_x"/>
                                          </p:val>
                                        </p:tav>
                                      </p:tavLst>
                                    </p:anim>
                                    <p:anim calcmode="lin" valueType="num">
                                      <p:cBhvr additive="base">
                                        <p:cTn id="32" dur="500" fill="hold"/>
                                        <p:tgtEl>
                                          <p:spTgt spid="36"/>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2" fill="hold" nodeType="after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500" fill="hold"/>
                                        <p:tgtEl>
                                          <p:spTgt spid="40"/>
                                        </p:tgtEl>
                                        <p:attrNameLst>
                                          <p:attrName>ppt_x</p:attrName>
                                        </p:attrNameLst>
                                      </p:cBhvr>
                                      <p:tavLst>
                                        <p:tav tm="0">
                                          <p:val>
                                            <p:strVal val="1+#ppt_w/2"/>
                                          </p:val>
                                        </p:tav>
                                        <p:tav tm="100000">
                                          <p:val>
                                            <p:strVal val="#ppt_x"/>
                                          </p:val>
                                        </p:tav>
                                      </p:tavLst>
                                    </p:anim>
                                    <p:anim calcmode="lin" valueType="num">
                                      <p:cBhvr additive="base">
                                        <p:cTn id="37" dur="500" fill="hold"/>
                                        <p:tgtEl>
                                          <p:spTgt spid="40"/>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2" presetClass="entr" presetSubtype="2"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1+#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6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sp>
        <p:nvSpPr>
          <p:cNvPr id="5" name="矩形 4"/>
          <p:cNvSpPr/>
          <p:nvPr/>
        </p:nvSpPr>
        <p:spPr bwMode="auto">
          <a:xfrm>
            <a:off x="-16791" y="909351"/>
            <a:ext cx="12190413" cy="5620525"/>
          </a:xfrm>
          <a:prstGeom prst="rect">
            <a:avLst/>
          </a:prstGeom>
          <a:blipFill>
            <a:blip r:embed="rId2"/>
            <a:stretch>
              <a:fillRect/>
            </a:stretch>
          </a:blipFill>
          <a:ln w="9525" cap="flat" cmpd="sng" algn="ctr">
            <a:noFill/>
            <a:prstDash val="solid"/>
            <a:round/>
            <a:headEnd type="none" w="med" len="med"/>
            <a:tailEnd type="none" w="med" len="med"/>
          </a:ln>
          <a:effectLst/>
          <a:extLst/>
        </p:spPr>
        <p:txBody>
          <a:bodyPr vert="horz" wrap="square" lIns="91439" tIns="45719" rIns="91439" bIns="45719" numCol="1" rtlCol="0" anchor="t" anchorCtr="0" compatLnSpc="1">
            <a:prstTxWarp prst="textNoShape">
              <a:avLst/>
            </a:prstTxWarp>
          </a:bodyPr>
          <a:lstStyle/>
          <a:p>
            <a:pPr defTabSz="914514" fontAlgn="base">
              <a:spcBef>
                <a:spcPct val="0"/>
              </a:spcBef>
              <a:spcAft>
                <a:spcPct val="0"/>
              </a:spcAft>
            </a:pPr>
            <a:endParaRPr lang="zh-CN" altLang="en-US" sz="1900" dirty="0">
              <a:solidFill>
                <a:srgbClr val="C4261D"/>
              </a:solidFill>
              <a:latin typeface="+mn-lt"/>
              <a:ea typeface="+mn-ea"/>
              <a:cs typeface="+mn-ea"/>
              <a:sym typeface="+mn-lt"/>
            </a:endParaRPr>
          </a:p>
        </p:txBody>
      </p:sp>
      <p:grpSp>
        <p:nvGrpSpPr>
          <p:cNvPr id="6" name="组合 5"/>
          <p:cNvGrpSpPr/>
          <p:nvPr/>
        </p:nvGrpSpPr>
        <p:grpSpPr>
          <a:xfrm>
            <a:off x="5288999" y="1269641"/>
            <a:ext cx="2245618" cy="1583295"/>
            <a:chOff x="5291753" y="1268760"/>
            <a:chExt cx="2246788" cy="1582196"/>
          </a:xfrm>
        </p:grpSpPr>
        <p:sp>
          <p:nvSpPr>
            <p:cNvPr id="7" name="矩形 6"/>
            <p:cNvSpPr/>
            <p:nvPr/>
          </p:nvSpPr>
          <p:spPr bwMode="auto">
            <a:xfrm>
              <a:off x="5291753" y="1268760"/>
              <a:ext cx="2246788" cy="1405986"/>
            </a:xfrm>
            <a:prstGeom prst="rect">
              <a:avLst/>
            </a:prstGeom>
            <a:gradFill>
              <a:gsLst>
                <a:gs pos="0">
                  <a:srgbClr val="F8F8F8"/>
                </a:gs>
                <a:gs pos="100000">
                  <a:srgbClr val="292929">
                    <a:tint val="23500"/>
                    <a:satMod val="160000"/>
                  </a:srgbClr>
                </a:gs>
              </a:gsLst>
              <a:lin ang="5400000" scaled="0"/>
            </a:gra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ctr" defTabSz="914514"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srgbClr val="292929"/>
                </a:solidFill>
                <a:effectLst/>
                <a:uLnTx/>
                <a:uFillTx/>
                <a:latin typeface="+mn-lt"/>
                <a:ea typeface="+mn-ea"/>
                <a:cs typeface="+mn-ea"/>
                <a:sym typeface="+mn-lt"/>
              </a:endParaRPr>
            </a:p>
          </p:txBody>
        </p:sp>
        <p:sp>
          <p:nvSpPr>
            <p:cNvPr id="8" name="TextBox 7"/>
            <p:cNvSpPr txBox="1"/>
            <p:nvPr/>
          </p:nvSpPr>
          <p:spPr>
            <a:xfrm>
              <a:off x="5418865" y="1527517"/>
              <a:ext cx="2020154" cy="1323439"/>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ctr">
                <a:defRPr sz="2400">
                  <a:solidFill>
                    <a:schemeClr val="bg1"/>
                  </a:solidFill>
                  <a:latin typeface="+mn-ea"/>
                  <a:ea typeface="+mn-ea"/>
                </a:defRPr>
              </a:lvl1pPr>
            </a:lstStyle>
            <a:p>
              <a:pPr lvl="0" defTabSz="914514"/>
              <a:r>
                <a:rPr lang="zh-CN" altLang="en-US" sz="2000" kern="0" dirty="0">
                  <a:solidFill>
                    <a:srgbClr val="292929"/>
                  </a:solidFill>
                  <a:latin typeface="+mn-lt"/>
                  <a:cs typeface="+mn-ea"/>
                  <a:sym typeface="+mn-lt"/>
                </a:rPr>
                <a:t>这里可以添加主要内容这里可以添加主要内容</a:t>
              </a:r>
            </a:p>
          </p:txBody>
        </p:sp>
      </p:grpSp>
      <p:grpSp>
        <p:nvGrpSpPr>
          <p:cNvPr id="9" name="组合 8"/>
          <p:cNvGrpSpPr/>
          <p:nvPr/>
        </p:nvGrpSpPr>
        <p:grpSpPr>
          <a:xfrm>
            <a:off x="5288999" y="2928298"/>
            <a:ext cx="2245618" cy="1406963"/>
            <a:chOff x="5291753" y="2926266"/>
            <a:chExt cx="2246788" cy="1405986"/>
          </a:xfrm>
        </p:grpSpPr>
        <p:sp>
          <p:nvSpPr>
            <p:cNvPr id="10" name="矩形 9"/>
            <p:cNvSpPr/>
            <p:nvPr/>
          </p:nvSpPr>
          <p:spPr bwMode="auto">
            <a:xfrm>
              <a:off x="5291753" y="2926266"/>
              <a:ext cx="2246788" cy="1405986"/>
            </a:xfrm>
            <a:prstGeom prst="rect">
              <a:avLst/>
            </a:prstGeom>
            <a:gradFill>
              <a:gsLst>
                <a:gs pos="0">
                  <a:srgbClr val="F8F8F8"/>
                </a:gs>
                <a:gs pos="100000">
                  <a:srgbClr val="292929">
                    <a:tint val="23500"/>
                    <a:satMod val="160000"/>
                  </a:srgbClr>
                </a:gs>
              </a:gsLst>
              <a:lin ang="5400000" scaled="0"/>
            </a:gra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ctr" defTabSz="914514"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292929"/>
                </a:solidFill>
                <a:effectLst/>
                <a:uLnTx/>
                <a:uFillTx/>
                <a:latin typeface="+mn-lt"/>
                <a:ea typeface="+mn-ea"/>
                <a:cs typeface="+mn-ea"/>
                <a:sym typeface="+mn-lt"/>
              </a:endParaRPr>
            </a:p>
          </p:txBody>
        </p:sp>
        <p:sp>
          <p:nvSpPr>
            <p:cNvPr id="11" name="TextBox 10"/>
            <p:cNvSpPr txBox="1"/>
            <p:nvPr/>
          </p:nvSpPr>
          <p:spPr>
            <a:xfrm>
              <a:off x="5418865" y="3161446"/>
              <a:ext cx="2020154" cy="101566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ctr">
                <a:defRPr sz="2400">
                  <a:solidFill>
                    <a:schemeClr val="bg1"/>
                  </a:solidFill>
                  <a:latin typeface="+mn-ea"/>
                  <a:ea typeface="+mn-ea"/>
                </a:defRPr>
              </a:lvl1pPr>
            </a:lstStyle>
            <a:p>
              <a:pPr lvl="0" defTabSz="914514"/>
              <a:r>
                <a:rPr lang="zh-CN" altLang="en-US" sz="2000" kern="0" dirty="0">
                  <a:solidFill>
                    <a:srgbClr val="292929"/>
                  </a:solidFill>
                  <a:latin typeface="+mn-lt"/>
                  <a:cs typeface="+mn-ea"/>
                  <a:sym typeface="+mn-lt"/>
                </a:rPr>
                <a:t>这里可以添加主要内容这里可以添加主要内容</a:t>
              </a:r>
            </a:p>
          </p:txBody>
        </p:sp>
      </p:grpSp>
      <p:grpSp>
        <p:nvGrpSpPr>
          <p:cNvPr id="12" name="组合 11"/>
          <p:cNvGrpSpPr/>
          <p:nvPr/>
        </p:nvGrpSpPr>
        <p:grpSpPr>
          <a:xfrm>
            <a:off x="5288999" y="4618507"/>
            <a:ext cx="2245618" cy="1406963"/>
            <a:chOff x="5291753" y="4615302"/>
            <a:chExt cx="2246788" cy="1405986"/>
          </a:xfrm>
        </p:grpSpPr>
        <p:sp>
          <p:nvSpPr>
            <p:cNvPr id="13" name="矩形 12"/>
            <p:cNvSpPr/>
            <p:nvPr/>
          </p:nvSpPr>
          <p:spPr bwMode="auto">
            <a:xfrm>
              <a:off x="5291753" y="4615302"/>
              <a:ext cx="2246788" cy="1405986"/>
            </a:xfrm>
            <a:prstGeom prst="rect">
              <a:avLst/>
            </a:prstGeom>
            <a:gradFill>
              <a:gsLst>
                <a:gs pos="0">
                  <a:srgbClr val="F8F8F8"/>
                </a:gs>
                <a:gs pos="100000">
                  <a:srgbClr val="292929">
                    <a:tint val="23500"/>
                    <a:satMod val="160000"/>
                  </a:srgbClr>
                </a:gs>
              </a:gsLst>
              <a:lin ang="5400000" scaled="0"/>
            </a:gra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ctr" defTabSz="914514"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292929"/>
                </a:solidFill>
                <a:effectLst/>
                <a:uLnTx/>
                <a:uFillTx/>
                <a:latin typeface="+mn-lt"/>
                <a:ea typeface="+mn-ea"/>
                <a:cs typeface="+mn-ea"/>
                <a:sym typeface="+mn-lt"/>
              </a:endParaRPr>
            </a:p>
          </p:txBody>
        </p:sp>
        <p:sp>
          <p:nvSpPr>
            <p:cNvPr id="14" name="TextBox 13"/>
            <p:cNvSpPr txBox="1"/>
            <p:nvPr/>
          </p:nvSpPr>
          <p:spPr>
            <a:xfrm>
              <a:off x="5418865" y="4831896"/>
              <a:ext cx="2020154" cy="101566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ctr">
                <a:defRPr sz="2400">
                  <a:solidFill>
                    <a:schemeClr val="bg1"/>
                  </a:solidFill>
                  <a:latin typeface="+mn-ea"/>
                  <a:ea typeface="+mn-ea"/>
                </a:defRPr>
              </a:lvl1pPr>
            </a:lstStyle>
            <a:p>
              <a:pPr lvl="0" defTabSz="914514"/>
              <a:r>
                <a:rPr lang="zh-CN" altLang="en-US" sz="2000" kern="0" dirty="0">
                  <a:solidFill>
                    <a:srgbClr val="292929"/>
                  </a:solidFill>
                  <a:latin typeface="+mn-lt"/>
                  <a:cs typeface="+mn-ea"/>
                  <a:sym typeface="+mn-lt"/>
                </a:rPr>
                <a:t>这里可以添加主要内容这里可以添加主要内容</a:t>
              </a:r>
            </a:p>
          </p:txBody>
        </p:sp>
      </p:grpSp>
      <p:grpSp>
        <p:nvGrpSpPr>
          <p:cNvPr id="15" name="组合 14"/>
          <p:cNvGrpSpPr/>
          <p:nvPr/>
        </p:nvGrpSpPr>
        <p:grpSpPr>
          <a:xfrm>
            <a:off x="2928505" y="1269641"/>
            <a:ext cx="2245618" cy="1406963"/>
            <a:chOff x="2930029" y="1268760"/>
            <a:chExt cx="2246788" cy="1405986"/>
          </a:xfrm>
        </p:grpSpPr>
        <p:sp>
          <p:nvSpPr>
            <p:cNvPr id="16" name="矩形 15"/>
            <p:cNvSpPr/>
            <p:nvPr/>
          </p:nvSpPr>
          <p:spPr bwMode="auto">
            <a:xfrm>
              <a:off x="2930029" y="1268760"/>
              <a:ext cx="2246788" cy="1405986"/>
            </a:xfrm>
            <a:prstGeom prst="rect">
              <a:avLst/>
            </a:prstGeom>
            <a:gradFill>
              <a:gsLst>
                <a:gs pos="0">
                  <a:srgbClr val="F8F8F8"/>
                </a:gs>
                <a:gs pos="100000">
                  <a:srgbClr val="292929">
                    <a:tint val="23500"/>
                    <a:satMod val="160000"/>
                  </a:srgbClr>
                </a:gs>
              </a:gsLst>
              <a:lin ang="5400000" scaled="0"/>
            </a:gra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ctr" defTabSz="914514"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292929"/>
                </a:solidFill>
                <a:effectLst/>
                <a:uLnTx/>
                <a:uFillTx/>
                <a:latin typeface="+mn-lt"/>
                <a:ea typeface="+mn-ea"/>
                <a:cs typeface="+mn-ea"/>
                <a:sym typeface="+mn-lt"/>
              </a:endParaRPr>
            </a:p>
          </p:txBody>
        </p:sp>
        <p:sp>
          <p:nvSpPr>
            <p:cNvPr id="17" name="TextBox 16"/>
            <p:cNvSpPr txBox="1"/>
            <p:nvPr/>
          </p:nvSpPr>
          <p:spPr>
            <a:xfrm>
              <a:off x="3072907" y="1504947"/>
              <a:ext cx="2020154" cy="70788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marL="0" marR="0" indent="0" algn="ctr" defTabSz="914400" eaLnBrk="1" latinLnBrk="0" hangingPunct="1">
                <a:lnSpc>
                  <a:spcPct val="100000"/>
                </a:lnSpc>
                <a:buClrTx/>
                <a:buSzTx/>
                <a:buNone/>
                <a:tabLst/>
                <a:defRPr kumimoji="0" sz="2400" b="0" i="0" u="none" strike="noStrike" cap="none" normalizeH="0" baseline="0">
                  <a:ln>
                    <a:noFill/>
                  </a:ln>
                  <a:solidFill>
                    <a:schemeClr val="bg1"/>
                  </a:solidFill>
                  <a:effectLst/>
                  <a:latin typeface="+mn-ea"/>
                  <a:ea typeface="+mn-ea"/>
                </a:defRPr>
              </a:lvl1pPr>
            </a:lstStyle>
            <a:p>
              <a:pPr lvl="0" defTabSz="914514"/>
              <a:r>
                <a:rPr lang="zh-CN" altLang="en-US" sz="2000" kern="0" dirty="0">
                  <a:solidFill>
                    <a:srgbClr val="292929"/>
                  </a:solidFill>
                  <a:latin typeface="+mn-lt"/>
                  <a:cs typeface="+mn-ea"/>
                  <a:sym typeface="+mn-lt"/>
                </a:rPr>
                <a:t>这里可以添加主要内容这里可以添加主要内容</a:t>
              </a:r>
            </a:p>
          </p:txBody>
        </p:sp>
      </p:grpSp>
      <p:grpSp>
        <p:nvGrpSpPr>
          <p:cNvPr id="18" name="组合 17"/>
          <p:cNvGrpSpPr/>
          <p:nvPr/>
        </p:nvGrpSpPr>
        <p:grpSpPr>
          <a:xfrm>
            <a:off x="2928505" y="2928308"/>
            <a:ext cx="2245618" cy="1809536"/>
            <a:chOff x="2930029" y="2926266"/>
            <a:chExt cx="2246788" cy="1808280"/>
          </a:xfrm>
        </p:grpSpPr>
        <p:sp>
          <p:nvSpPr>
            <p:cNvPr id="19" name="矩形 18"/>
            <p:cNvSpPr/>
            <p:nvPr/>
          </p:nvSpPr>
          <p:spPr bwMode="auto">
            <a:xfrm>
              <a:off x="2930029" y="2926266"/>
              <a:ext cx="2246788" cy="1405986"/>
            </a:xfrm>
            <a:prstGeom prst="rect">
              <a:avLst/>
            </a:prstGeom>
            <a:gradFill>
              <a:gsLst>
                <a:gs pos="0">
                  <a:srgbClr val="F8F8F8"/>
                </a:gs>
                <a:gs pos="100000">
                  <a:srgbClr val="292929">
                    <a:tint val="23500"/>
                    <a:satMod val="160000"/>
                  </a:srgbClr>
                </a:gs>
              </a:gsLst>
              <a:lin ang="5400000" scaled="0"/>
            </a:gra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ctr" defTabSz="914514"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292929"/>
                </a:solidFill>
                <a:effectLst/>
                <a:uLnTx/>
                <a:uFillTx/>
                <a:latin typeface="+mn-lt"/>
                <a:ea typeface="+mn-ea"/>
                <a:cs typeface="+mn-ea"/>
                <a:sym typeface="+mn-lt"/>
              </a:endParaRPr>
            </a:p>
          </p:txBody>
        </p:sp>
        <p:sp>
          <p:nvSpPr>
            <p:cNvPr id="20" name="TextBox 19"/>
            <p:cNvSpPr txBox="1"/>
            <p:nvPr/>
          </p:nvSpPr>
          <p:spPr>
            <a:xfrm>
              <a:off x="3072907" y="3164886"/>
              <a:ext cx="2020154" cy="156966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ctr">
                <a:defRPr sz="2400">
                  <a:solidFill>
                    <a:schemeClr val="bg1"/>
                  </a:solidFill>
                  <a:latin typeface="+mn-ea"/>
                  <a:ea typeface="+mn-ea"/>
                </a:defRPr>
              </a:lvl1pPr>
            </a:lstStyle>
            <a:p>
              <a:pPr lvl="0" defTabSz="914514"/>
              <a:r>
                <a:rPr lang="zh-CN" altLang="en-US" sz="2000" kern="0" dirty="0">
                  <a:solidFill>
                    <a:srgbClr val="292929"/>
                  </a:solidFill>
                  <a:latin typeface="+mn-lt"/>
                  <a:cs typeface="+mn-ea"/>
                  <a:sym typeface="+mn-lt"/>
                </a:rPr>
                <a:t>这里可以添加主要内容这里可以添加主要内容</a:t>
              </a:r>
            </a:p>
          </p:txBody>
        </p:sp>
      </p:grpSp>
      <p:grpSp>
        <p:nvGrpSpPr>
          <p:cNvPr id="21" name="组合 20"/>
          <p:cNvGrpSpPr/>
          <p:nvPr/>
        </p:nvGrpSpPr>
        <p:grpSpPr>
          <a:xfrm>
            <a:off x="2928505" y="4618507"/>
            <a:ext cx="2245618" cy="1406963"/>
            <a:chOff x="2930029" y="4615302"/>
            <a:chExt cx="2246788" cy="1405986"/>
          </a:xfrm>
        </p:grpSpPr>
        <p:sp>
          <p:nvSpPr>
            <p:cNvPr id="22" name="矩形 21"/>
            <p:cNvSpPr/>
            <p:nvPr/>
          </p:nvSpPr>
          <p:spPr bwMode="auto">
            <a:xfrm>
              <a:off x="2930029" y="4615302"/>
              <a:ext cx="2246788" cy="1405986"/>
            </a:xfrm>
            <a:prstGeom prst="rect">
              <a:avLst/>
            </a:prstGeom>
            <a:gradFill>
              <a:gsLst>
                <a:gs pos="0">
                  <a:srgbClr val="F8F8F8"/>
                </a:gs>
                <a:gs pos="100000">
                  <a:srgbClr val="292929">
                    <a:tint val="23500"/>
                    <a:satMod val="160000"/>
                  </a:srgbClr>
                </a:gs>
              </a:gsLst>
              <a:lin ang="5400000" scaled="0"/>
            </a:gra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ctr" defTabSz="914514"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292929"/>
                </a:solidFill>
                <a:effectLst/>
                <a:uLnTx/>
                <a:uFillTx/>
                <a:latin typeface="+mn-lt"/>
                <a:ea typeface="+mn-ea"/>
                <a:cs typeface="+mn-ea"/>
                <a:sym typeface="+mn-lt"/>
              </a:endParaRPr>
            </a:p>
          </p:txBody>
        </p:sp>
        <p:sp>
          <p:nvSpPr>
            <p:cNvPr id="23" name="TextBox 22"/>
            <p:cNvSpPr txBox="1"/>
            <p:nvPr/>
          </p:nvSpPr>
          <p:spPr>
            <a:xfrm>
              <a:off x="3072907" y="4816287"/>
              <a:ext cx="2020154" cy="101566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ctr">
                <a:defRPr sz="2400">
                  <a:solidFill>
                    <a:schemeClr val="bg1"/>
                  </a:solidFill>
                  <a:latin typeface="+mn-ea"/>
                  <a:ea typeface="+mn-ea"/>
                </a:defRPr>
              </a:lvl1pPr>
            </a:lstStyle>
            <a:p>
              <a:pPr lvl="0" defTabSz="914514"/>
              <a:r>
                <a:rPr lang="zh-CN" altLang="en-US" sz="2000" kern="0" dirty="0">
                  <a:solidFill>
                    <a:srgbClr val="292929"/>
                  </a:solidFill>
                  <a:latin typeface="+mn-lt"/>
                  <a:cs typeface="+mn-ea"/>
                  <a:sym typeface="+mn-lt"/>
                </a:rPr>
                <a:t>这里可以添加主要内容这里可以添加主要内容</a:t>
              </a:r>
            </a:p>
          </p:txBody>
        </p:sp>
      </p:grpSp>
      <p:grpSp>
        <p:nvGrpSpPr>
          <p:cNvPr id="24" name="组合 23"/>
          <p:cNvGrpSpPr/>
          <p:nvPr/>
        </p:nvGrpSpPr>
        <p:grpSpPr>
          <a:xfrm>
            <a:off x="553478" y="1269641"/>
            <a:ext cx="2245618" cy="1406963"/>
            <a:chOff x="553765" y="1268760"/>
            <a:chExt cx="2246788" cy="1405986"/>
          </a:xfrm>
        </p:grpSpPr>
        <p:sp>
          <p:nvSpPr>
            <p:cNvPr id="25" name="矩形 24"/>
            <p:cNvSpPr/>
            <p:nvPr/>
          </p:nvSpPr>
          <p:spPr bwMode="auto">
            <a:xfrm>
              <a:off x="553765" y="1268760"/>
              <a:ext cx="2246788" cy="1405986"/>
            </a:xfrm>
            <a:prstGeom prst="rect">
              <a:avLst/>
            </a:prstGeom>
            <a:gradFill>
              <a:gsLst>
                <a:gs pos="0">
                  <a:srgbClr val="F8F8F8"/>
                </a:gs>
                <a:gs pos="100000">
                  <a:srgbClr val="292929">
                    <a:tint val="23500"/>
                    <a:satMod val="160000"/>
                  </a:srgbClr>
                </a:gs>
              </a:gsLst>
              <a:lin ang="5400000" scaled="0"/>
            </a:gra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ctr" defTabSz="914514"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srgbClr val="292929"/>
                </a:solidFill>
                <a:effectLst/>
                <a:uLnTx/>
                <a:uFillTx/>
                <a:latin typeface="+mn-lt"/>
                <a:ea typeface="+mn-ea"/>
                <a:cs typeface="+mn-ea"/>
                <a:sym typeface="+mn-lt"/>
              </a:endParaRPr>
            </a:p>
          </p:txBody>
        </p:sp>
        <p:sp>
          <p:nvSpPr>
            <p:cNvPr id="26" name="TextBox 25"/>
            <p:cNvSpPr txBox="1"/>
            <p:nvPr/>
          </p:nvSpPr>
          <p:spPr>
            <a:xfrm>
              <a:off x="680877" y="1489763"/>
              <a:ext cx="2020154" cy="1014958"/>
            </a:xfrm>
            <a:prstGeom prst="rect">
              <a:avLst/>
            </a:prstGeom>
            <a:noFill/>
          </p:spPr>
          <p:txBody>
            <a:bodyPr wrap="square" rtlCol="0">
              <a:spAutoFit/>
            </a:bodyPr>
            <a:lstStyle/>
            <a:p>
              <a:pPr lvl="0" algn="ctr" defTabSz="914514"/>
              <a:r>
                <a:rPr lang="zh-CN" altLang="en-US" sz="2000" kern="0" dirty="0">
                  <a:solidFill>
                    <a:srgbClr val="292929"/>
                  </a:solidFill>
                  <a:latin typeface="+mn-lt"/>
                  <a:ea typeface="+mn-ea"/>
                  <a:cs typeface="+mn-ea"/>
                  <a:sym typeface="+mn-lt"/>
                </a:rPr>
                <a:t>这里可以添加主要内容这里可以添加主要内容</a:t>
              </a:r>
            </a:p>
          </p:txBody>
        </p:sp>
      </p:grpSp>
      <p:grpSp>
        <p:nvGrpSpPr>
          <p:cNvPr id="27" name="组合 26"/>
          <p:cNvGrpSpPr/>
          <p:nvPr/>
        </p:nvGrpSpPr>
        <p:grpSpPr>
          <a:xfrm>
            <a:off x="553478" y="2928298"/>
            <a:ext cx="2245618" cy="1406963"/>
            <a:chOff x="553765" y="2926266"/>
            <a:chExt cx="2246788" cy="1405986"/>
          </a:xfrm>
        </p:grpSpPr>
        <p:sp>
          <p:nvSpPr>
            <p:cNvPr id="28" name="矩形 27"/>
            <p:cNvSpPr/>
            <p:nvPr/>
          </p:nvSpPr>
          <p:spPr bwMode="auto">
            <a:xfrm>
              <a:off x="553765" y="2926266"/>
              <a:ext cx="2246788" cy="1405986"/>
            </a:xfrm>
            <a:prstGeom prst="rect">
              <a:avLst/>
            </a:prstGeom>
            <a:gradFill>
              <a:gsLst>
                <a:gs pos="0">
                  <a:srgbClr val="F8F8F8"/>
                </a:gs>
                <a:gs pos="100000">
                  <a:srgbClr val="292929">
                    <a:tint val="23500"/>
                    <a:satMod val="160000"/>
                  </a:srgbClr>
                </a:gs>
              </a:gsLst>
              <a:lin ang="5400000" scaled="0"/>
            </a:gra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ctr" defTabSz="914514"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srgbClr val="292929"/>
                </a:solidFill>
                <a:effectLst/>
                <a:uLnTx/>
                <a:uFillTx/>
                <a:latin typeface="+mn-lt"/>
                <a:ea typeface="+mn-ea"/>
                <a:cs typeface="+mn-ea"/>
                <a:sym typeface="+mn-lt"/>
              </a:endParaRPr>
            </a:p>
          </p:txBody>
        </p:sp>
        <p:sp>
          <p:nvSpPr>
            <p:cNvPr id="29" name="TextBox 28"/>
            <p:cNvSpPr txBox="1"/>
            <p:nvPr/>
          </p:nvSpPr>
          <p:spPr>
            <a:xfrm>
              <a:off x="680877" y="3181175"/>
              <a:ext cx="2020154" cy="70788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ctr">
                <a:defRPr sz="2400">
                  <a:solidFill>
                    <a:schemeClr val="bg1"/>
                  </a:solidFill>
                  <a:latin typeface="+mn-ea"/>
                  <a:ea typeface="+mn-ea"/>
                </a:defRPr>
              </a:lvl1pPr>
            </a:lstStyle>
            <a:p>
              <a:pPr lvl="0" defTabSz="914514"/>
              <a:r>
                <a:rPr lang="zh-CN" altLang="en-US" sz="2000" kern="0" dirty="0">
                  <a:solidFill>
                    <a:srgbClr val="292929"/>
                  </a:solidFill>
                  <a:latin typeface="+mn-lt"/>
                  <a:cs typeface="+mn-ea"/>
                  <a:sym typeface="+mn-lt"/>
                </a:rPr>
                <a:t>这里可以添加主要内容这里可以添加主要内容</a:t>
              </a:r>
            </a:p>
          </p:txBody>
        </p:sp>
      </p:grpSp>
      <p:grpSp>
        <p:nvGrpSpPr>
          <p:cNvPr id="30" name="组合 29"/>
          <p:cNvGrpSpPr/>
          <p:nvPr/>
        </p:nvGrpSpPr>
        <p:grpSpPr>
          <a:xfrm>
            <a:off x="553478" y="4618507"/>
            <a:ext cx="2245618" cy="1406963"/>
            <a:chOff x="553765" y="4615302"/>
            <a:chExt cx="2246788" cy="1405986"/>
          </a:xfrm>
        </p:grpSpPr>
        <p:sp>
          <p:nvSpPr>
            <p:cNvPr id="31" name="矩形 30"/>
            <p:cNvSpPr/>
            <p:nvPr/>
          </p:nvSpPr>
          <p:spPr bwMode="auto">
            <a:xfrm>
              <a:off x="553765" y="4615302"/>
              <a:ext cx="2246788" cy="1405986"/>
            </a:xfrm>
            <a:prstGeom prst="rect">
              <a:avLst/>
            </a:prstGeom>
            <a:gradFill>
              <a:gsLst>
                <a:gs pos="0">
                  <a:srgbClr val="F8F8F8"/>
                </a:gs>
                <a:gs pos="100000">
                  <a:srgbClr val="292929">
                    <a:tint val="23500"/>
                    <a:satMod val="160000"/>
                  </a:srgbClr>
                </a:gs>
              </a:gsLst>
              <a:lin ang="5400000" scaled="0"/>
            </a:gra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ctr" defTabSz="914514"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292929"/>
                </a:solidFill>
                <a:effectLst/>
                <a:uLnTx/>
                <a:uFillTx/>
                <a:latin typeface="+mn-lt"/>
                <a:ea typeface="+mn-ea"/>
                <a:cs typeface="+mn-ea"/>
                <a:sym typeface="+mn-lt"/>
              </a:endParaRPr>
            </a:p>
          </p:txBody>
        </p:sp>
        <p:sp>
          <p:nvSpPr>
            <p:cNvPr id="32" name="TextBox 31"/>
            <p:cNvSpPr txBox="1"/>
            <p:nvPr/>
          </p:nvSpPr>
          <p:spPr>
            <a:xfrm>
              <a:off x="680877" y="4821542"/>
              <a:ext cx="2020154" cy="70788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ctr">
                <a:defRPr sz="2400">
                  <a:solidFill>
                    <a:schemeClr val="bg1"/>
                  </a:solidFill>
                  <a:latin typeface="+mn-ea"/>
                  <a:ea typeface="+mn-ea"/>
                </a:defRPr>
              </a:lvl1pPr>
            </a:lstStyle>
            <a:p>
              <a:pPr lvl="0" defTabSz="914514"/>
              <a:r>
                <a:rPr lang="zh-CN" altLang="en-US" sz="2000" kern="0" dirty="0">
                  <a:solidFill>
                    <a:srgbClr val="292929"/>
                  </a:solidFill>
                  <a:latin typeface="+mn-lt"/>
                  <a:cs typeface="+mn-ea"/>
                  <a:sym typeface="+mn-lt"/>
                </a:rPr>
                <a:t>这里可以添加主要内容这里可以添加主要内容</a:t>
              </a:r>
            </a:p>
          </p:txBody>
        </p:sp>
      </p:grpSp>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78558" y="909350"/>
            <a:ext cx="4534142" cy="5651951"/>
          </a:xfrm>
          <a:prstGeom prst="rect">
            <a:avLst/>
          </a:prstGeom>
        </p:spPr>
      </p:pic>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p:tgtEl>
                                          <p:spTgt spid="33"/>
                                        </p:tgtEl>
                                        <p:attrNameLst>
                                          <p:attrName>ppt_x</p:attrName>
                                        </p:attrNameLst>
                                      </p:cBhvr>
                                      <p:tavLst>
                                        <p:tav tm="0">
                                          <p:val>
                                            <p:strVal val="#ppt_x+#ppt_w*1.125000"/>
                                          </p:val>
                                        </p:tav>
                                        <p:tav tm="100000">
                                          <p:val>
                                            <p:strVal val="#ppt_x"/>
                                          </p:val>
                                        </p:tav>
                                      </p:tavLst>
                                    </p:anim>
                                    <p:animEffect transition="in" filter="wipe(left)">
                                      <p:cBhvr>
                                        <p:cTn id="12" dur="500"/>
                                        <p:tgtEl>
                                          <p:spTgt spid="33"/>
                                        </p:tgtEl>
                                      </p:cBhvr>
                                    </p:animEffect>
                                  </p:childTnLst>
                                </p:cTn>
                              </p:par>
                            </p:childTnLst>
                          </p:cTn>
                        </p:par>
                        <p:par>
                          <p:cTn id="13" fill="hold">
                            <p:stCondLst>
                              <p:cond delay="1000"/>
                            </p:stCondLst>
                            <p:childTnLst>
                              <p:par>
                                <p:cTn id="14" presetID="1"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childTnLst>
                                </p:cTn>
                              </p:par>
                              <p:par>
                                <p:cTn id="16" presetID="64" presetClass="path" presetSubtype="0" fill="hold" nodeType="withEffect">
                                  <p:stCondLst>
                                    <p:cond delay="0"/>
                                  </p:stCondLst>
                                  <p:childTnLst>
                                    <p:animMotion origin="layout" path="M -2.72798E-6 0 L 0.35177 0.24398 " pathEditMode="relative" rAng="0" ptsTypes="AA">
                                      <p:cBhvr>
                                        <p:cTn id="17" dur="500" spd="-100000" fill="hold"/>
                                        <p:tgtEl>
                                          <p:spTgt spid="6"/>
                                        </p:tgtEl>
                                        <p:attrNameLst>
                                          <p:attrName>ppt_x</p:attrName>
                                          <p:attrName>ppt_y</p:attrName>
                                        </p:attrNameLst>
                                      </p:cBhvr>
                                      <p:rCtr x="17588" y="12199"/>
                                    </p:animMotion>
                                  </p:childTnLst>
                                </p:cTn>
                              </p:par>
                              <p:par>
                                <p:cTn id="18" presetID="1" presetClass="entr" presetSubtype="0" fill="hold" nodeType="withEffect">
                                  <p:stCondLst>
                                    <p:cond delay="200"/>
                                  </p:stCondLst>
                                  <p:childTnLst>
                                    <p:set>
                                      <p:cBhvr>
                                        <p:cTn id="19" dur="1" fill="hold">
                                          <p:stCondLst>
                                            <p:cond delay="0"/>
                                          </p:stCondLst>
                                        </p:cTn>
                                        <p:tgtEl>
                                          <p:spTgt spid="9"/>
                                        </p:tgtEl>
                                        <p:attrNameLst>
                                          <p:attrName>style.visibility</p:attrName>
                                        </p:attrNameLst>
                                      </p:cBhvr>
                                      <p:to>
                                        <p:strVal val="visible"/>
                                      </p:to>
                                    </p:set>
                                  </p:childTnLst>
                                </p:cTn>
                              </p:par>
                              <p:par>
                                <p:cTn id="20" presetID="64" presetClass="path" presetSubtype="0" fill="hold" nodeType="withEffect">
                                  <p:stCondLst>
                                    <p:cond delay="200"/>
                                  </p:stCondLst>
                                  <p:childTnLst>
                                    <p:animMotion origin="layout" path="M -2.72798E-6 3.33333E-6 L 0.35177 3.33333E-6 " pathEditMode="relative" rAng="0" ptsTypes="AA">
                                      <p:cBhvr>
                                        <p:cTn id="21" dur="500" spd="-100000" fill="hold"/>
                                        <p:tgtEl>
                                          <p:spTgt spid="9"/>
                                        </p:tgtEl>
                                        <p:attrNameLst>
                                          <p:attrName>ppt_x</p:attrName>
                                          <p:attrName>ppt_y</p:attrName>
                                        </p:attrNameLst>
                                      </p:cBhvr>
                                      <p:rCtr x="17588" y="0"/>
                                    </p:animMotion>
                                  </p:childTnLst>
                                </p:cTn>
                              </p:par>
                              <p:par>
                                <p:cTn id="22" presetID="1" presetClass="entr" presetSubtype="0" fill="hold" nodeType="withEffect">
                                  <p:stCondLst>
                                    <p:cond delay="400"/>
                                  </p:stCondLst>
                                  <p:childTnLst>
                                    <p:set>
                                      <p:cBhvr>
                                        <p:cTn id="23" dur="1" fill="hold">
                                          <p:stCondLst>
                                            <p:cond delay="0"/>
                                          </p:stCondLst>
                                        </p:cTn>
                                        <p:tgtEl>
                                          <p:spTgt spid="12"/>
                                        </p:tgtEl>
                                        <p:attrNameLst>
                                          <p:attrName>style.visibility</p:attrName>
                                        </p:attrNameLst>
                                      </p:cBhvr>
                                      <p:to>
                                        <p:strVal val="visible"/>
                                      </p:to>
                                    </p:set>
                                  </p:childTnLst>
                                </p:cTn>
                              </p:par>
                              <p:par>
                                <p:cTn id="24" presetID="64" presetClass="path" presetSubtype="0" fill="hold" nodeType="withEffect">
                                  <p:stCondLst>
                                    <p:cond delay="400"/>
                                  </p:stCondLst>
                                  <p:childTnLst>
                                    <p:animMotion origin="layout" path="M -2.72798E-6 -2.96296E-6 L 0.35177 -0.24398 " pathEditMode="relative" rAng="0" ptsTypes="AA">
                                      <p:cBhvr>
                                        <p:cTn id="25" dur="500" spd="-100000" fill="hold"/>
                                        <p:tgtEl>
                                          <p:spTgt spid="12"/>
                                        </p:tgtEl>
                                        <p:attrNameLst>
                                          <p:attrName>ppt_x</p:attrName>
                                          <p:attrName>ppt_y</p:attrName>
                                        </p:attrNameLst>
                                      </p:cBhvr>
                                      <p:rCtr x="17588" y="-12199"/>
                                    </p:animMotion>
                                  </p:childTnLst>
                                </p:cTn>
                              </p:par>
                            </p:childTnLst>
                          </p:cTn>
                        </p:par>
                        <p:par>
                          <p:cTn id="26" fill="hold">
                            <p:stCondLst>
                              <p:cond delay="1900"/>
                            </p:stCondLst>
                            <p:childTnLst>
                              <p:par>
                                <p:cTn id="27" presetID="1"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64" presetClass="path" presetSubtype="0" fill="hold" nodeType="withEffect">
                                  <p:stCondLst>
                                    <p:cond delay="0"/>
                                  </p:stCondLst>
                                  <p:childTnLst>
                                    <p:animMotion origin="layout" path="M 8.37778E-7 0 L 0.54534 0.24398 " pathEditMode="relative" rAng="0" ptsTypes="AA">
                                      <p:cBhvr>
                                        <p:cTn id="30" dur="500" spd="-100000" fill="hold"/>
                                        <p:tgtEl>
                                          <p:spTgt spid="15"/>
                                        </p:tgtEl>
                                        <p:attrNameLst>
                                          <p:attrName>ppt_x</p:attrName>
                                          <p:attrName>ppt_y</p:attrName>
                                        </p:attrNameLst>
                                      </p:cBhvr>
                                      <p:rCtr x="27267" y="12199"/>
                                    </p:animMotion>
                                  </p:childTnLst>
                                </p:cTn>
                              </p:par>
                              <p:par>
                                <p:cTn id="31" presetID="1" presetClass="entr" presetSubtype="0" fill="hold" nodeType="withEffect">
                                  <p:stCondLst>
                                    <p:cond delay="200"/>
                                  </p:stCondLst>
                                  <p:childTnLst>
                                    <p:set>
                                      <p:cBhvr>
                                        <p:cTn id="32" dur="1" fill="hold">
                                          <p:stCondLst>
                                            <p:cond delay="0"/>
                                          </p:stCondLst>
                                        </p:cTn>
                                        <p:tgtEl>
                                          <p:spTgt spid="18"/>
                                        </p:tgtEl>
                                        <p:attrNameLst>
                                          <p:attrName>style.visibility</p:attrName>
                                        </p:attrNameLst>
                                      </p:cBhvr>
                                      <p:to>
                                        <p:strVal val="visible"/>
                                      </p:to>
                                    </p:set>
                                  </p:childTnLst>
                                </p:cTn>
                              </p:par>
                              <p:par>
                                <p:cTn id="33" presetID="64" presetClass="path" presetSubtype="0" fill="hold" nodeType="withEffect">
                                  <p:stCondLst>
                                    <p:cond delay="200"/>
                                  </p:stCondLst>
                                  <p:childTnLst>
                                    <p:animMotion origin="layout" path="M 8.37778E-7 2.96296E-6 L 0.54534 0.00069 " pathEditMode="relative" rAng="0" ptsTypes="AA">
                                      <p:cBhvr>
                                        <p:cTn id="34" dur="500" spd="-100000" fill="hold"/>
                                        <p:tgtEl>
                                          <p:spTgt spid="18"/>
                                        </p:tgtEl>
                                        <p:attrNameLst>
                                          <p:attrName>ppt_x</p:attrName>
                                          <p:attrName>ppt_y</p:attrName>
                                        </p:attrNameLst>
                                      </p:cBhvr>
                                      <p:rCtr x="27267" y="23"/>
                                    </p:animMotion>
                                  </p:childTnLst>
                                </p:cTn>
                              </p:par>
                              <p:par>
                                <p:cTn id="35" presetID="1" presetClass="entr" presetSubtype="0" fill="hold" nodeType="withEffect">
                                  <p:stCondLst>
                                    <p:cond delay="400"/>
                                  </p:stCondLst>
                                  <p:childTnLst>
                                    <p:set>
                                      <p:cBhvr>
                                        <p:cTn id="36" dur="1" fill="hold">
                                          <p:stCondLst>
                                            <p:cond delay="0"/>
                                          </p:stCondLst>
                                        </p:cTn>
                                        <p:tgtEl>
                                          <p:spTgt spid="21"/>
                                        </p:tgtEl>
                                        <p:attrNameLst>
                                          <p:attrName>style.visibility</p:attrName>
                                        </p:attrNameLst>
                                      </p:cBhvr>
                                      <p:to>
                                        <p:strVal val="visible"/>
                                      </p:to>
                                    </p:set>
                                  </p:childTnLst>
                                </p:cTn>
                              </p:par>
                              <p:par>
                                <p:cTn id="37" presetID="64" presetClass="path" presetSubtype="0" fill="hold" nodeType="withEffect">
                                  <p:stCondLst>
                                    <p:cond delay="400"/>
                                  </p:stCondLst>
                                  <p:childTnLst>
                                    <p:animMotion origin="layout" path="M 8.37778E-7 -2.96296E-6 L 0.54534 -0.24629 " pathEditMode="relative" rAng="0" ptsTypes="AA">
                                      <p:cBhvr>
                                        <p:cTn id="38" dur="500" spd="-100000" fill="hold"/>
                                        <p:tgtEl>
                                          <p:spTgt spid="21"/>
                                        </p:tgtEl>
                                        <p:attrNameLst>
                                          <p:attrName>ppt_x</p:attrName>
                                          <p:attrName>ppt_y</p:attrName>
                                        </p:attrNameLst>
                                      </p:cBhvr>
                                      <p:rCtr x="27267" y="-12315"/>
                                    </p:animMotion>
                                  </p:childTnLst>
                                </p:cTn>
                              </p:par>
                            </p:childTnLst>
                          </p:cTn>
                        </p:par>
                        <p:par>
                          <p:cTn id="39" fill="hold">
                            <p:stCondLst>
                              <p:cond delay="2800"/>
                            </p:stCondLst>
                            <p:childTnLst>
                              <p:par>
                                <p:cTn id="40" presetID="1" presetClass="entr" presetSubtype="0"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childTnLst>
                                </p:cTn>
                              </p:par>
                              <p:par>
                                <p:cTn id="42" presetID="64" presetClass="path" presetSubtype="0" fill="hold" nodeType="withEffect">
                                  <p:stCondLst>
                                    <p:cond delay="0"/>
                                  </p:stCondLst>
                                  <p:childTnLst>
                                    <p:animMotion origin="layout" path="M -4.7886E-6 0 L 0.74009 0.24398 " pathEditMode="relative" rAng="0" ptsTypes="AA">
                                      <p:cBhvr>
                                        <p:cTn id="43" dur="500" spd="-100000" fill="hold"/>
                                        <p:tgtEl>
                                          <p:spTgt spid="24"/>
                                        </p:tgtEl>
                                        <p:attrNameLst>
                                          <p:attrName>ppt_x</p:attrName>
                                          <p:attrName>ppt_y</p:attrName>
                                        </p:attrNameLst>
                                      </p:cBhvr>
                                      <p:rCtr x="36998" y="12199"/>
                                    </p:animMotion>
                                  </p:childTnLst>
                                </p:cTn>
                              </p:par>
                              <p:par>
                                <p:cTn id="44" presetID="1" presetClass="entr" presetSubtype="0" fill="hold" nodeType="withEffect">
                                  <p:stCondLst>
                                    <p:cond delay="200"/>
                                  </p:stCondLst>
                                  <p:childTnLst>
                                    <p:set>
                                      <p:cBhvr>
                                        <p:cTn id="45" dur="1" fill="hold">
                                          <p:stCondLst>
                                            <p:cond delay="0"/>
                                          </p:stCondLst>
                                        </p:cTn>
                                        <p:tgtEl>
                                          <p:spTgt spid="27"/>
                                        </p:tgtEl>
                                        <p:attrNameLst>
                                          <p:attrName>style.visibility</p:attrName>
                                        </p:attrNameLst>
                                      </p:cBhvr>
                                      <p:to>
                                        <p:strVal val="visible"/>
                                      </p:to>
                                    </p:set>
                                  </p:childTnLst>
                                </p:cTn>
                              </p:par>
                              <p:par>
                                <p:cTn id="46" presetID="64" presetClass="path" presetSubtype="0" fill="hold" nodeType="withEffect">
                                  <p:stCondLst>
                                    <p:cond delay="200"/>
                                  </p:stCondLst>
                                  <p:childTnLst>
                                    <p:animMotion origin="layout" path="M -4.7886E-6 3.33333E-6 L 0.74009 0.00069 " pathEditMode="relative" rAng="0" ptsTypes="AA">
                                      <p:cBhvr>
                                        <p:cTn id="47" dur="500" spd="-100000" fill="hold"/>
                                        <p:tgtEl>
                                          <p:spTgt spid="27"/>
                                        </p:tgtEl>
                                        <p:attrNameLst>
                                          <p:attrName>ppt_x</p:attrName>
                                          <p:attrName>ppt_y</p:attrName>
                                        </p:attrNameLst>
                                      </p:cBhvr>
                                      <p:rCtr x="36998" y="23"/>
                                    </p:animMotion>
                                  </p:childTnLst>
                                </p:cTn>
                              </p:par>
                              <p:par>
                                <p:cTn id="48" presetID="1" presetClass="entr" presetSubtype="0" fill="hold" nodeType="withEffect">
                                  <p:stCondLst>
                                    <p:cond delay="400"/>
                                  </p:stCondLst>
                                  <p:childTnLst>
                                    <p:set>
                                      <p:cBhvr>
                                        <p:cTn id="49" dur="1" fill="hold">
                                          <p:stCondLst>
                                            <p:cond delay="0"/>
                                          </p:stCondLst>
                                        </p:cTn>
                                        <p:tgtEl>
                                          <p:spTgt spid="30"/>
                                        </p:tgtEl>
                                        <p:attrNameLst>
                                          <p:attrName>style.visibility</p:attrName>
                                        </p:attrNameLst>
                                      </p:cBhvr>
                                      <p:to>
                                        <p:strVal val="visible"/>
                                      </p:to>
                                    </p:set>
                                  </p:childTnLst>
                                </p:cTn>
                              </p:par>
                              <p:par>
                                <p:cTn id="50" presetID="64" presetClass="path" presetSubtype="0" fill="hold" nodeType="withEffect">
                                  <p:stCondLst>
                                    <p:cond delay="400"/>
                                  </p:stCondLst>
                                  <p:childTnLst>
                                    <p:animMotion origin="layout" path="M -4.7886E-6 -2.96296E-6 L 0.74009 -0.24629 " pathEditMode="relative" rAng="0" ptsTypes="AA">
                                      <p:cBhvr>
                                        <p:cTn id="51" dur="500" spd="-100000" fill="hold"/>
                                        <p:tgtEl>
                                          <p:spTgt spid="30"/>
                                        </p:tgtEl>
                                        <p:attrNameLst>
                                          <p:attrName>ppt_x</p:attrName>
                                          <p:attrName>ppt_y</p:attrName>
                                        </p:attrNameLst>
                                      </p:cBhvr>
                                      <p:rCtr x="36998" y="-1231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sp>
        <p:nvSpPr>
          <p:cNvPr id="5" name="Freeform 16"/>
          <p:cNvSpPr>
            <a:spLocks noEditPoints="1"/>
          </p:cNvSpPr>
          <p:nvPr/>
        </p:nvSpPr>
        <p:spPr bwMode="auto">
          <a:xfrm>
            <a:off x="6649173" y="3163033"/>
            <a:ext cx="2176179" cy="2026118"/>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rgbClr val="0098A8"/>
          </a:solidFill>
          <a:ln>
            <a:noFill/>
          </a:ln>
          <a:effectLst/>
          <a:extLst/>
        </p:spPr>
        <p:txBody>
          <a:bodyPr lIns="91426" tIns="45712" rIns="91426" bIns="45712" anchor="ct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6" name="Freeform 17"/>
          <p:cNvSpPr>
            <a:spLocks/>
          </p:cNvSpPr>
          <p:nvPr/>
        </p:nvSpPr>
        <p:spPr bwMode="auto">
          <a:xfrm>
            <a:off x="5471401" y="3379000"/>
            <a:ext cx="1763482" cy="1737127"/>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D44318"/>
          </a:solidFill>
          <a:ln>
            <a:noFill/>
          </a:ln>
          <a:effectLst/>
          <a:extLst/>
        </p:spPr>
        <p:txBody>
          <a:bodyPr lIns="91426" tIns="45712" rIns="91426" bIns="45712" anchor="ct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7" name="Freeform 18"/>
          <p:cNvSpPr>
            <a:spLocks/>
          </p:cNvSpPr>
          <p:nvPr/>
        </p:nvSpPr>
        <p:spPr bwMode="auto">
          <a:xfrm>
            <a:off x="4376170" y="3537785"/>
            <a:ext cx="1542848" cy="1508475"/>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tx2"/>
          </a:solidFill>
          <a:ln>
            <a:noFill/>
          </a:ln>
          <a:effectLst/>
          <a:extLst/>
        </p:spPr>
        <p:txBody>
          <a:bodyPr lIns="91426" tIns="45712" rIns="91426" bIns="45712" anchor="ct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8" name="Freeform 19"/>
          <p:cNvSpPr>
            <a:spLocks/>
          </p:cNvSpPr>
          <p:nvPr/>
        </p:nvSpPr>
        <p:spPr bwMode="auto">
          <a:xfrm>
            <a:off x="3515856" y="3671167"/>
            <a:ext cx="1225390" cy="1240124"/>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005F97"/>
          </a:solidFill>
          <a:ln>
            <a:noFill/>
          </a:ln>
          <a:effectLst/>
          <a:extLst/>
        </p:spPr>
        <p:txBody>
          <a:bodyPr lIns="91426" tIns="45712" rIns="91426" bIns="45712" anchor="ct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grpSp>
        <p:nvGrpSpPr>
          <p:cNvPr id="9" name="Group 6"/>
          <p:cNvGrpSpPr>
            <a:grpSpLocks/>
          </p:cNvGrpSpPr>
          <p:nvPr/>
        </p:nvGrpSpPr>
        <p:grpSpPr bwMode="auto">
          <a:xfrm flipH="1">
            <a:off x="8250769" y="2983604"/>
            <a:ext cx="3038079" cy="930491"/>
            <a:chOff x="0" y="0"/>
            <a:chExt cx="2458346" cy="752172"/>
          </a:xfrm>
        </p:grpSpPr>
        <p:sp>
          <p:nvSpPr>
            <p:cNvPr id="10" name="任意多边形 10"/>
            <p:cNvSpPr>
              <a:spLocks/>
            </p:cNvSpPr>
            <p:nvPr/>
          </p:nvSpPr>
          <p:spPr bwMode="auto">
            <a:xfrm flipH="1">
              <a:off x="1588" y="476058"/>
              <a:ext cx="2456758" cy="276114"/>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rgbClr val="000000"/>
              </a:solidFill>
              <a:prstDash val="sysDot"/>
              <a:bevel/>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grpSp>
          <p:nvGrpSpPr>
            <p:cNvPr id="11" name="Group 8"/>
            <p:cNvGrpSpPr>
              <a:grpSpLocks/>
            </p:cNvGrpSpPr>
            <p:nvPr/>
          </p:nvGrpSpPr>
          <p:grpSpPr bwMode="auto">
            <a:xfrm>
              <a:off x="0" y="0"/>
              <a:ext cx="2183608" cy="472709"/>
              <a:chOff x="0" y="0"/>
              <a:chExt cx="2183608" cy="472709"/>
            </a:xfrm>
          </p:grpSpPr>
          <p:sp>
            <p:nvSpPr>
              <p:cNvPr id="12" name="TextBox 11"/>
              <p:cNvSpPr txBox="1">
                <a:spLocks noChangeArrowheads="1"/>
              </p:cNvSpPr>
              <p:nvPr/>
            </p:nvSpPr>
            <p:spPr bwMode="auto">
              <a:xfrm>
                <a:off x="1037015" y="0"/>
                <a:ext cx="1146593" cy="47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marL="0" marR="0" lvl="0" indent="0" defTabSz="914377"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a:ln>
                      <a:noFill/>
                    </a:ln>
                    <a:solidFill>
                      <a:srgbClr val="262626"/>
                    </a:solidFill>
                    <a:effectLst/>
                    <a:uLnTx/>
                    <a:uFillTx/>
                    <a:latin typeface="+mn-lt"/>
                    <a:ea typeface="+mn-ea"/>
                    <a:cs typeface="+mn-ea"/>
                    <a:sym typeface="+mn-lt"/>
                  </a:rPr>
                  <a:t>点击添加文本    </a:t>
                </a:r>
                <a:endParaRPr kumimoji="0" lang="en-US" sz="1600" b="0" i="0" u="none" strike="noStrike" kern="0" cap="none" spc="0" normalizeH="0" baseline="0" noProof="0">
                  <a:ln>
                    <a:noFill/>
                  </a:ln>
                  <a:solidFill>
                    <a:srgbClr val="262626"/>
                  </a:solidFill>
                  <a:effectLst/>
                  <a:uLnTx/>
                  <a:uFillTx/>
                  <a:latin typeface="+mn-lt"/>
                  <a:ea typeface="+mn-ea"/>
                  <a:cs typeface="+mn-ea"/>
                  <a:sym typeface="+mn-lt"/>
                </a:endParaRPr>
              </a:p>
              <a:p>
                <a:pPr marL="0" marR="0" lvl="0" indent="0" defTabSz="914377"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a:ln>
                      <a:noFill/>
                    </a:ln>
                    <a:solidFill>
                      <a:srgbClr val="262626"/>
                    </a:solidFill>
                    <a:effectLst/>
                    <a:uLnTx/>
                    <a:uFillTx/>
                    <a:latin typeface="+mn-lt"/>
                    <a:ea typeface="+mn-ea"/>
                    <a:cs typeface="+mn-ea"/>
                    <a:sym typeface="+mn-lt"/>
                  </a:rPr>
                  <a:t>点击添加文本</a:t>
                </a:r>
                <a:endParaRPr kumimoji="0" lang="en-US" sz="1600" b="0" i="0" u="none" strike="noStrike" kern="0" cap="none" spc="0" normalizeH="0" baseline="0" noProof="0">
                  <a:ln>
                    <a:noFill/>
                  </a:ln>
                  <a:solidFill>
                    <a:srgbClr val="262626"/>
                  </a:solidFill>
                  <a:effectLst/>
                  <a:uLnTx/>
                  <a:uFillTx/>
                  <a:latin typeface="+mn-lt"/>
                  <a:ea typeface="+mn-ea"/>
                  <a:cs typeface="+mn-ea"/>
                  <a:sym typeface="+mn-lt"/>
                </a:endParaRPr>
              </a:p>
            </p:txBody>
          </p:sp>
          <p:sp>
            <p:nvSpPr>
              <p:cNvPr id="13" name="TextBox 13"/>
              <p:cNvSpPr txBox="1">
                <a:spLocks noChangeArrowheads="1"/>
              </p:cNvSpPr>
              <p:nvPr/>
            </p:nvSpPr>
            <p:spPr bwMode="auto">
              <a:xfrm>
                <a:off x="0" y="0"/>
                <a:ext cx="1146593" cy="47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marL="0" marR="0" lvl="0" indent="0" defTabSz="914377"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a:ln>
                      <a:noFill/>
                    </a:ln>
                    <a:solidFill>
                      <a:srgbClr val="262626"/>
                    </a:solidFill>
                    <a:effectLst/>
                    <a:uLnTx/>
                    <a:uFillTx/>
                    <a:latin typeface="+mn-lt"/>
                    <a:ea typeface="+mn-ea"/>
                    <a:cs typeface="+mn-ea"/>
                    <a:sym typeface="+mn-lt"/>
                  </a:rPr>
                  <a:t>点击添加文本    </a:t>
                </a:r>
                <a:endParaRPr kumimoji="0" lang="en-US" sz="1600" b="0" i="0" u="none" strike="noStrike" kern="0" cap="none" spc="0" normalizeH="0" baseline="0" noProof="0">
                  <a:ln>
                    <a:noFill/>
                  </a:ln>
                  <a:solidFill>
                    <a:srgbClr val="262626"/>
                  </a:solidFill>
                  <a:effectLst/>
                  <a:uLnTx/>
                  <a:uFillTx/>
                  <a:latin typeface="+mn-lt"/>
                  <a:ea typeface="+mn-ea"/>
                  <a:cs typeface="+mn-ea"/>
                  <a:sym typeface="+mn-lt"/>
                </a:endParaRPr>
              </a:p>
              <a:p>
                <a:pPr marL="0" marR="0" lvl="0" indent="0" defTabSz="914377"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a:ln>
                      <a:noFill/>
                    </a:ln>
                    <a:solidFill>
                      <a:srgbClr val="262626"/>
                    </a:solidFill>
                    <a:effectLst/>
                    <a:uLnTx/>
                    <a:uFillTx/>
                    <a:latin typeface="+mn-lt"/>
                    <a:ea typeface="+mn-ea"/>
                    <a:cs typeface="+mn-ea"/>
                    <a:sym typeface="+mn-lt"/>
                  </a:rPr>
                  <a:t>点击添加文本</a:t>
                </a:r>
                <a:endParaRPr kumimoji="0" lang="en-US" sz="1600" b="0" i="0" u="none" strike="noStrike" kern="0" cap="none" spc="0" normalizeH="0" baseline="0" noProof="0">
                  <a:ln>
                    <a:noFill/>
                  </a:ln>
                  <a:solidFill>
                    <a:srgbClr val="262626"/>
                  </a:solidFill>
                  <a:effectLst/>
                  <a:uLnTx/>
                  <a:uFillTx/>
                  <a:latin typeface="+mn-lt"/>
                  <a:ea typeface="+mn-ea"/>
                  <a:cs typeface="+mn-ea"/>
                  <a:sym typeface="+mn-lt"/>
                </a:endParaRPr>
              </a:p>
            </p:txBody>
          </p:sp>
        </p:grpSp>
      </p:grpSp>
      <p:grpSp>
        <p:nvGrpSpPr>
          <p:cNvPr id="14" name="Group 11"/>
          <p:cNvGrpSpPr>
            <a:grpSpLocks/>
          </p:cNvGrpSpPr>
          <p:nvPr/>
        </p:nvGrpSpPr>
        <p:grpSpPr bwMode="auto">
          <a:xfrm>
            <a:off x="809537" y="3350419"/>
            <a:ext cx="3039667" cy="932078"/>
            <a:chOff x="0" y="0"/>
            <a:chExt cx="2458346" cy="752172"/>
          </a:xfrm>
        </p:grpSpPr>
        <p:sp>
          <p:nvSpPr>
            <p:cNvPr id="15" name="任意多边形 15"/>
            <p:cNvSpPr>
              <a:spLocks/>
            </p:cNvSpPr>
            <p:nvPr/>
          </p:nvSpPr>
          <p:spPr bwMode="auto">
            <a:xfrm flipH="1">
              <a:off x="1587" y="476058"/>
              <a:ext cx="2456759" cy="276114"/>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rgbClr val="000000"/>
              </a:solidFill>
              <a:prstDash val="sysDot"/>
              <a:bevel/>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grpSp>
          <p:nvGrpSpPr>
            <p:cNvPr id="16" name="Group 13"/>
            <p:cNvGrpSpPr>
              <a:grpSpLocks/>
            </p:cNvGrpSpPr>
            <p:nvPr/>
          </p:nvGrpSpPr>
          <p:grpSpPr bwMode="auto">
            <a:xfrm>
              <a:off x="0" y="0"/>
              <a:ext cx="2183786" cy="471904"/>
              <a:chOff x="0" y="0"/>
              <a:chExt cx="2183786" cy="471904"/>
            </a:xfrm>
          </p:grpSpPr>
          <p:sp>
            <p:nvSpPr>
              <p:cNvPr id="17" name="TextBox 11"/>
              <p:cNvSpPr txBox="1">
                <a:spLocks noChangeArrowheads="1"/>
              </p:cNvSpPr>
              <p:nvPr/>
            </p:nvSpPr>
            <p:spPr bwMode="auto">
              <a:xfrm>
                <a:off x="1037933" y="0"/>
                <a:ext cx="1145853" cy="471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marL="0" marR="0" lvl="0" indent="0" defTabSz="914377"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a:ln>
                      <a:noFill/>
                    </a:ln>
                    <a:solidFill>
                      <a:srgbClr val="262626"/>
                    </a:solidFill>
                    <a:effectLst/>
                    <a:uLnTx/>
                    <a:uFillTx/>
                    <a:latin typeface="+mn-lt"/>
                    <a:ea typeface="+mn-ea"/>
                    <a:cs typeface="+mn-ea"/>
                    <a:sym typeface="+mn-lt"/>
                  </a:rPr>
                  <a:t>点击添加文本    </a:t>
                </a:r>
                <a:endParaRPr kumimoji="0" lang="en-US" sz="1600" b="0" i="0" u="none" strike="noStrike" kern="0" cap="none" spc="0" normalizeH="0" baseline="0" noProof="0">
                  <a:ln>
                    <a:noFill/>
                  </a:ln>
                  <a:solidFill>
                    <a:srgbClr val="262626"/>
                  </a:solidFill>
                  <a:effectLst/>
                  <a:uLnTx/>
                  <a:uFillTx/>
                  <a:latin typeface="+mn-lt"/>
                  <a:ea typeface="+mn-ea"/>
                  <a:cs typeface="+mn-ea"/>
                  <a:sym typeface="+mn-lt"/>
                </a:endParaRPr>
              </a:p>
              <a:p>
                <a:pPr marL="0" marR="0" lvl="0" indent="0" defTabSz="914377"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a:ln>
                      <a:noFill/>
                    </a:ln>
                    <a:solidFill>
                      <a:srgbClr val="262626"/>
                    </a:solidFill>
                    <a:effectLst/>
                    <a:uLnTx/>
                    <a:uFillTx/>
                    <a:latin typeface="+mn-lt"/>
                    <a:ea typeface="+mn-ea"/>
                    <a:cs typeface="+mn-ea"/>
                    <a:sym typeface="+mn-lt"/>
                  </a:rPr>
                  <a:t>点击添加文本</a:t>
                </a:r>
                <a:endParaRPr kumimoji="0" lang="en-US" sz="1600" b="0" i="0" u="none" strike="noStrike" kern="0" cap="none" spc="0" normalizeH="0" baseline="0" noProof="0">
                  <a:ln>
                    <a:noFill/>
                  </a:ln>
                  <a:solidFill>
                    <a:srgbClr val="262626"/>
                  </a:solidFill>
                  <a:effectLst/>
                  <a:uLnTx/>
                  <a:uFillTx/>
                  <a:latin typeface="+mn-lt"/>
                  <a:ea typeface="+mn-ea"/>
                  <a:cs typeface="+mn-ea"/>
                  <a:sym typeface="+mn-lt"/>
                </a:endParaRPr>
              </a:p>
            </p:txBody>
          </p:sp>
          <p:sp>
            <p:nvSpPr>
              <p:cNvPr id="18" name="TextBox 11"/>
              <p:cNvSpPr txBox="1">
                <a:spLocks noChangeArrowheads="1"/>
              </p:cNvSpPr>
              <p:nvPr/>
            </p:nvSpPr>
            <p:spPr bwMode="auto">
              <a:xfrm>
                <a:off x="0" y="0"/>
                <a:ext cx="1145853" cy="471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marL="0" marR="0" lvl="0" indent="0" defTabSz="914377"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a:ln>
                      <a:noFill/>
                    </a:ln>
                    <a:solidFill>
                      <a:srgbClr val="262626"/>
                    </a:solidFill>
                    <a:effectLst/>
                    <a:uLnTx/>
                    <a:uFillTx/>
                    <a:latin typeface="+mn-lt"/>
                    <a:ea typeface="+mn-ea"/>
                    <a:cs typeface="+mn-ea"/>
                    <a:sym typeface="+mn-lt"/>
                  </a:rPr>
                  <a:t>点击添加文本    </a:t>
                </a:r>
                <a:endParaRPr kumimoji="0" lang="en-US" sz="1600" b="0" i="0" u="none" strike="noStrike" kern="0" cap="none" spc="0" normalizeH="0" baseline="0" noProof="0">
                  <a:ln>
                    <a:noFill/>
                  </a:ln>
                  <a:solidFill>
                    <a:srgbClr val="262626"/>
                  </a:solidFill>
                  <a:effectLst/>
                  <a:uLnTx/>
                  <a:uFillTx/>
                  <a:latin typeface="+mn-lt"/>
                  <a:ea typeface="+mn-ea"/>
                  <a:cs typeface="+mn-ea"/>
                  <a:sym typeface="+mn-lt"/>
                </a:endParaRPr>
              </a:p>
              <a:p>
                <a:pPr marL="0" marR="0" lvl="0" indent="0" defTabSz="914377"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a:ln>
                      <a:noFill/>
                    </a:ln>
                    <a:solidFill>
                      <a:srgbClr val="262626"/>
                    </a:solidFill>
                    <a:effectLst/>
                    <a:uLnTx/>
                    <a:uFillTx/>
                    <a:latin typeface="+mn-lt"/>
                    <a:ea typeface="+mn-ea"/>
                    <a:cs typeface="+mn-ea"/>
                    <a:sym typeface="+mn-lt"/>
                  </a:rPr>
                  <a:t>点击添加文本</a:t>
                </a:r>
                <a:endParaRPr kumimoji="0" lang="en-US" sz="1600" b="0" i="0" u="none" strike="noStrike" kern="0" cap="none" spc="0" normalizeH="0" baseline="0" noProof="0">
                  <a:ln>
                    <a:noFill/>
                  </a:ln>
                  <a:solidFill>
                    <a:srgbClr val="262626"/>
                  </a:solidFill>
                  <a:effectLst/>
                  <a:uLnTx/>
                  <a:uFillTx/>
                  <a:latin typeface="+mn-lt"/>
                  <a:ea typeface="+mn-ea"/>
                  <a:cs typeface="+mn-ea"/>
                  <a:sym typeface="+mn-lt"/>
                </a:endParaRPr>
              </a:p>
            </p:txBody>
          </p:sp>
        </p:grpSp>
      </p:grpSp>
      <p:grpSp>
        <p:nvGrpSpPr>
          <p:cNvPr id="19" name="Group 16"/>
          <p:cNvGrpSpPr>
            <a:grpSpLocks/>
          </p:cNvGrpSpPr>
          <p:nvPr/>
        </p:nvGrpSpPr>
        <p:grpSpPr bwMode="auto">
          <a:xfrm>
            <a:off x="5885701" y="2146798"/>
            <a:ext cx="2699987" cy="1784763"/>
            <a:chOff x="0" y="0"/>
            <a:chExt cx="2701127" cy="1784393"/>
          </a:xfrm>
        </p:grpSpPr>
        <p:grpSp>
          <p:nvGrpSpPr>
            <p:cNvPr id="20" name="Group 17"/>
            <p:cNvGrpSpPr>
              <a:grpSpLocks/>
            </p:cNvGrpSpPr>
            <p:nvPr/>
          </p:nvGrpSpPr>
          <p:grpSpPr bwMode="auto">
            <a:xfrm flipH="1">
              <a:off x="0" y="0"/>
              <a:ext cx="2701127" cy="584654"/>
              <a:chOff x="0" y="0"/>
              <a:chExt cx="2183514" cy="472809"/>
            </a:xfrm>
          </p:grpSpPr>
          <p:sp>
            <p:nvSpPr>
              <p:cNvPr id="22" name="TextBox 26"/>
              <p:cNvSpPr txBox="1">
                <a:spLocks noChangeArrowheads="1"/>
              </p:cNvSpPr>
              <p:nvPr/>
            </p:nvSpPr>
            <p:spPr bwMode="auto">
              <a:xfrm>
                <a:off x="1037803" y="0"/>
                <a:ext cx="1145711" cy="472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marL="0" marR="0" lvl="0" indent="0" defTabSz="914377"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a:ln>
                      <a:noFill/>
                    </a:ln>
                    <a:solidFill>
                      <a:srgbClr val="262626"/>
                    </a:solidFill>
                    <a:effectLst/>
                    <a:uLnTx/>
                    <a:uFillTx/>
                    <a:latin typeface="+mn-lt"/>
                    <a:ea typeface="+mn-ea"/>
                    <a:cs typeface="+mn-ea"/>
                    <a:sym typeface="+mn-lt"/>
                  </a:rPr>
                  <a:t>点击添加文本    </a:t>
                </a:r>
                <a:endParaRPr kumimoji="0" lang="en-US" sz="1600" b="0" i="0" u="none" strike="noStrike" kern="0" cap="none" spc="0" normalizeH="0" baseline="0" noProof="0">
                  <a:ln>
                    <a:noFill/>
                  </a:ln>
                  <a:solidFill>
                    <a:srgbClr val="262626"/>
                  </a:solidFill>
                  <a:effectLst/>
                  <a:uLnTx/>
                  <a:uFillTx/>
                  <a:latin typeface="+mn-lt"/>
                  <a:ea typeface="+mn-ea"/>
                  <a:cs typeface="+mn-ea"/>
                  <a:sym typeface="+mn-lt"/>
                </a:endParaRPr>
              </a:p>
              <a:p>
                <a:pPr marL="0" marR="0" lvl="0" indent="0" defTabSz="914377"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a:ln>
                      <a:noFill/>
                    </a:ln>
                    <a:solidFill>
                      <a:srgbClr val="262626"/>
                    </a:solidFill>
                    <a:effectLst/>
                    <a:uLnTx/>
                    <a:uFillTx/>
                    <a:latin typeface="+mn-lt"/>
                    <a:ea typeface="+mn-ea"/>
                    <a:cs typeface="+mn-ea"/>
                    <a:sym typeface="+mn-lt"/>
                  </a:rPr>
                  <a:t>点击添加文本</a:t>
                </a:r>
                <a:endParaRPr kumimoji="0" lang="en-US" sz="1600" b="0" i="0" u="none" strike="noStrike" kern="0" cap="none" spc="0" normalizeH="0" baseline="0" noProof="0">
                  <a:ln>
                    <a:noFill/>
                  </a:ln>
                  <a:solidFill>
                    <a:srgbClr val="262626"/>
                  </a:solidFill>
                  <a:effectLst/>
                  <a:uLnTx/>
                  <a:uFillTx/>
                  <a:latin typeface="+mn-lt"/>
                  <a:ea typeface="+mn-ea"/>
                  <a:cs typeface="+mn-ea"/>
                  <a:sym typeface="+mn-lt"/>
                </a:endParaRPr>
              </a:p>
            </p:txBody>
          </p:sp>
          <p:sp>
            <p:nvSpPr>
              <p:cNvPr id="23" name="TextBox 11"/>
              <p:cNvSpPr txBox="1">
                <a:spLocks noChangeArrowheads="1"/>
              </p:cNvSpPr>
              <p:nvPr/>
            </p:nvSpPr>
            <p:spPr bwMode="auto">
              <a:xfrm>
                <a:off x="0" y="0"/>
                <a:ext cx="1145711" cy="472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marL="0" marR="0" lvl="0" indent="0" defTabSz="914377"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a:ln>
                      <a:noFill/>
                    </a:ln>
                    <a:solidFill>
                      <a:srgbClr val="262626"/>
                    </a:solidFill>
                    <a:effectLst/>
                    <a:uLnTx/>
                    <a:uFillTx/>
                    <a:latin typeface="+mn-lt"/>
                    <a:ea typeface="+mn-ea"/>
                    <a:cs typeface="+mn-ea"/>
                    <a:sym typeface="+mn-lt"/>
                  </a:rPr>
                  <a:t>点击添加文本    </a:t>
                </a:r>
                <a:endParaRPr kumimoji="0" lang="en-US" sz="1600" b="0" i="0" u="none" strike="noStrike" kern="0" cap="none" spc="0" normalizeH="0" baseline="0" noProof="0">
                  <a:ln>
                    <a:noFill/>
                  </a:ln>
                  <a:solidFill>
                    <a:srgbClr val="262626"/>
                  </a:solidFill>
                  <a:effectLst/>
                  <a:uLnTx/>
                  <a:uFillTx/>
                  <a:latin typeface="+mn-lt"/>
                  <a:ea typeface="+mn-ea"/>
                  <a:cs typeface="+mn-ea"/>
                  <a:sym typeface="+mn-lt"/>
                </a:endParaRPr>
              </a:p>
              <a:p>
                <a:pPr marL="0" marR="0" lvl="0" indent="0" defTabSz="914377"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a:ln>
                      <a:noFill/>
                    </a:ln>
                    <a:solidFill>
                      <a:srgbClr val="262626"/>
                    </a:solidFill>
                    <a:effectLst/>
                    <a:uLnTx/>
                    <a:uFillTx/>
                    <a:latin typeface="+mn-lt"/>
                    <a:ea typeface="+mn-ea"/>
                    <a:cs typeface="+mn-ea"/>
                    <a:sym typeface="+mn-lt"/>
                  </a:rPr>
                  <a:t>点击添加文本</a:t>
                </a:r>
                <a:endParaRPr kumimoji="0" lang="en-US" sz="1600" b="0" i="0" u="none" strike="noStrike" kern="0" cap="none" spc="0" normalizeH="0" baseline="0" noProof="0">
                  <a:ln>
                    <a:noFill/>
                  </a:ln>
                  <a:solidFill>
                    <a:srgbClr val="262626"/>
                  </a:solidFill>
                  <a:effectLst/>
                  <a:uLnTx/>
                  <a:uFillTx/>
                  <a:latin typeface="+mn-lt"/>
                  <a:ea typeface="+mn-ea"/>
                  <a:cs typeface="+mn-ea"/>
                  <a:sym typeface="+mn-lt"/>
                </a:endParaRPr>
              </a:p>
            </p:txBody>
          </p:sp>
        </p:grpSp>
        <p:sp>
          <p:nvSpPr>
            <p:cNvPr id="21" name="任意多边形 22"/>
            <p:cNvSpPr>
              <a:spLocks/>
            </p:cNvSpPr>
            <p:nvPr/>
          </p:nvSpPr>
          <p:spPr bwMode="auto">
            <a:xfrm>
              <a:off x="469163" y="59087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rgbClr val="000000"/>
              </a:solidFill>
              <a:prstDash val="sysDot"/>
              <a:bevel/>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grpSp>
      <p:grpSp>
        <p:nvGrpSpPr>
          <p:cNvPr id="24" name="Group 21"/>
          <p:cNvGrpSpPr>
            <a:grpSpLocks/>
          </p:cNvGrpSpPr>
          <p:nvPr/>
        </p:nvGrpSpPr>
        <p:grpSpPr bwMode="auto">
          <a:xfrm>
            <a:off x="2965081" y="2165868"/>
            <a:ext cx="2699987" cy="1759357"/>
            <a:chOff x="0" y="0"/>
            <a:chExt cx="2701127" cy="1758873"/>
          </a:xfrm>
        </p:grpSpPr>
        <p:sp>
          <p:nvSpPr>
            <p:cNvPr id="25" name="任意多边形 29"/>
            <p:cNvSpPr>
              <a:spLocks/>
            </p:cNvSpPr>
            <p:nvPr/>
          </p:nvSpPr>
          <p:spPr bwMode="auto">
            <a:xfrm flipH="1">
              <a:off x="1350564" y="56535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rgbClr val="000000"/>
              </a:solidFill>
              <a:prstDash val="sysDot"/>
              <a:bevel/>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grpSp>
          <p:nvGrpSpPr>
            <p:cNvPr id="26" name="Group 23"/>
            <p:cNvGrpSpPr>
              <a:grpSpLocks/>
            </p:cNvGrpSpPr>
            <p:nvPr/>
          </p:nvGrpSpPr>
          <p:grpSpPr bwMode="auto">
            <a:xfrm flipH="1">
              <a:off x="0" y="0"/>
              <a:ext cx="2701127" cy="584615"/>
              <a:chOff x="0" y="0"/>
              <a:chExt cx="2183514" cy="472777"/>
            </a:xfrm>
          </p:grpSpPr>
          <p:sp>
            <p:nvSpPr>
              <p:cNvPr id="27" name="TextBox 11"/>
              <p:cNvSpPr txBox="1">
                <a:spLocks noChangeArrowheads="1"/>
              </p:cNvSpPr>
              <p:nvPr/>
            </p:nvSpPr>
            <p:spPr bwMode="auto">
              <a:xfrm>
                <a:off x="1037803" y="0"/>
                <a:ext cx="1145711" cy="472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marL="0" marR="0" lvl="0" indent="0" defTabSz="914377"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a:ln>
                      <a:noFill/>
                    </a:ln>
                    <a:solidFill>
                      <a:srgbClr val="262626"/>
                    </a:solidFill>
                    <a:effectLst/>
                    <a:uLnTx/>
                    <a:uFillTx/>
                    <a:latin typeface="+mn-lt"/>
                    <a:ea typeface="+mn-ea"/>
                    <a:cs typeface="+mn-ea"/>
                    <a:sym typeface="+mn-lt"/>
                  </a:rPr>
                  <a:t>点击添加文本    </a:t>
                </a:r>
                <a:endParaRPr kumimoji="0" lang="en-US" sz="1600" b="0" i="0" u="none" strike="noStrike" kern="0" cap="none" spc="0" normalizeH="0" baseline="0" noProof="0">
                  <a:ln>
                    <a:noFill/>
                  </a:ln>
                  <a:solidFill>
                    <a:srgbClr val="262626"/>
                  </a:solidFill>
                  <a:effectLst/>
                  <a:uLnTx/>
                  <a:uFillTx/>
                  <a:latin typeface="+mn-lt"/>
                  <a:ea typeface="+mn-ea"/>
                  <a:cs typeface="+mn-ea"/>
                  <a:sym typeface="+mn-lt"/>
                </a:endParaRPr>
              </a:p>
              <a:p>
                <a:pPr marL="0" marR="0" lvl="0" indent="0" defTabSz="914377"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a:ln>
                      <a:noFill/>
                    </a:ln>
                    <a:solidFill>
                      <a:srgbClr val="262626"/>
                    </a:solidFill>
                    <a:effectLst/>
                    <a:uLnTx/>
                    <a:uFillTx/>
                    <a:latin typeface="+mn-lt"/>
                    <a:ea typeface="+mn-ea"/>
                    <a:cs typeface="+mn-ea"/>
                    <a:sym typeface="+mn-lt"/>
                  </a:rPr>
                  <a:t>点击添加文本</a:t>
                </a:r>
                <a:endParaRPr kumimoji="0" lang="en-US" sz="1600" b="0" i="0" u="none" strike="noStrike" kern="0" cap="none" spc="0" normalizeH="0" baseline="0" noProof="0">
                  <a:ln>
                    <a:noFill/>
                  </a:ln>
                  <a:solidFill>
                    <a:srgbClr val="262626"/>
                  </a:solidFill>
                  <a:effectLst/>
                  <a:uLnTx/>
                  <a:uFillTx/>
                  <a:latin typeface="+mn-lt"/>
                  <a:ea typeface="+mn-ea"/>
                  <a:cs typeface="+mn-ea"/>
                  <a:sym typeface="+mn-lt"/>
                </a:endParaRPr>
              </a:p>
            </p:txBody>
          </p:sp>
          <p:sp>
            <p:nvSpPr>
              <p:cNvPr id="28" name="TextBox 11"/>
              <p:cNvSpPr txBox="1">
                <a:spLocks noChangeArrowheads="1"/>
              </p:cNvSpPr>
              <p:nvPr/>
            </p:nvSpPr>
            <p:spPr bwMode="auto">
              <a:xfrm>
                <a:off x="0" y="0"/>
                <a:ext cx="1145711" cy="472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marL="0" marR="0" lvl="0" indent="0" defTabSz="914377"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a:ln>
                      <a:noFill/>
                    </a:ln>
                    <a:solidFill>
                      <a:srgbClr val="262626"/>
                    </a:solidFill>
                    <a:effectLst/>
                    <a:uLnTx/>
                    <a:uFillTx/>
                    <a:latin typeface="+mn-lt"/>
                    <a:ea typeface="+mn-ea"/>
                    <a:cs typeface="+mn-ea"/>
                    <a:sym typeface="+mn-lt"/>
                  </a:rPr>
                  <a:t>点击添加文本    </a:t>
                </a:r>
                <a:endParaRPr kumimoji="0" lang="en-US" sz="1600" b="0" i="0" u="none" strike="noStrike" kern="0" cap="none" spc="0" normalizeH="0" baseline="0" noProof="0">
                  <a:ln>
                    <a:noFill/>
                  </a:ln>
                  <a:solidFill>
                    <a:srgbClr val="262626"/>
                  </a:solidFill>
                  <a:effectLst/>
                  <a:uLnTx/>
                  <a:uFillTx/>
                  <a:latin typeface="+mn-lt"/>
                  <a:ea typeface="+mn-ea"/>
                  <a:cs typeface="+mn-ea"/>
                  <a:sym typeface="+mn-lt"/>
                </a:endParaRPr>
              </a:p>
              <a:p>
                <a:pPr marL="0" marR="0" lvl="0" indent="0" defTabSz="914377"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a:ln>
                      <a:noFill/>
                    </a:ln>
                    <a:solidFill>
                      <a:srgbClr val="262626"/>
                    </a:solidFill>
                    <a:effectLst/>
                    <a:uLnTx/>
                    <a:uFillTx/>
                    <a:latin typeface="+mn-lt"/>
                    <a:ea typeface="+mn-ea"/>
                    <a:cs typeface="+mn-ea"/>
                    <a:sym typeface="+mn-lt"/>
                  </a:rPr>
                  <a:t>点击添加文本</a:t>
                </a:r>
                <a:endParaRPr kumimoji="0" lang="en-US" sz="1600" b="0" i="0" u="none" strike="noStrike" kern="0" cap="none" spc="0" normalizeH="0" baseline="0" noProof="0">
                  <a:ln>
                    <a:noFill/>
                  </a:ln>
                  <a:solidFill>
                    <a:srgbClr val="262626"/>
                  </a:solidFill>
                  <a:effectLst/>
                  <a:uLnTx/>
                  <a:uFillTx/>
                  <a:latin typeface="+mn-lt"/>
                  <a:ea typeface="+mn-ea"/>
                  <a:cs typeface="+mn-ea"/>
                  <a:sym typeface="+mn-lt"/>
                </a:endParaRPr>
              </a:p>
            </p:txBody>
          </p:sp>
        </p:grpSp>
      </p:grpSp>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down)">
                                      <p:cBhvr>
                                        <p:cTn id="31" dur="500"/>
                                        <p:tgtEl>
                                          <p:spTgt spid="24"/>
                                        </p:tgtEl>
                                      </p:cBhvr>
                                    </p:animEffect>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sp>
        <p:nvSpPr>
          <p:cNvPr id="5" name="Freeform 11"/>
          <p:cNvSpPr>
            <a:spLocks/>
          </p:cNvSpPr>
          <p:nvPr/>
        </p:nvSpPr>
        <p:spPr bwMode="auto">
          <a:xfrm>
            <a:off x="5484582" y="1731569"/>
            <a:ext cx="994845" cy="4244371"/>
          </a:xfrm>
          <a:custGeom>
            <a:avLst/>
            <a:gdLst>
              <a:gd name="T0" fmla="*/ 0 w 1412"/>
              <a:gd name="T1" fmla="*/ 82 h 6009"/>
              <a:gd name="T2" fmla="*/ 0 w 1412"/>
              <a:gd name="T3" fmla="*/ 0 h 6009"/>
              <a:gd name="T4" fmla="*/ 283 w 1412"/>
              <a:gd name="T5" fmla="*/ 71 h 6009"/>
              <a:gd name="T6" fmla="*/ 518 w 1412"/>
              <a:gd name="T7" fmla="*/ 182 h 6009"/>
              <a:gd name="T8" fmla="*/ 723 w 1412"/>
              <a:gd name="T9" fmla="*/ 367 h 6009"/>
              <a:gd name="T10" fmla="*/ 863 w 1412"/>
              <a:gd name="T11" fmla="*/ 597 h 6009"/>
              <a:gd name="T12" fmla="*/ 935 w 1412"/>
              <a:gd name="T13" fmla="*/ 848 h 6009"/>
              <a:gd name="T14" fmla="*/ 966 w 1412"/>
              <a:gd name="T15" fmla="*/ 1141 h 6009"/>
              <a:gd name="T16" fmla="*/ 931 w 1412"/>
              <a:gd name="T17" fmla="*/ 1500 h 6009"/>
              <a:gd name="T18" fmla="*/ 856 w 1412"/>
              <a:gd name="T19" fmla="*/ 1831 h 6009"/>
              <a:gd name="T20" fmla="*/ 828 w 1412"/>
              <a:gd name="T21" fmla="*/ 2176 h 6009"/>
              <a:gd name="T22" fmla="*/ 869 w 1412"/>
              <a:gd name="T23" fmla="*/ 2502 h 6009"/>
              <a:gd name="T24" fmla="*/ 961 w 1412"/>
              <a:gd name="T25" fmla="*/ 2687 h 6009"/>
              <a:gd name="T26" fmla="*/ 1110 w 1412"/>
              <a:gd name="T27" fmla="*/ 2815 h 6009"/>
              <a:gd name="T28" fmla="*/ 1244 w 1412"/>
              <a:gd name="T29" fmla="*/ 2889 h 6009"/>
              <a:gd name="T30" fmla="*/ 1412 w 1412"/>
              <a:gd name="T31" fmla="*/ 2920 h 6009"/>
              <a:gd name="T32" fmla="*/ 1412 w 1412"/>
              <a:gd name="T33" fmla="*/ 3079 h 6009"/>
              <a:gd name="T34" fmla="*/ 1156 w 1412"/>
              <a:gd name="T35" fmla="*/ 3164 h 6009"/>
              <a:gd name="T36" fmla="*/ 999 w 1412"/>
              <a:gd name="T37" fmla="*/ 3291 h 6009"/>
              <a:gd name="T38" fmla="*/ 880 w 1412"/>
              <a:gd name="T39" fmla="*/ 3508 h 6009"/>
              <a:gd name="T40" fmla="*/ 826 w 1412"/>
              <a:gd name="T41" fmla="*/ 3804 h 6009"/>
              <a:gd name="T42" fmla="*/ 850 w 1412"/>
              <a:gd name="T43" fmla="*/ 4193 h 6009"/>
              <a:gd name="T44" fmla="*/ 884 w 1412"/>
              <a:gd name="T45" fmla="*/ 4452 h 6009"/>
              <a:gd name="T46" fmla="*/ 935 w 1412"/>
              <a:gd name="T47" fmla="*/ 4752 h 6009"/>
              <a:gd name="T48" fmla="*/ 944 w 1412"/>
              <a:gd name="T49" fmla="*/ 5046 h 6009"/>
              <a:gd name="T50" fmla="*/ 893 w 1412"/>
              <a:gd name="T51" fmla="*/ 5331 h 6009"/>
              <a:gd name="T52" fmla="*/ 792 w 1412"/>
              <a:gd name="T53" fmla="*/ 5553 h 6009"/>
              <a:gd name="T54" fmla="*/ 639 w 1412"/>
              <a:gd name="T55" fmla="*/ 5737 h 6009"/>
              <a:gd name="T56" fmla="*/ 458 w 1412"/>
              <a:gd name="T57" fmla="*/ 5879 h 6009"/>
              <a:gd name="T58" fmla="*/ 310 w 1412"/>
              <a:gd name="T59" fmla="*/ 5967 h 6009"/>
              <a:gd name="T60" fmla="*/ 212 w 1412"/>
              <a:gd name="T61" fmla="*/ 6005 h 6009"/>
              <a:gd name="T62" fmla="*/ 171 w 1412"/>
              <a:gd name="T63" fmla="*/ 5973 h 6009"/>
              <a:gd name="T64" fmla="*/ 208 w 1412"/>
              <a:gd name="T65" fmla="*/ 5905 h 6009"/>
              <a:gd name="T66" fmla="*/ 300 w 1412"/>
              <a:gd name="T67" fmla="*/ 5840 h 6009"/>
              <a:gd name="T68" fmla="*/ 445 w 1412"/>
              <a:gd name="T69" fmla="*/ 5705 h 6009"/>
              <a:gd name="T70" fmla="*/ 564 w 1412"/>
              <a:gd name="T71" fmla="*/ 5512 h 6009"/>
              <a:gd name="T72" fmla="*/ 625 w 1412"/>
              <a:gd name="T73" fmla="*/ 5315 h 6009"/>
              <a:gd name="T74" fmla="*/ 638 w 1412"/>
              <a:gd name="T75" fmla="*/ 5121 h 6009"/>
              <a:gd name="T76" fmla="*/ 618 w 1412"/>
              <a:gd name="T77" fmla="*/ 4825 h 6009"/>
              <a:gd name="T78" fmla="*/ 584 w 1412"/>
              <a:gd name="T79" fmla="*/ 4415 h 6009"/>
              <a:gd name="T80" fmla="*/ 578 w 1412"/>
              <a:gd name="T81" fmla="*/ 4048 h 6009"/>
              <a:gd name="T82" fmla="*/ 632 w 1412"/>
              <a:gd name="T83" fmla="*/ 3704 h 6009"/>
              <a:gd name="T84" fmla="*/ 772 w 1412"/>
              <a:gd name="T85" fmla="*/ 3412 h 6009"/>
              <a:gd name="T86" fmla="*/ 941 w 1412"/>
              <a:gd name="T87" fmla="*/ 3215 h 6009"/>
              <a:gd name="T88" fmla="*/ 1273 w 1412"/>
              <a:gd name="T89" fmla="*/ 3012 h 6009"/>
              <a:gd name="T90" fmla="*/ 1034 w 1412"/>
              <a:gd name="T91" fmla="*/ 2880 h 6009"/>
              <a:gd name="T92" fmla="*/ 884 w 1412"/>
              <a:gd name="T93" fmla="*/ 2767 h 6009"/>
              <a:gd name="T94" fmla="*/ 739 w 1412"/>
              <a:gd name="T95" fmla="*/ 2564 h 6009"/>
              <a:gd name="T96" fmla="*/ 611 w 1412"/>
              <a:gd name="T97" fmla="*/ 2279 h 6009"/>
              <a:gd name="T98" fmla="*/ 558 w 1412"/>
              <a:gd name="T99" fmla="*/ 1973 h 6009"/>
              <a:gd name="T100" fmla="*/ 562 w 1412"/>
              <a:gd name="T101" fmla="*/ 1648 h 6009"/>
              <a:gd name="T102" fmla="*/ 605 w 1412"/>
              <a:gd name="T103" fmla="*/ 1308 h 6009"/>
              <a:gd name="T104" fmla="*/ 646 w 1412"/>
              <a:gd name="T105" fmla="*/ 904 h 6009"/>
              <a:gd name="T106" fmla="*/ 619 w 1412"/>
              <a:gd name="T107" fmla="*/ 644 h 6009"/>
              <a:gd name="T108" fmla="*/ 520 w 1412"/>
              <a:gd name="T109" fmla="*/ 441 h 6009"/>
              <a:gd name="T110" fmla="*/ 341 w 1412"/>
              <a:gd name="T111" fmla="*/ 240 h 6009"/>
              <a:gd name="T112" fmla="*/ 152 w 1412"/>
              <a:gd name="T113" fmla="*/ 132 h 6009"/>
              <a:gd name="T114" fmla="*/ 0 w 1412"/>
              <a:gd name="T115" fmla="*/ 82 h 6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solidFill>
            <a:srgbClr val="005F97"/>
          </a:solidFill>
          <a:ln>
            <a:noFill/>
          </a:ln>
        </p:spPr>
        <p:txBody>
          <a:bodyPr vert="horz" wrap="square" lIns="91426" tIns="45712" rIns="91426" bIns="45712" numCol="1" anchor="t" anchorCtr="0" compatLnSpc="1">
            <a:prstTxWarp prst="textNoShape">
              <a:avLst/>
            </a:prstTxWarp>
          </a:bodyPr>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294A5A"/>
              </a:solidFill>
              <a:effectLst/>
              <a:uLnTx/>
              <a:uFillTx/>
              <a:latin typeface="+mn-lt"/>
              <a:ea typeface="+mn-ea"/>
              <a:cs typeface="+mn-ea"/>
              <a:sym typeface="+mn-lt"/>
            </a:endParaRPr>
          </a:p>
        </p:txBody>
      </p:sp>
      <p:grpSp>
        <p:nvGrpSpPr>
          <p:cNvPr id="6" name="组合 5"/>
          <p:cNvGrpSpPr/>
          <p:nvPr/>
        </p:nvGrpSpPr>
        <p:grpSpPr>
          <a:xfrm>
            <a:off x="2152102" y="1354452"/>
            <a:ext cx="3232055" cy="697073"/>
            <a:chOff x="1800275" y="1490663"/>
            <a:chExt cx="3233739" cy="696912"/>
          </a:xfrm>
        </p:grpSpPr>
        <p:sp>
          <p:nvSpPr>
            <p:cNvPr id="7" name="Freeform 5"/>
            <p:cNvSpPr>
              <a:spLocks/>
            </p:cNvSpPr>
            <p:nvPr/>
          </p:nvSpPr>
          <p:spPr bwMode="auto">
            <a:xfrm>
              <a:off x="1800275" y="1490663"/>
              <a:ext cx="3233738" cy="696912"/>
            </a:xfrm>
            <a:prstGeom prst="rect">
              <a:avLst/>
            </a:prstGeom>
            <a:solidFill>
              <a:srgbClr val="FFFFFF"/>
            </a:solidFill>
            <a:ln w="10" cap="flat">
              <a:solidFill>
                <a:srgbClr val="484849">
                  <a:lumMod val="60000"/>
                  <a:lumOff val="40000"/>
                </a:srgb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484849"/>
                </a:solidFill>
                <a:effectLst/>
                <a:uLnTx/>
                <a:uFillTx/>
                <a:latin typeface="+mn-lt"/>
                <a:ea typeface="+mn-ea"/>
                <a:cs typeface="+mn-ea"/>
                <a:sym typeface="+mn-lt"/>
              </a:endParaRPr>
            </a:p>
          </p:txBody>
        </p:sp>
        <p:sp>
          <p:nvSpPr>
            <p:cNvPr id="8" name="TextBox 7"/>
            <p:cNvSpPr txBox="1"/>
            <p:nvPr/>
          </p:nvSpPr>
          <p:spPr>
            <a:xfrm>
              <a:off x="1812154" y="1657035"/>
              <a:ext cx="3221860" cy="461558"/>
            </a:xfrm>
            <a:prstGeom prst="rect">
              <a:avLst/>
            </a:prstGeom>
            <a:noFill/>
          </p:spPr>
          <p:txBody>
            <a:bodyPr wrap="square" rtlCol="0">
              <a:spAutoFit/>
            </a:bodyPr>
            <a:lstStyle>
              <a:defPPr>
                <a:defRPr lang="zh-CN"/>
              </a:defPPr>
              <a:lvl1pPr>
                <a:defRPr sz="2800" b="1">
                  <a:solidFill>
                    <a:schemeClr val="bg1"/>
                  </a:solidFill>
                  <a:latin typeface="+mn-ea"/>
                  <a:ea typeface="+mn-ea"/>
                </a:defRPr>
              </a:lvl1pPr>
            </a:lstStyle>
            <a:p>
              <a:pPr marL="0" marR="0" lvl="0" indent="0" algn="ctr" defTabSz="914377" eaLnBrk="1" fontAlgn="base" latinLnBrk="0" hangingPunct="1">
                <a:lnSpc>
                  <a:spcPct val="100000"/>
                </a:lnSpc>
                <a:spcBef>
                  <a:spcPct val="0"/>
                </a:spcBef>
                <a:spcAft>
                  <a:spcPct val="0"/>
                </a:spcAft>
                <a:buClrTx/>
                <a:buSzTx/>
                <a:buFontTx/>
                <a:buNone/>
                <a:tabLst/>
                <a:defRPr/>
              </a:pPr>
              <a:r>
                <a:rPr lang="zh-CN" altLang="en-US" sz="2400" kern="0" dirty="0">
                  <a:solidFill>
                    <a:srgbClr val="484849"/>
                  </a:solidFill>
                  <a:latin typeface="+mn-lt"/>
                  <a:cs typeface="+mn-ea"/>
                  <a:sym typeface="+mn-lt"/>
                </a:rPr>
                <a:t>此处添加文本内容</a:t>
              </a:r>
              <a:endParaRPr kumimoji="0" lang="zh-CN" altLang="en-US" sz="2400" b="1" i="0" u="none" strike="noStrike" kern="0" cap="none" spc="0" normalizeH="0" baseline="0" noProof="0" dirty="0">
                <a:ln>
                  <a:noFill/>
                </a:ln>
                <a:solidFill>
                  <a:srgbClr val="484849"/>
                </a:solidFill>
                <a:effectLst/>
                <a:uLnTx/>
                <a:uFillTx/>
                <a:latin typeface="+mn-lt"/>
                <a:cs typeface="+mn-ea"/>
                <a:sym typeface="+mn-lt"/>
              </a:endParaRPr>
            </a:p>
          </p:txBody>
        </p:sp>
      </p:grpSp>
      <p:grpSp>
        <p:nvGrpSpPr>
          <p:cNvPr id="9" name="组合 8"/>
          <p:cNvGrpSpPr/>
          <p:nvPr/>
        </p:nvGrpSpPr>
        <p:grpSpPr>
          <a:xfrm>
            <a:off x="2152102" y="2188081"/>
            <a:ext cx="3232055" cy="695486"/>
            <a:chOff x="1800275" y="2324100"/>
            <a:chExt cx="3233739" cy="695325"/>
          </a:xfrm>
        </p:grpSpPr>
        <p:sp>
          <p:nvSpPr>
            <p:cNvPr id="10" name="Freeform 6"/>
            <p:cNvSpPr>
              <a:spLocks/>
            </p:cNvSpPr>
            <p:nvPr/>
          </p:nvSpPr>
          <p:spPr bwMode="auto">
            <a:xfrm>
              <a:off x="1800275" y="2324100"/>
              <a:ext cx="3233738" cy="695325"/>
            </a:xfrm>
            <a:prstGeom prst="rect">
              <a:avLst/>
            </a:prstGeom>
            <a:solidFill>
              <a:srgbClr val="FFFFFF"/>
            </a:solidFill>
            <a:ln w="10" cap="flat">
              <a:solidFill>
                <a:srgbClr val="484849">
                  <a:lumMod val="60000"/>
                  <a:lumOff val="40000"/>
                </a:srgb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484849"/>
                </a:solidFill>
                <a:effectLst/>
                <a:uLnTx/>
                <a:uFillTx/>
                <a:latin typeface="+mn-lt"/>
                <a:ea typeface="+mn-ea"/>
                <a:cs typeface="+mn-ea"/>
                <a:sym typeface="+mn-lt"/>
              </a:endParaRPr>
            </a:p>
          </p:txBody>
        </p:sp>
        <p:sp>
          <p:nvSpPr>
            <p:cNvPr id="11" name="TextBox 10"/>
            <p:cNvSpPr txBox="1"/>
            <p:nvPr/>
          </p:nvSpPr>
          <p:spPr>
            <a:xfrm>
              <a:off x="1812154" y="2440929"/>
              <a:ext cx="3221860" cy="461558"/>
            </a:xfrm>
            <a:prstGeom prst="rect">
              <a:avLst/>
            </a:prstGeom>
            <a:noFill/>
          </p:spPr>
          <p:txBody>
            <a:bodyPr wrap="square" rtlCol="0">
              <a:spAutoFit/>
            </a:bodyPr>
            <a:lstStyle>
              <a:defPPr>
                <a:defRPr lang="zh-CN"/>
              </a:defPPr>
              <a:lvl1pPr>
                <a:defRPr sz="2800" b="1">
                  <a:solidFill>
                    <a:schemeClr val="bg1"/>
                  </a:solidFill>
                  <a:latin typeface="+mn-ea"/>
                  <a:ea typeface="+mn-ea"/>
                </a:defRPr>
              </a:lvl1pPr>
            </a:lstStyle>
            <a:p>
              <a:pPr lvl="0" algn="ctr" defTabSz="914377">
                <a:defRPr/>
              </a:pPr>
              <a:r>
                <a:rPr lang="zh-CN" altLang="en-US" sz="2400" kern="0" dirty="0">
                  <a:solidFill>
                    <a:srgbClr val="484849"/>
                  </a:solidFill>
                  <a:latin typeface="+mn-lt"/>
                  <a:cs typeface="+mn-ea"/>
                  <a:sym typeface="+mn-lt"/>
                </a:rPr>
                <a:t>此处添加文本内容</a:t>
              </a:r>
            </a:p>
          </p:txBody>
        </p:sp>
      </p:grpSp>
      <p:grpSp>
        <p:nvGrpSpPr>
          <p:cNvPr id="12" name="组合 11"/>
          <p:cNvGrpSpPr/>
          <p:nvPr/>
        </p:nvGrpSpPr>
        <p:grpSpPr>
          <a:xfrm>
            <a:off x="2152102" y="3020123"/>
            <a:ext cx="3232055" cy="697073"/>
            <a:chOff x="1800275" y="3155950"/>
            <a:chExt cx="3233739" cy="696912"/>
          </a:xfrm>
        </p:grpSpPr>
        <p:sp>
          <p:nvSpPr>
            <p:cNvPr id="13" name="Freeform 7"/>
            <p:cNvSpPr>
              <a:spLocks/>
            </p:cNvSpPr>
            <p:nvPr/>
          </p:nvSpPr>
          <p:spPr bwMode="auto">
            <a:xfrm>
              <a:off x="1800275" y="3155950"/>
              <a:ext cx="3233738" cy="696912"/>
            </a:xfrm>
            <a:prstGeom prst="rect">
              <a:avLst/>
            </a:prstGeom>
            <a:solidFill>
              <a:srgbClr val="FFFFFF"/>
            </a:solidFill>
            <a:ln w="10" cap="flat">
              <a:solidFill>
                <a:srgbClr val="484849">
                  <a:lumMod val="60000"/>
                  <a:lumOff val="40000"/>
                </a:srgb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484849"/>
                </a:solidFill>
                <a:effectLst/>
                <a:uLnTx/>
                <a:uFillTx/>
                <a:latin typeface="+mn-lt"/>
                <a:ea typeface="+mn-ea"/>
                <a:cs typeface="+mn-ea"/>
                <a:sym typeface="+mn-lt"/>
              </a:endParaRPr>
            </a:p>
          </p:txBody>
        </p:sp>
        <p:sp>
          <p:nvSpPr>
            <p:cNvPr id="14" name="TextBox 13"/>
            <p:cNvSpPr txBox="1"/>
            <p:nvPr/>
          </p:nvSpPr>
          <p:spPr>
            <a:xfrm>
              <a:off x="1812154" y="3273573"/>
              <a:ext cx="3221860" cy="461558"/>
            </a:xfrm>
            <a:prstGeom prst="rect">
              <a:avLst/>
            </a:prstGeom>
            <a:noFill/>
          </p:spPr>
          <p:txBody>
            <a:bodyPr wrap="square" rtlCol="0">
              <a:spAutoFit/>
            </a:bodyPr>
            <a:lstStyle>
              <a:defPPr>
                <a:defRPr lang="zh-CN"/>
              </a:defPPr>
              <a:lvl1pPr>
                <a:defRPr sz="2800" b="1">
                  <a:solidFill>
                    <a:schemeClr val="bg1"/>
                  </a:solidFill>
                  <a:latin typeface="+mn-ea"/>
                  <a:ea typeface="+mn-ea"/>
                </a:defRPr>
              </a:lvl1pPr>
            </a:lstStyle>
            <a:p>
              <a:pPr lvl="0" algn="ctr" defTabSz="914377">
                <a:defRPr/>
              </a:pPr>
              <a:r>
                <a:rPr lang="zh-CN" altLang="en-US" sz="2400" kern="0" dirty="0">
                  <a:solidFill>
                    <a:srgbClr val="484849"/>
                  </a:solidFill>
                  <a:latin typeface="+mn-lt"/>
                  <a:cs typeface="+mn-ea"/>
                  <a:sym typeface="+mn-lt"/>
                </a:rPr>
                <a:t>此处添加文本内容</a:t>
              </a:r>
            </a:p>
          </p:txBody>
        </p:sp>
      </p:grpSp>
      <p:grpSp>
        <p:nvGrpSpPr>
          <p:cNvPr id="15" name="组合 14"/>
          <p:cNvGrpSpPr/>
          <p:nvPr/>
        </p:nvGrpSpPr>
        <p:grpSpPr>
          <a:xfrm>
            <a:off x="2152102" y="3853756"/>
            <a:ext cx="3232055" cy="695486"/>
            <a:chOff x="1800275" y="3989388"/>
            <a:chExt cx="3233739" cy="695325"/>
          </a:xfrm>
        </p:grpSpPr>
        <p:sp>
          <p:nvSpPr>
            <p:cNvPr id="16" name="Freeform 8"/>
            <p:cNvSpPr>
              <a:spLocks/>
            </p:cNvSpPr>
            <p:nvPr/>
          </p:nvSpPr>
          <p:spPr bwMode="auto">
            <a:xfrm>
              <a:off x="1800275" y="3989388"/>
              <a:ext cx="3233738" cy="695325"/>
            </a:xfrm>
            <a:prstGeom prst="rect">
              <a:avLst/>
            </a:prstGeom>
            <a:solidFill>
              <a:srgbClr val="FFFFFF"/>
            </a:solidFill>
            <a:ln w="10" cap="flat">
              <a:solidFill>
                <a:srgbClr val="484849">
                  <a:lumMod val="60000"/>
                  <a:lumOff val="40000"/>
                </a:srgb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484849"/>
                </a:solidFill>
                <a:effectLst/>
                <a:uLnTx/>
                <a:uFillTx/>
                <a:latin typeface="+mn-lt"/>
                <a:ea typeface="+mn-ea"/>
                <a:cs typeface="+mn-ea"/>
                <a:sym typeface="+mn-lt"/>
              </a:endParaRPr>
            </a:p>
          </p:txBody>
        </p:sp>
        <p:sp>
          <p:nvSpPr>
            <p:cNvPr id="17" name="TextBox 16"/>
            <p:cNvSpPr txBox="1"/>
            <p:nvPr/>
          </p:nvSpPr>
          <p:spPr>
            <a:xfrm>
              <a:off x="1812154" y="4106217"/>
              <a:ext cx="3221860" cy="461558"/>
            </a:xfrm>
            <a:prstGeom prst="rect">
              <a:avLst/>
            </a:prstGeom>
            <a:noFill/>
          </p:spPr>
          <p:txBody>
            <a:bodyPr wrap="square" rtlCol="0">
              <a:spAutoFit/>
            </a:bodyPr>
            <a:lstStyle>
              <a:defPPr>
                <a:defRPr lang="zh-CN"/>
              </a:defPPr>
              <a:lvl1pPr>
                <a:defRPr sz="2800" b="1">
                  <a:solidFill>
                    <a:schemeClr val="bg1"/>
                  </a:solidFill>
                  <a:latin typeface="+mn-ea"/>
                  <a:ea typeface="+mn-ea"/>
                </a:defRPr>
              </a:lvl1pPr>
            </a:lstStyle>
            <a:p>
              <a:pPr lvl="0" algn="ctr" defTabSz="914377">
                <a:defRPr/>
              </a:pPr>
              <a:r>
                <a:rPr lang="zh-CN" altLang="en-US" sz="2400" kern="0" dirty="0">
                  <a:solidFill>
                    <a:srgbClr val="484849"/>
                  </a:solidFill>
                  <a:latin typeface="+mn-lt"/>
                  <a:cs typeface="+mn-ea"/>
                  <a:sym typeface="+mn-lt"/>
                </a:rPr>
                <a:t>此处添加文本内容</a:t>
              </a:r>
            </a:p>
          </p:txBody>
        </p:sp>
      </p:grpSp>
      <p:grpSp>
        <p:nvGrpSpPr>
          <p:cNvPr id="18" name="组合 17"/>
          <p:cNvGrpSpPr/>
          <p:nvPr/>
        </p:nvGrpSpPr>
        <p:grpSpPr>
          <a:xfrm>
            <a:off x="2152098" y="4687387"/>
            <a:ext cx="3232054" cy="695486"/>
            <a:chOff x="1800275" y="4822825"/>
            <a:chExt cx="3233738" cy="695325"/>
          </a:xfrm>
        </p:grpSpPr>
        <p:sp>
          <p:nvSpPr>
            <p:cNvPr id="19" name="Freeform 9"/>
            <p:cNvSpPr>
              <a:spLocks/>
            </p:cNvSpPr>
            <p:nvPr/>
          </p:nvSpPr>
          <p:spPr bwMode="auto">
            <a:xfrm>
              <a:off x="1800275" y="4822825"/>
              <a:ext cx="3233738" cy="695325"/>
            </a:xfrm>
            <a:prstGeom prst="rect">
              <a:avLst/>
            </a:prstGeom>
            <a:solidFill>
              <a:srgbClr val="FFFFFF"/>
            </a:solidFill>
            <a:ln w="10" cap="flat">
              <a:solidFill>
                <a:srgbClr val="484849">
                  <a:lumMod val="60000"/>
                  <a:lumOff val="40000"/>
                </a:srgb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484849"/>
                </a:solidFill>
                <a:effectLst/>
                <a:uLnTx/>
                <a:uFillTx/>
                <a:latin typeface="+mn-lt"/>
                <a:ea typeface="+mn-ea"/>
                <a:cs typeface="+mn-ea"/>
                <a:sym typeface="+mn-lt"/>
              </a:endParaRPr>
            </a:p>
          </p:txBody>
        </p:sp>
        <p:sp>
          <p:nvSpPr>
            <p:cNvPr id="20" name="TextBox 19"/>
            <p:cNvSpPr txBox="1"/>
            <p:nvPr/>
          </p:nvSpPr>
          <p:spPr>
            <a:xfrm>
              <a:off x="1812153" y="4939654"/>
              <a:ext cx="3221860" cy="461558"/>
            </a:xfrm>
            <a:prstGeom prst="rect">
              <a:avLst/>
            </a:prstGeom>
            <a:noFill/>
          </p:spPr>
          <p:txBody>
            <a:bodyPr wrap="square" rtlCol="0">
              <a:spAutoFit/>
            </a:bodyPr>
            <a:lstStyle>
              <a:defPPr>
                <a:defRPr lang="zh-CN"/>
              </a:defPPr>
              <a:lvl1pPr>
                <a:defRPr sz="2800" b="1">
                  <a:solidFill>
                    <a:schemeClr val="bg1"/>
                  </a:solidFill>
                  <a:latin typeface="+mn-ea"/>
                  <a:ea typeface="+mn-ea"/>
                </a:defRPr>
              </a:lvl1pPr>
            </a:lstStyle>
            <a:p>
              <a:pPr lvl="0" algn="ctr" defTabSz="914377">
                <a:defRPr/>
              </a:pPr>
              <a:r>
                <a:rPr lang="zh-CN" altLang="en-US" sz="2400" kern="0" dirty="0">
                  <a:solidFill>
                    <a:srgbClr val="484849"/>
                  </a:solidFill>
                  <a:latin typeface="+mn-lt"/>
                  <a:cs typeface="+mn-ea"/>
                  <a:sym typeface="+mn-lt"/>
                </a:rPr>
                <a:t>此处添加文本内容</a:t>
              </a:r>
            </a:p>
          </p:txBody>
        </p:sp>
      </p:grpSp>
      <p:grpSp>
        <p:nvGrpSpPr>
          <p:cNvPr id="21" name="组合 20"/>
          <p:cNvGrpSpPr/>
          <p:nvPr/>
        </p:nvGrpSpPr>
        <p:grpSpPr>
          <a:xfrm>
            <a:off x="2152098" y="5519427"/>
            <a:ext cx="3232054" cy="697073"/>
            <a:chOff x="1800275" y="5654675"/>
            <a:chExt cx="3233738" cy="696912"/>
          </a:xfrm>
        </p:grpSpPr>
        <p:sp>
          <p:nvSpPr>
            <p:cNvPr id="22" name="Freeform 10"/>
            <p:cNvSpPr>
              <a:spLocks/>
            </p:cNvSpPr>
            <p:nvPr/>
          </p:nvSpPr>
          <p:spPr bwMode="auto">
            <a:xfrm>
              <a:off x="1800275" y="5654675"/>
              <a:ext cx="3233738" cy="696912"/>
            </a:xfrm>
            <a:prstGeom prst="rect">
              <a:avLst/>
            </a:prstGeom>
            <a:solidFill>
              <a:srgbClr val="FFFFFF"/>
            </a:solidFill>
            <a:ln w="10" cap="flat">
              <a:solidFill>
                <a:srgbClr val="484849">
                  <a:lumMod val="60000"/>
                  <a:lumOff val="40000"/>
                </a:srgb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484849"/>
                </a:solidFill>
                <a:effectLst/>
                <a:uLnTx/>
                <a:uFillTx/>
                <a:latin typeface="+mn-lt"/>
                <a:ea typeface="+mn-ea"/>
                <a:cs typeface="+mn-ea"/>
                <a:sym typeface="+mn-lt"/>
              </a:endParaRPr>
            </a:p>
          </p:txBody>
        </p:sp>
        <p:sp>
          <p:nvSpPr>
            <p:cNvPr id="23" name="TextBox 22"/>
            <p:cNvSpPr txBox="1"/>
            <p:nvPr/>
          </p:nvSpPr>
          <p:spPr>
            <a:xfrm>
              <a:off x="1813125" y="5654675"/>
              <a:ext cx="3220888" cy="523099"/>
            </a:xfrm>
            <a:prstGeom prst="rect">
              <a:avLst/>
            </a:prstGeom>
            <a:noFill/>
          </p:spPr>
          <p:txBody>
            <a:bodyPr wrap="square" rtlCol="0">
              <a:spAutoFit/>
            </a:bodyPr>
            <a:lstStyle>
              <a:defPPr>
                <a:defRPr lang="zh-CN"/>
              </a:defPPr>
              <a:lvl1pPr>
                <a:defRPr sz="2800" b="1">
                  <a:solidFill>
                    <a:schemeClr val="bg1"/>
                  </a:solidFill>
                  <a:latin typeface="+mn-ea"/>
                  <a:ea typeface="+mn-ea"/>
                </a:defRPr>
              </a:lvl1pPr>
            </a:lstStyle>
            <a:p>
              <a:pPr lvl="0" algn="ctr" defTabSz="914377">
                <a:defRPr/>
              </a:pPr>
              <a:r>
                <a:rPr lang="zh-CN" altLang="en-US" kern="0" dirty="0">
                  <a:solidFill>
                    <a:srgbClr val="484849"/>
                  </a:solidFill>
                  <a:latin typeface="+mn-lt"/>
                  <a:cs typeface="+mn-ea"/>
                  <a:sym typeface="+mn-lt"/>
                </a:rPr>
                <a:t>此处添加文本内容</a:t>
              </a:r>
            </a:p>
          </p:txBody>
        </p:sp>
      </p:grpSp>
      <p:grpSp>
        <p:nvGrpSpPr>
          <p:cNvPr id="24" name="组合 23"/>
          <p:cNvGrpSpPr/>
          <p:nvPr/>
        </p:nvGrpSpPr>
        <p:grpSpPr>
          <a:xfrm>
            <a:off x="6735851" y="2209113"/>
            <a:ext cx="3103771" cy="3109999"/>
            <a:chOff x="6386413" y="2345128"/>
            <a:chExt cx="3105388" cy="3109278"/>
          </a:xfrm>
        </p:grpSpPr>
        <p:sp>
          <p:nvSpPr>
            <p:cNvPr id="25" name="Oval 15"/>
            <p:cNvSpPr>
              <a:spLocks noChangeArrowheads="1"/>
            </p:cNvSpPr>
            <p:nvPr/>
          </p:nvSpPr>
          <p:spPr bwMode="auto">
            <a:xfrm>
              <a:off x="6386413" y="2345128"/>
              <a:ext cx="3105388" cy="3109278"/>
            </a:xfrm>
            <a:prstGeom prst="ellipse">
              <a:avLst/>
            </a:prstGeom>
            <a:solidFill>
              <a:schemeClr val="tx2"/>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294A5A"/>
                </a:solidFill>
                <a:effectLst/>
                <a:uLnTx/>
                <a:uFillTx/>
                <a:latin typeface="+mn-lt"/>
                <a:ea typeface="+mn-ea"/>
                <a:cs typeface="+mn-ea"/>
                <a:sym typeface="+mn-lt"/>
              </a:endParaRPr>
            </a:p>
          </p:txBody>
        </p:sp>
        <p:sp>
          <p:nvSpPr>
            <p:cNvPr id="26" name="TextBox 25"/>
            <p:cNvSpPr txBox="1"/>
            <p:nvPr/>
          </p:nvSpPr>
          <p:spPr>
            <a:xfrm>
              <a:off x="6890469" y="2712115"/>
              <a:ext cx="2446876" cy="2585322"/>
            </a:xfrm>
            <a:prstGeom prst="rect">
              <a:avLst/>
            </a:prstGeom>
            <a:noFill/>
          </p:spPr>
          <p:txBody>
            <a:bodyPr wrap="square" rtlCol="0">
              <a:spAutoFit/>
            </a:bodyPr>
            <a:lstStyle/>
            <a:p>
              <a:pPr marL="0" marR="0" lvl="0" indent="0" defTabSz="914377" eaLnBrk="1" fontAlgn="base" latinLnBrk="0" hangingPunct="1">
                <a:lnSpc>
                  <a:spcPct val="100000"/>
                </a:lnSpc>
                <a:spcBef>
                  <a:spcPct val="0"/>
                </a:spcBef>
                <a:spcAft>
                  <a:spcPct val="0"/>
                </a:spcAft>
                <a:buClrTx/>
                <a:buSzTx/>
                <a:buFontTx/>
                <a:buNone/>
                <a:tabLst/>
                <a:defRPr/>
              </a:pPr>
              <a:r>
                <a:rPr kumimoji="0" lang="zh-CN" altLang="en-US" sz="8000" b="1" i="0" u="none" strike="noStrike" kern="0" cap="none" spc="0" normalizeH="0" baseline="0" noProof="0" dirty="0">
                  <a:ln>
                    <a:noFill/>
                  </a:ln>
                  <a:solidFill>
                    <a:srgbClr val="FFFFFF"/>
                  </a:solidFill>
                  <a:effectLst/>
                  <a:uLnTx/>
                  <a:uFillTx/>
                  <a:latin typeface="+mn-lt"/>
                  <a:ea typeface="+mn-ea"/>
                  <a:cs typeface="+mn-ea"/>
                  <a:sym typeface="+mn-lt"/>
                </a:rPr>
                <a:t>现实需求</a:t>
              </a:r>
            </a:p>
          </p:txBody>
        </p:sp>
      </p:grpSp>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1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3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4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5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16" presetClass="entr" presetSubtype="2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inHorizontal)">
                                      <p:cBhvr>
                                        <p:cTn id="32" dur="500"/>
                                        <p:tgtEl>
                                          <p:spTgt spid="5"/>
                                        </p:tgtEl>
                                      </p:cBhvr>
                                    </p:animEffect>
                                  </p:childTnLst>
                                </p:cTn>
                              </p:par>
                            </p:childTnLst>
                          </p:cTn>
                        </p:par>
                        <p:par>
                          <p:cTn id="33" fill="hold">
                            <p:stCondLst>
                              <p:cond delay="1500"/>
                            </p:stCondLst>
                            <p:childTnLst>
                              <p:par>
                                <p:cTn id="34" presetID="42" presetClass="entr" presetSubtype="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anim calcmode="lin" valueType="num">
                                      <p:cBhvr>
                                        <p:cTn id="37" dur="1000" fill="hold"/>
                                        <p:tgtEl>
                                          <p:spTgt spid="24"/>
                                        </p:tgtEl>
                                        <p:attrNameLst>
                                          <p:attrName>ppt_x</p:attrName>
                                        </p:attrNameLst>
                                      </p:cBhvr>
                                      <p:tavLst>
                                        <p:tav tm="0">
                                          <p:val>
                                            <p:strVal val="#ppt_x"/>
                                          </p:val>
                                        </p:tav>
                                        <p:tav tm="100000">
                                          <p:val>
                                            <p:strVal val="#ppt_x"/>
                                          </p:val>
                                        </p:tav>
                                      </p:tavLst>
                                    </p:anim>
                                    <p:anim calcmode="lin" valueType="num">
                                      <p:cBhvr>
                                        <p:cTn id="3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63" name="Freeform 5"/>
          <p:cNvSpPr>
            <a:spLocks/>
          </p:cNvSpPr>
          <p:nvPr/>
        </p:nvSpPr>
        <p:spPr bwMode="auto">
          <a:xfrm>
            <a:off x="0" y="1212132"/>
            <a:ext cx="4260219" cy="5544268"/>
          </a:xfrm>
          <a:custGeom>
            <a:avLst/>
            <a:gdLst>
              <a:gd name="T0" fmla="*/ 0 w 5566"/>
              <a:gd name="T1" fmla="*/ 0 h 9000"/>
              <a:gd name="T2" fmla="*/ 2147483647 w 5566"/>
              <a:gd name="T3" fmla="*/ 0 h 9000"/>
              <a:gd name="T4" fmla="*/ 2147483647 w 5566"/>
              <a:gd name="T5" fmla="*/ 2147483647 h 9000"/>
              <a:gd name="T6" fmla="*/ 0 w 5566"/>
              <a:gd name="T7" fmla="*/ 2147483647 h 9000"/>
              <a:gd name="T8" fmla="*/ 0 w 5566"/>
              <a:gd name="T9" fmla="*/ 0 h 9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6" h="9000">
                <a:moveTo>
                  <a:pt x="0" y="0"/>
                </a:moveTo>
                <a:lnTo>
                  <a:pt x="4324" y="0"/>
                </a:lnTo>
                <a:lnTo>
                  <a:pt x="5566" y="9000"/>
                </a:lnTo>
                <a:lnTo>
                  <a:pt x="0" y="9000"/>
                </a:lnTo>
                <a:lnTo>
                  <a:pt x="0" y="0"/>
                </a:lnTo>
                <a:close/>
              </a:path>
            </a:pathLst>
          </a:custGeom>
          <a:blipFill dpi="0" rotWithShape="1">
            <a:blip r:embed="rId2"/>
            <a:srcRect/>
            <a:tile tx="146050" ty="57150" sx="80000" sy="80000" flip="none" algn="ctr"/>
          </a:blipFill>
          <a:ln>
            <a:noFill/>
          </a:ln>
          <a:extLst/>
        </p:spPr>
        <p:txBody>
          <a:bodyPr/>
          <a:lstStyle/>
          <a:p>
            <a:endParaRPr lang="zh-CN" altLang="en-US">
              <a:latin typeface="+mn-lt"/>
              <a:ea typeface="+mn-ea"/>
              <a:cs typeface="+mn-ea"/>
              <a:sym typeface="+mn-lt"/>
            </a:endParaRPr>
          </a:p>
        </p:txBody>
      </p:sp>
      <p:grpSp>
        <p:nvGrpSpPr>
          <p:cNvPr id="2" name="组合 1"/>
          <p:cNvGrpSpPr/>
          <p:nvPr/>
        </p:nvGrpSpPr>
        <p:grpSpPr>
          <a:xfrm>
            <a:off x="0" y="340595"/>
            <a:ext cx="3286894" cy="782637"/>
            <a:chOff x="0" y="340595"/>
            <a:chExt cx="3286894" cy="782637"/>
          </a:xfrm>
        </p:grpSpPr>
        <p:sp>
          <p:nvSpPr>
            <p:cNvPr id="14365" name="矩形 12"/>
            <p:cNvSpPr>
              <a:spLocks noChangeArrowheads="1"/>
            </p:cNvSpPr>
            <p:nvPr/>
          </p:nvSpPr>
          <p:spPr bwMode="auto">
            <a:xfrm>
              <a:off x="0" y="340595"/>
              <a:ext cx="3286894" cy="782637"/>
            </a:xfrm>
            <a:prstGeom prst="rect">
              <a:avLst/>
            </a:prstGeom>
            <a:solidFill>
              <a:srgbClr val="005F97"/>
            </a:solidFill>
            <a:ln>
              <a:noFill/>
            </a:ln>
            <a:extLst/>
          </p:spPr>
          <p:txBody>
            <a:bodyPr/>
            <a:lstStyle/>
            <a:p>
              <a:pPr>
                <a:buFontTx/>
                <a:buNone/>
              </a:pPr>
              <a:endParaRPr lang="zh-CN" altLang="en-US">
                <a:latin typeface="+mn-lt"/>
                <a:ea typeface="+mn-ea"/>
                <a:cs typeface="+mn-ea"/>
                <a:sym typeface="+mn-lt"/>
              </a:endParaRPr>
            </a:p>
          </p:txBody>
        </p:sp>
        <p:sp>
          <p:nvSpPr>
            <p:cNvPr id="14366" name="TextBox 98"/>
            <p:cNvSpPr txBox="1">
              <a:spLocks noChangeArrowheads="1"/>
            </p:cNvSpPr>
            <p:nvPr/>
          </p:nvSpPr>
          <p:spPr bwMode="auto">
            <a:xfrm>
              <a:off x="478582" y="362821"/>
              <a:ext cx="90281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2800" dirty="0">
                  <a:solidFill>
                    <a:srgbClr val="FFFFFF"/>
                  </a:solidFill>
                  <a:latin typeface="+mn-lt"/>
                  <a:ea typeface="+mn-ea"/>
                  <a:cs typeface="+mn-ea"/>
                  <a:sym typeface="+mn-lt"/>
                </a:rPr>
                <a:t>目录</a:t>
              </a:r>
            </a:p>
          </p:txBody>
        </p:sp>
        <p:sp>
          <p:nvSpPr>
            <p:cNvPr id="14367" name="TextBox 104"/>
            <p:cNvSpPr txBox="1">
              <a:spLocks noChangeArrowheads="1"/>
            </p:cNvSpPr>
            <p:nvPr/>
          </p:nvSpPr>
          <p:spPr bwMode="auto">
            <a:xfrm>
              <a:off x="532528" y="745409"/>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en-US" altLang="zh-CN">
                  <a:solidFill>
                    <a:srgbClr val="FFFFFF"/>
                  </a:solidFill>
                  <a:latin typeface="+mn-lt"/>
                  <a:ea typeface="+mn-ea"/>
                  <a:cs typeface="+mn-ea"/>
                  <a:sym typeface="+mn-lt"/>
                </a:rPr>
                <a:t>Contents</a:t>
              </a:r>
              <a:endParaRPr lang="zh-CN" altLang="en-US">
                <a:solidFill>
                  <a:srgbClr val="FFFFFF"/>
                </a:solidFill>
                <a:latin typeface="+mn-lt"/>
                <a:ea typeface="+mn-ea"/>
                <a:cs typeface="+mn-ea"/>
                <a:sym typeface="+mn-lt"/>
              </a:endParaRPr>
            </a:p>
          </p:txBody>
        </p:sp>
      </p:grpSp>
      <p:sp>
        <p:nvSpPr>
          <p:cNvPr id="6" name="矩形 5"/>
          <p:cNvSpPr/>
          <p:nvPr/>
        </p:nvSpPr>
        <p:spPr bwMode="auto">
          <a:xfrm>
            <a:off x="-1" y="116632"/>
            <a:ext cx="12190413" cy="144016"/>
          </a:xfrm>
          <a:prstGeom prst="rect">
            <a:avLst/>
          </a:prstGeom>
          <a:solidFill>
            <a:srgbClr val="005F97"/>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grpSp>
        <p:nvGrpSpPr>
          <p:cNvPr id="32" name="组合 15"/>
          <p:cNvGrpSpPr>
            <a:grpSpLocks/>
          </p:cNvGrpSpPr>
          <p:nvPr/>
        </p:nvGrpSpPr>
        <p:grpSpPr bwMode="auto">
          <a:xfrm>
            <a:off x="5797220" y="1321586"/>
            <a:ext cx="4762482" cy="850747"/>
            <a:chOff x="4247964" y="2057753"/>
            <a:chExt cx="4120794" cy="736358"/>
          </a:xfrm>
        </p:grpSpPr>
        <p:sp>
          <p:nvSpPr>
            <p:cNvPr id="33" name="TextBox 32"/>
            <p:cNvSpPr txBox="1"/>
            <p:nvPr/>
          </p:nvSpPr>
          <p:spPr>
            <a:xfrm>
              <a:off x="5004131" y="2057753"/>
              <a:ext cx="2556550" cy="439549"/>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34" name="圆角矩形​​ 10"/>
            <p:cNvSpPr>
              <a:spLocks noChangeArrowheads="1"/>
            </p:cNvSpPr>
            <p:nvPr/>
          </p:nvSpPr>
          <p:spPr bwMode="auto">
            <a:xfrm>
              <a:off x="4247964" y="2133922"/>
              <a:ext cx="647740" cy="647441"/>
            </a:xfrm>
            <a:prstGeom prst="roundRect">
              <a:avLst>
                <a:gd name="adj" fmla="val 16667"/>
              </a:avLst>
            </a:prstGeom>
            <a:solidFill>
              <a:srgbClr val="005F97"/>
            </a:solidFill>
            <a:ln w="25400" algn="ctr">
              <a:solidFill>
                <a:srgbClr val="F8F8F8"/>
              </a:solidFill>
              <a:round/>
              <a:headEnd/>
              <a:tailEnd/>
            </a:ln>
          </p:spPr>
          <p:txBody>
            <a:bodyPr anchor="ctr"/>
            <a:lstStyle/>
            <a:p>
              <a:pPr algn="ctr" defTabSz="914377" fontAlgn="base">
                <a:spcBef>
                  <a:spcPct val="0"/>
                </a:spcBef>
                <a:spcAft>
                  <a:spcPct val="0"/>
                </a:spcAft>
              </a:pPr>
              <a:r>
                <a:rPr lang="en-US" altLang="zh-CN" sz="3700" dirty="0">
                  <a:solidFill>
                    <a:srgbClr val="FFFFFF"/>
                  </a:solidFill>
                  <a:latin typeface="+mn-lt"/>
                  <a:ea typeface="+mn-ea"/>
                  <a:cs typeface="+mn-ea"/>
                  <a:sym typeface="+mn-lt"/>
                </a:rPr>
                <a:t>1</a:t>
              </a:r>
              <a:endParaRPr lang="zh-CN" altLang="en-US" sz="3700" dirty="0">
                <a:solidFill>
                  <a:srgbClr val="FFFFFF"/>
                </a:solidFill>
                <a:latin typeface="+mn-lt"/>
                <a:ea typeface="+mn-ea"/>
                <a:cs typeface="+mn-ea"/>
                <a:sym typeface="+mn-lt"/>
              </a:endParaRPr>
            </a:p>
          </p:txBody>
        </p:sp>
        <p:sp>
          <p:nvSpPr>
            <p:cNvPr id="35" name="TextBox 34"/>
            <p:cNvSpPr txBox="1"/>
            <p:nvPr/>
          </p:nvSpPr>
          <p:spPr>
            <a:xfrm>
              <a:off x="5013286" y="2501078"/>
              <a:ext cx="3355472" cy="293033"/>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grpSp>
        <p:nvGrpSpPr>
          <p:cNvPr id="36" name="组合 16"/>
          <p:cNvGrpSpPr>
            <a:grpSpLocks/>
          </p:cNvGrpSpPr>
          <p:nvPr/>
        </p:nvGrpSpPr>
        <p:grpSpPr bwMode="auto">
          <a:xfrm>
            <a:off x="5792992" y="2701287"/>
            <a:ext cx="4762482" cy="850747"/>
            <a:chOff x="4247964" y="2057753"/>
            <a:chExt cx="4120794" cy="736358"/>
          </a:xfrm>
        </p:grpSpPr>
        <p:sp>
          <p:nvSpPr>
            <p:cNvPr id="37" name="TextBox 36"/>
            <p:cNvSpPr txBox="1"/>
            <p:nvPr/>
          </p:nvSpPr>
          <p:spPr>
            <a:xfrm>
              <a:off x="5004131" y="2057753"/>
              <a:ext cx="2556550" cy="439549"/>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38" name="圆角矩形​​ 18"/>
            <p:cNvSpPr>
              <a:spLocks noChangeArrowheads="1"/>
            </p:cNvSpPr>
            <p:nvPr/>
          </p:nvSpPr>
          <p:spPr bwMode="auto">
            <a:xfrm>
              <a:off x="4247964" y="2133922"/>
              <a:ext cx="647740" cy="647441"/>
            </a:xfrm>
            <a:prstGeom prst="roundRect">
              <a:avLst>
                <a:gd name="adj" fmla="val 16667"/>
              </a:avLst>
            </a:prstGeom>
            <a:solidFill>
              <a:schemeClr val="tx2"/>
            </a:solidFill>
            <a:ln w="25400" algn="ctr">
              <a:solidFill>
                <a:srgbClr val="F8F8F8"/>
              </a:solidFill>
              <a:round/>
              <a:headEnd/>
              <a:tailEnd/>
            </a:ln>
          </p:spPr>
          <p:txBody>
            <a:bodyPr anchor="ctr"/>
            <a:lstStyle/>
            <a:p>
              <a:pPr algn="ctr" defTabSz="914377" fontAlgn="base">
                <a:spcBef>
                  <a:spcPct val="0"/>
                </a:spcBef>
                <a:spcAft>
                  <a:spcPct val="0"/>
                </a:spcAft>
              </a:pPr>
              <a:r>
                <a:rPr lang="en-US" altLang="zh-CN" sz="3700" dirty="0">
                  <a:solidFill>
                    <a:srgbClr val="FFFFFF"/>
                  </a:solidFill>
                  <a:latin typeface="+mn-lt"/>
                  <a:ea typeface="+mn-ea"/>
                  <a:cs typeface="+mn-ea"/>
                  <a:sym typeface="+mn-lt"/>
                </a:rPr>
                <a:t>2</a:t>
              </a:r>
              <a:endParaRPr lang="zh-CN" altLang="en-US" sz="3700" dirty="0">
                <a:solidFill>
                  <a:srgbClr val="FFFFFF"/>
                </a:solidFill>
                <a:latin typeface="+mn-lt"/>
                <a:ea typeface="+mn-ea"/>
                <a:cs typeface="+mn-ea"/>
                <a:sym typeface="+mn-lt"/>
              </a:endParaRPr>
            </a:p>
          </p:txBody>
        </p:sp>
        <p:sp>
          <p:nvSpPr>
            <p:cNvPr id="39" name="TextBox 38"/>
            <p:cNvSpPr txBox="1"/>
            <p:nvPr/>
          </p:nvSpPr>
          <p:spPr>
            <a:xfrm>
              <a:off x="5013286" y="2501078"/>
              <a:ext cx="3355472" cy="293033"/>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grpSp>
        <p:nvGrpSpPr>
          <p:cNvPr id="40" name="组合 20"/>
          <p:cNvGrpSpPr>
            <a:grpSpLocks/>
          </p:cNvGrpSpPr>
          <p:nvPr/>
        </p:nvGrpSpPr>
        <p:grpSpPr bwMode="auto">
          <a:xfrm>
            <a:off x="5797220" y="4080988"/>
            <a:ext cx="4762482" cy="850747"/>
            <a:chOff x="4247964" y="2057753"/>
            <a:chExt cx="4120794" cy="736358"/>
          </a:xfrm>
        </p:grpSpPr>
        <p:sp>
          <p:nvSpPr>
            <p:cNvPr id="41" name="TextBox 40"/>
            <p:cNvSpPr txBox="1"/>
            <p:nvPr/>
          </p:nvSpPr>
          <p:spPr>
            <a:xfrm>
              <a:off x="5004131" y="2057753"/>
              <a:ext cx="2556550" cy="439549"/>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42" name="圆角矩形​​ 22"/>
            <p:cNvSpPr>
              <a:spLocks noChangeArrowheads="1"/>
            </p:cNvSpPr>
            <p:nvPr/>
          </p:nvSpPr>
          <p:spPr bwMode="auto">
            <a:xfrm>
              <a:off x="4247964" y="2133922"/>
              <a:ext cx="647740" cy="647441"/>
            </a:xfrm>
            <a:prstGeom prst="roundRect">
              <a:avLst>
                <a:gd name="adj" fmla="val 16667"/>
              </a:avLst>
            </a:prstGeom>
            <a:solidFill>
              <a:srgbClr val="0098A8"/>
            </a:solidFill>
            <a:ln w="25400" algn="ctr">
              <a:solidFill>
                <a:srgbClr val="F8F8F8"/>
              </a:solidFill>
              <a:round/>
              <a:headEnd/>
              <a:tailEnd/>
            </a:ln>
          </p:spPr>
          <p:txBody>
            <a:bodyPr anchor="ctr"/>
            <a:lstStyle/>
            <a:p>
              <a:pPr algn="ctr" defTabSz="914377" fontAlgn="base">
                <a:spcBef>
                  <a:spcPct val="0"/>
                </a:spcBef>
                <a:spcAft>
                  <a:spcPct val="0"/>
                </a:spcAft>
              </a:pPr>
              <a:r>
                <a:rPr lang="en-US" altLang="zh-CN" sz="3700">
                  <a:solidFill>
                    <a:srgbClr val="FFFFFF"/>
                  </a:solidFill>
                  <a:latin typeface="+mn-lt"/>
                  <a:ea typeface="+mn-ea"/>
                  <a:cs typeface="+mn-ea"/>
                  <a:sym typeface="+mn-lt"/>
                </a:rPr>
                <a:t>3</a:t>
              </a:r>
              <a:endParaRPr lang="zh-CN" altLang="en-US" sz="3700">
                <a:solidFill>
                  <a:srgbClr val="FFFFFF"/>
                </a:solidFill>
                <a:latin typeface="+mn-lt"/>
                <a:ea typeface="+mn-ea"/>
                <a:cs typeface="+mn-ea"/>
                <a:sym typeface="+mn-lt"/>
              </a:endParaRPr>
            </a:p>
          </p:txBody>
        </p:sp>
        <p:sp>
          <p:nvSpPr>
            <p:cNvPr id="43" name="TextBox 42"/>
            <p:cNvSpPr txBox="1"/>
            <p:nvPr/>
          </p:nvSpPr>
          <p:spPr>
            <a:xfrm>
              <a:off x="5013286" y="2501078"/>
              <a:ext cx="3355472" cy="293033"/>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grpSp>
        <p:nvGrpSpPr>
          <p:cNvPr id="44" name="组合 24"/>
          <p:cNvGrpSpPr>
            <a:grpSpLocks/>
          </p:cNvGrpSpPr>
          <p:nvPr/>
        </p:nvGrpSpPr>
        <p:grpSpPr bwMode="auto">
          <a:xfrm>
            <a:off x="5784518" y="5460690"/>
            <a:ext cx="4762482" cy="848630"/>
            <a:chOff x="4247964" y="2057753"/>
            <a:chExt cx="4120794" cy="736390"/>
          </a:xfrm>
        </p:grpSpPr>
        <p:sp>
          <p:nvSpPr>
            <p:cNvPr id="45" name="TextBox 44"/>
            <p:cNvSpPr txBox="1"/>
            <p:nvPr/>
          </p:nvSpPr>
          <p:spPr>
            <a:xfrm>
              <a:off x="5004131" y="2057753"/>
              <a:ext cx="2556550" cy="440665"/>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46" name="圆角矩形​​ 26"/>
            <p:cNvSpPr>
              <a:spLocks noChangeArrowheads="1"/>
            </p:cNvSpPr>
            <p:nvPr/>
          </p:nvSpPr>
          <p:spPr bwMode="auto">
            <a:xfrm>
              <a:off x="4247964" y="2132499"/>
              <a:ext cx="647740" cy="648864"/>
            </a:xfrm>
            <a:prstGeom prst="roundRect">
              <a:avLst>
                <a:gd name="adj" fmla="val 16667"/>
              </a:avLst>
            </a:prstGeom>
            <a:solidFill>
              <a:srgbClr val="D44318"/>
            </a:solidFill>
            <a:ln w="25400" algn="ctr">
              <a:solidFill>
                <a:srgbClr val="F8F8F8"/>
              </a:solidFill>
              <a:round/>
              <a:headEnd/>
              <a:tailEnd/>
            </a:ln>
          </p:spPr>
          <p:txBody>
            <a:bodyPr anchor="ctr"/>
            <a:lstStyle/>
            <a:p>
              <a:pPr algn="ctr" defTabSz="914377" fontAlgn="base">
                <a:spcBef>
                  <a:spcPct val="0"/>
                </a:spcBef>
                <a:spcAft>
                  <a:spcPct val="0"/>
                </a:spcAft>
              </a:pPr>
              <a:r>
                <a:rPr lang="en-US" altLang="zh-CN" sz="3700">
                  <a:solidFill>
                    <a:srgbClr val="FFFFFF"/>
                  </a:solidFill>
                  <a:latin typeface="+mn-lt"/>
                  <a:ea typeface="+mn-ea"/>
                  <a:cs typeface="+mn-ea"/>
                  <a:sym typeface="+mn-lt"/>
                </a:rPr>
                <a:t>4</a:t>
              </a:r>
              <a:endParaRPr lang="zh-CN" altLang="en-US" sz="3700">
                <a:solidFill>
                  <a:srgbClr val="FFFFFF"/>
                </a:solidFill>
                <a:latin typeface="+mn-lt"/>
                <a:ea typeface="+mn-ea"/>
                <a:cs typeface="+mn-ea"/>
                <a:sym typeface="+mn-lt"/>
              </a:endParaRPr>
            </a:p>
          </p:txBody>
        </p:sp>
        <p:sp>
          <p:nvSpPr>
            <p:cNvPr id="47" name="TextBox 46"/>
            <p:cNvSpPr txBox="1"/>
            <p:nvPr/>
          </p:nvSpPr>
          <p:spPr>
            <a:xfrm>
              <a:off x="5013286" y="2500366"/>
              <a:ext cx="3355472" cy="293777"/>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spTree>
  </p:cSld>
  <p:clrMapOvr>
    <a:masterClrMapping/>
  </p:clrMapOvr>
  <p:transition spd="slow" advTm="10235">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14363"/>
                                        </p:tgtEl>
                                        <p:attrNameLst>
                                          <p:attrName>style.visibility</p:attrName>
                                        </p:attrNameLst>
                                      </p:cBhvr>
                                      <p:to>
                                        <p:strVal val="visible"/>
                                      </p:to>
                                    </p:set>
                                    <p:animEffect transition="in" filter="fade">
                                      <p:cBhvr>
                                        <p:cTn id="17" dur="800" decel="100000"/>
                                        <p:tgtEl>
                                          <p:spTgt spid="14363"/>
                                        </p:tgtEl>
                                      </p:cBhvr>
                                    </p:animEffect>
                                    <p:anim calcmode="lin" valueType="num">
                                      <p:cBhvr>
                                        <p:cTn id="18" dur="800" decel="100000" fill="hold"/>
                                        <p:tgtEl>
                                          <p:spTgt spid="14363"/>
                                        </p:tgtEl>
                                        <p:attrNameLst>
                                          <p:attrName>style.rotation</p:attrName>
                                        </p:attrNameLst>
                                      </p:cBhvr>
                                      <p:tavLst>
                                        <p:tav tm="0">
                                          <p:val>
                                            <p:fltVal val="-90"/>
                                          </p:val>
                                        </p:tav>
                                        <p:tav tm="100000">
                                          <p:val>
                                            <p:fltVal val="0"/>
                                          </p:val>
                                        </p:tav>
                                      </p:tavLst>
                                    </p:anim>
                                    <p:anim calcmode="lin" valueType="num">
                                      <p:cBhvr>
                                        <p:cTn id="19" dur="800" decel="100000" fill="hold"/>
                                        <p:tgtEl>
                                          <p:spTgt spid="14363"/>
                                        </p:tgtEl>
                                        <p:attrNameLst>
                                          <p:attrName>ppt_x</p:attrName>
                                        </p:attrNameLst>
                                      </p:cBhvr>
                                      <p:tavLst>
                                        <p:tav tm="0">
                                          <p:val>
                                            <p:strVal val="#ppt_x+0.4"/>
                                          </p:val>
                                        </p:tav>
                                        <p:tav tm="100000">
                                          <p:val>
                                            <p:strVal val="#ppt_x-0.05"/>
                                          </p:val>
                                        </p:tav>
                                      </p:tavLst>
                                    </p:anim>
                                    <p:anim calcmode="lin" valueType="num">
                                      <p:cBhvr>
                                        <p:cTn id="20" dur="800" decel="100000" fill="hold"/>
                                        <p:tgtEl>
                                          <p:spTgt spid="14363"/>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4363"/>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4363"/>
                                        </p:tgtEl>
                                        <p:attrNameLst>
                                          <p:attrName>ppt_y</p:attrName>
                                        </p:attrNameLst>
                                      </p:cBhvr>
                                      <p:tavLst>
                                        <p:tav tm="0">
                                          <p:val>
                                            <p:strVal val="#ppt_y+0.1"/>
                                          </p:val>
                                        </p:tav>
                                        <p:tav tm="100000">
                                          <p:val>
                                            <p:strVal val="#ppt_y"/>
                                          </p:val>
                                        </p:tav>
                                      </p:tavLst>
                                    </p:anim>
                                  </p:childTnLst>
                                </p:cTn>
                              </p:par>
                            </p:childTnLst>
                          </p:cTn>
                        </p:par>
                        <p:par>
                          <p:cTn id="23" fill="hold">
                            <p:stCondLst>
                              <p:cond delay="1000"/>
                            </p:stCondLst>
                            <p:childTnLst>
                              <p:par>
                                <p:cTn id="24" presetID="2" presetClass="entr" presetSubtype="2"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1+#ppt_w/2"/>
                                          </p:val>
                                        </p:tav>
                                        <p:tav tm="100000">
                                          <p:val>
                                            <p:strVal val="#ppt_x"/>
                                          </p:val>
                                        </p:tav>
                                      </p:tavLst>
                                    </p:anim>
                                    <p:anim calcmode="lin" valueType="num">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1+#ppt_w/2"/>
                                          </p:val>
                                        </p:tav>
                                        <p:tav tm="100000">
                                          <p:val>
                                            <p:strVal val="#ppt_x"/>
                                          </p:val>
                                        </p:tav>
                                      </p:tavLst>
                                    </p:anim>
                                    <p:anim calcmode="lin" valueType="num">
                                      <p:cBhvr additive="base">
                                        <p:cTn id="32" dur="500" fill="hold"/>
                                        <p:tgtEl>
                                          <p:spTgt spid="36"/>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2" fill="hold" nodeType="after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500" fill="hold"/>
                                        <p:tgtEl>
                                          <p:spTgt spid="40"/>
                                        </p:tgtEl>
                                        <p:attrNameLst>
                                          <p:attrName>ppt_x</p:attrName>
                                        </p:attrNameLst>
                                      </p:cBhvr>
                                      <p:tavLst>
                                        <p:tav tm="0">
                                          <p:val>
                                            <p:strVal val="1+#ppt_w/2"/>
                                          </p:val>
                                        </p:tav>
                                        <p:tav tm="100000">
                                          <p:val>
                                            <p:strVal val="#ppt_x"/>
                                          </p:val>
                                        </p:tav>
                                      </p:tavLst>
                                    </p:anim>
                                    <p:anim calcmode="lin" valueType="num">
                                      <p:cBhvr additive="base">
                                        <p:cTn id="37" dur="500" fill="hold"/>
                                        <p:tgtEl>
                                          <p:spTgt spid="40"/>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2" presetClass="entr" presetSubtype="2"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1+#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6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sp>
        <p:nvSpPr>
          <p:cNvPr id="5" name="Oval 22"/>
          <p:cNvSpPr>
            <a:spLocks noChangeArrowheads="1"/>
          </p:cNvSpPr>
          <p:nvPr/>
        </p:nvSpPr>
        <p:spPr bwMode="auto">
          <a:xfrm>
            <a:off x="4361190" y="1723401"/>
            <a:ext cx="1302810" cy="1302443"/>
          </a:xfrm>
          <a:prstGeom prst="ellipse">
            <a:avLst/>
          </a:prstGeom>
          <a:solidFill>
            <a:srgbClr val="005F97"/>
          </a:solidFill>
          <a:ln>
            <a:noFill/>
          </a:ln>
        </p:spPr>
        <p:txBody>
          <a:bodyPr vert="horz" wrap="square" lIns="75491" tIns="37746" rIns="75491" bIns="37746" numCol="1" anchor="ctr" anchorCtr="0" compatLnSpc="1">
            <a:prstTxWarp prst="textNoShape">
              <a:avLst/>
            </a:prstTxWarp>
          </a:bodyPr>
          <a:lstStyle/>
          <a:p>
            <a:r>
              <a:rPr lang="zh-CN" altLang="en-US" sz="2000" dirty="0">
                <a:solidFill>
                  <a:prstClr val="white"/>
                </a:solidFill>
                <a:latin typeface="+mn-lt"/>
                <a:ea typeface="+mn-ea"/>
                <a:cs typeface="+mn-ea"/>
                <a:sym typeface="+mn-lt"/>
              </a:rPr>
              <a:t>  工作</a:t>
            </a:r>
            <a:endParaRPr lang="en-US" altLang="zh-CN" sz="2000" dirty="0">
              <a:solidFill>
                <a:prstClr val="white"/>
              </a:solidFill>
              <a:latin typeface="+mn-lt"/>
              <a:ea typeface="+mn-ea"/>
              <a:cs typeface="+mn-ea"/>
              <a:sym typeface="+mn-lt"/>
            </a:endParaRPr>
          </a:p>
          <a:p>
            <a:r>
              <a:rPr lang="en-US" altLang="zh-CN" sz="2000" dirty="0">
                <a:solidFill>
                  <a:prstClr val="white"/>
                </a:solidFill>
                <a:latin typeface="+mn-lt"/>
                <a:ea typeface="+mn-ea"/>
                <a:cs typeface="+mn-ea"/>
                <a:sym typeface="+mn-lt"/>
              </a:rPr>
              <a:t>  </a:t>
            </a:r>
            <a:r>
              <a:rPr lang="zh-CN" altLang="en-US" sz="2000" dirty="0">
                <a:solidFill>
                  <a:prstClr val="white"/>
                </a:solidFill>
                <a:latin typeface="+mn-lt"/>
                <a:ea typeface="+mn-ea"/>
                <a:cs typeface="+mn-ea"/>
                <a:sym typeface="+mn-lt"/>
              </a:rPr>
              <a:t>概述</a:t>
            </a:r>
            <a:endParaRPr lang="zh-CN" altLang="en-US" sz="2400" baseline="-3000" dirty="0">
              <a:solidFill>
                <a:prstClr val="white"/>
              </a:solidFill>
              <a:latin typeface="+mn-lt"/>
              <a:ea typeface="+mn-ea"/>
              <a:cs typeface="+mn-ea"/>
              <a:sym typeface="+mn-lt"/>
            </a:endParaRPr>
          </a:p>
        </p:txBody>
      </p:sp>
      <p:sp>
        <p:nvSpPr>
          <p:cNvPr id="6" name="Line 23"/>
          <p:cNvSpPr>
            <a:spLocks noChangeShapeType="1"/>
          </p:cNvSpPr>
          <p:nvPr/>
        </p:nvSpPr>
        <p:spPr bwMode="auto">
          <a:xfrm flipH="1">
            <a:off x="1198662" y="2376267"/>
            <a:ext cx="3162530" cy="0"/>
          </a:xfrm>
          <a:prstGeom prst="line">
            <a:avLst/>
          </a:prstGeom>
          <a:noFill/>
          <a:ln w="5" cap="flat">
            <a:solidFill>
              <a:srgbClr val="005F97"/>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1" tIns="37746" rIns="75491" bIns="3774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mn-lt"/>
              <a:ea typeface="+mn-ea"/>
              <a:cs typeface="+mn-ea"/>
              <a:sym typeface="+mn-lt"/>
            </a:endParaRPr>
          </a:p>
        </p:txBody>
      </p:sp>
      <p:sp>
        <p:nvSpPr>
          <p:cNvPr id="7" name="Freeform 24"/>
          <p:cNvSpPr>
            <a:spLocks noEditPoints="1"/>
          </p:cNvSpPr>
          <p:nvPr/>
        </p:nvSpPr>
        <p:spPr bwMode="auto">
          <a:xfrm>
            <a:off x="3405575" y="2198213"/>
            <a:ext cx="367036" cy="366003"/>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a:noFill/>
          </a:ln>
          <a:extLst/>
        </p:spPr>
        <p:txBody>
          <a:bodyPr vert="horz" wrap="square" lIns="75491" tIns="37746" rIns="75491" bIns="3774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mn-lt"/>
              <a:ea typeface="+mn-ea"/>
              <a:cs typeface="+mn-ea"/>
              <a:sym typeface="+mn-lt"/>
            </a:endParaRPr>
          </a:p>
        </p:txBody>
      </p:sp>
      <p:sp>
        <p:nvSpPr>
          <p:cNvPr id="8" name="Freeform 25"/>
          <p:cNvSpPr>
            <a:spLocks noEditPoints="1"/>
          </p:cNvSpPr>
          <p:nvPr/>
        </p:nvSpPr>
        <p:spPr bwMode="auto">
          <a:xfrm>
            <a:off x="2545853" y="2198213"/>
            <a:ext cx="370342" cy="366003"/>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D44318"/>
          </a:solidFill>
          <a:ln>
            <a:noFill/>
          </a:ln>
          <a:extLst/>
        </p:spPr>
        <p:txBody>
          <a:bodyPr vert="horz" wrap="square" lIns="75491" tIns="37746" rIns="75491" bIns="3774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mn-lt"/>
              <a:ea typeface="+mn-ea"/>
              <a:cs typeface="+mn-ea"/>
              <a:sym typeface="+mn-lt"/>
            </a:endParaRPr>
          </a:p>
        </p:txBody>
      </p:sp>
      <p:sp>
        <p:nvSpPr>
          <p:cNvPr id="9" name="Freeform 26"/>
          <p:cNvSpPr>
            <a:spLocks noEditPoints="1"/>
          </p:cNvSpPr>
          <p:nvPr/>
        </p:nvSpPr>
        <p:spPr bwMode="auto">
          <a:xfrm>
            <a:off x="1689436" y="2198213"/>
            <a:ext cx="373647" cy="366003"/>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005F97"/>
          </a:solidFill>
          <a:ln>
            <a:noFill/>
          </a:ln>
          <a:extLst/>
        </p:spPr>
        <p:txBody>
          <a:bodyPr vert="horz" wrap="square" lIns="75491" tIns="37746" rIns="75491" bIns="3774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mn-lt"/>
              <a:ea typeface="+mn-ea"/>
              <a:cs typeface="+mn-ea"/>
              <a:sym typeface="+mn-lt"/>
            </a:endParaRPr>
          </a:p>
        </p:txBody>
      </p:sp>
      <p:sp>
        <p:nvSpPr>
          <p:cNvPr id="10" name="Freeform 27"/>
          <p:cNvSpPr>
            <a:spLocks/>
          </p:cNvSpPr>
          <p:nvPr/>
        </p:nvSpPr>
        <p:spPr bwMode="auto">
          <a:xfrm>
            <a:off x="3514691" y="2478488"/>
            <a:ext cx="1742592" cy="1480497"/>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solidFill>
          <a:ln>
            <a:noFill/>
          </a:ln>
          <a:extLst/>
        </p:spPr>
        <p:txBody>
          <a:bodyPr vert="horz" wrap="square" lIns="75491" tIns="37746" rIns="75491" bIns="3774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mn-lt"/>
              <a:ea typeface="+mn-ea"/>
              <a:cs typeface="+mn-ea"/>
              <a:sym typeface="+mn-lt"/>
            </a:endParaRPr>
          </a:p>
        </p:txBody>
      </p:sp>
      <p:sp>
        <p:nvSpPr>
          <p:cNvPr id="11" name="Freeform 28"/>
          <p:cNvSpPr>
            <a:spLocks/>
          </p:cNvSpPr>
          <p:nvPr/>
        </p:nvSpPr>
        <p:spPr bwMode="auto">
          <a:xfrm>
            <a:off x="2631825" y="2478485"/>
            <a:ext cx="2625461" cy="236088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D44318"/>
          </a:solidFill>
          <a:ln>
            <a:noFill/>
          </a:ln>
          <a:extLst/>
        </p:spPr>
        <p:txBody>
          <a:bodyPr vert="horz" wrap="square" lIns="75491" tIns="37746" rIns="75491" bIns="3774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mn-lt"/>
              <a:ea typeface="+mn-ea"/>
              <a:cs typeface="+mn-ea"/>
              <a:sym typeface="+mn-lt"/>
            </a:endParaRPr>
          </a:p>
        </p:txBody>
      </p:sp>
      <p:sp>
        <p:nvSpPr>
          <p:cNvPr id="12" name="Freeform 29"/>
          <p:cNvSpPr>
            <a:spLocks/>
          </p:cNvSpPr>
          <p:nvPr/>
        </p:nvSpPr>
        <p:spPr bwMode="auto">
          <a:xfrm>
            <a:off x="1775410" y="2478488"/>
            <a:ext cx="3481877" cy="3218186"/>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005F97"/>
          </a:solidFill>
          <a:ln>
            <a:noFill/>
          </a:ln>
          <a:extLst/>
        </p:spPr>
        <p:txBody>
          <a:bodyPr vert="horz" wrap="square" lIns="75491" tIns="37746" rIns="75491" bIns="3774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mn-lt"/>
              <a:ea typeface="+mn-ea"/>
              <a:cs typeface="+mn-ea"/>
              <a:sym typeface="+mn-lt"/>
            </a:endParaRPr>
          </a:p>
        </p:txBody>
      </p:sp>
      <p:sp>
        <p:nvSpPr>
          <p:cNvPr id="13" name="TextBox 12"/>
          <p:cNvSpPr txBox="1"/>
          <p:nvPr/>
        </p:nvSpPr>
        <p:spPr>
          <a:xfrm>
            <a:off x="5318714" y="3346145"/>
            <a:ext cx="557947" cy="768905"/>
          </a:xfrm>
          <a:prstGeom prst="rect">
            <a:avLst/>
          </a:prstGeom>
          <a:noFill/>
        </p:spPr>
        <p:txBody>
          <a:bodyPr wrap="none" lIns="75491" tIns="37746" rIns="75491" bIns="37746" rtlCol="0" anchor="ctr">
            <a:spAutoFit/>
          </a:bodyPr>
          <a:lstStyle/>
          <a:p>
            <a:r>
              <a:rPr lang="en-US" altLang="zh-CN" sz="4500" dirty="0">
                <a:solidFill>
                  <a:schemeClr val="tx2"/>
                </a:solidFill>
                <a:latin typeface="+mn-lt"/>
                <a:ea typeface="+mn-ea"/>
                <a:cs typeface="+mn-ea"/>
                <a:sym typeface="+mn-lt"/>
              </a:rPr>
              <a:t>A</a:t>
            </a:r>
            <a:endParaRPr lang="zh-CN" altLang="en-US" sz="4500" dirty="0">
              <a:solidFill>
                <a:schemeClr val="tx2"/>
              </a:solidFill>
              <a:latin typeface="+mn-lt"/>
              <a:ea typeface="+mn-ea"/>
              <a:cs typeface="+mn-ea"/>
              <a:sym typeface="+mn-lt"/>
            </a:endParaRPr>
          </a:p>
        </p:txBody>
      </p:sp>
      <p:sp>
        <p:nvSpPr>
          <p:cNvPr id="14" name="TextBox 13"/>
          <p:cNvSpPr txBox="1"/>
          <p:nvPr/>
        </p:nvSpPr>
        <p:spPr>
          <a:xfrm>
            <a:off x="5318713" y="4208690"/>
            <a:ext cx="537177" cy="768726"/>
          </a:xfrm>
          <a:prstGeom prst="rect">
            <a:avLst/>
          </a:prstGeom>
          <a:noFill/>
        </p:spPr>
        <p:txBody>
          <a:bodyPr wrap="none" lIns="75491" tIns="37746" rIns="75491" bIns="37746" rtlCol="0" anchor="ctr">
            <a:spAutoFit/>
          </a:bodyPr>
          <a:lstStyle/>
          <a:p>
            <a:r>
              <a:rPr lang="en-US" altLang="zh-CN" sz="4500" dirty="0">
                <a:solidFill>
                  <a:srgbClr val="D44318"/>
                </a:solidFill>
                <a:latin typeface="+mn-lt"/>
                <a:ea typeface="+mn-ea"/>
                <a:cs typeface="+mn-ea"/>
                <a:sym typeface="+mn-lt"/>
              </a:rPr>
              <a:t>B</a:t>
            </a:r>
            <a:endParaRPr lang="zh-CN" altLang="en-US" sz="4500" dirty="0">
              <a:solidFill>
                <a:srgbClr val="D44318"/>
              </a:solidFill>
              <a:latin typeface="+mn-lt"/>
              <a:ea typeface="+mn-ea"/>
              <a:cs typeface="+mn-ea"/>
              <a:sym typeface="+mn-lt"/>
            </a:endParaRPr>
          </a:p>
        </p:txBody>
      </p:sp>
      <p:sp>
        <p:nvSpPr>
          <p:cNvPr id="15" name="TextBox 14"/>
          <p:cNvSpPr txBox="1"/>
          <p:nvPr/>
        </p:nvSpPr>
        <p:spPr>
          <a:xfrm>
            <a:off x="5318712" y="5099245"/>
            <a:ext cx="569237" cy="768726"/>
          </a:xfrm>
          <a:prstGeom prst="rect">
            <a:avLst/>
          </a:prstGeom>
          <a:noFill/>
        </p:spPr>
        <p:txBody>
          <a:bodyPr wrap="none" lIns="75491" tIns="37746" rIns="75491" bIns="37746" rtlCol="0" anchor="ctr">
            <a:spAutoFit/>
          </a:bodyPr>
          <a:lstStyle/>
          <a:p>
            <a:r>
              <a:rPr lang="en-US" altLang="zh-CN" sz="4500">
                <a:solidFill>
                  <a:srgbClr val="005F97"/>
                </a:solidFill>
                <a:latin typeface="+mn-lt"/>
                <a:ea typeface="+mn-ea"/>
                <a:cs typeface="+mn-ea"/>
                <a:sym typeface="+mn-lt"/>
              </a:rPr>
              <a:t>C</a:t>
            </a:r>
            <a:endParaRPr lang="zh-CN" altLang="en-US" sz="4500">
              <a:solidFill>
                <a:srgbClr val="005F97"/>
              </a:solidFill>
              <a:latin typeface="+mn-lt"/>
              <a:ea typeface="+mn-ea"/>
              <a:cs typeface="+mn-ea"/>
              <a:sym typeface="+mn-lt"/>
            </a:endParaRPr>
          </a:p>
        </p:txBody>
      </p:sp>
      <p:sp>
        <p:nvSpPr>
          <p:cNvPr id="16" name="TextBox 15"/>
          <p:cNvSpPr txBox="1"/>
          <p:nvPr/>
        </p:nvSpPr>
        <p:spPr>
          <a:xfrm>
            <a:off x="6643817" y="3405280"/>
            <a:ext cx="4131909" cy="630227"/>
          </a:xfrm>
          <a:prstGeom prst="rect">
            <a:avLst/>
          </a:prstGeom>
          <a:noFill/>
        </p:spPr>
        <p:txBody>
          <a:bodyPr wrap="square" lIns="75491" tIns="37746" rIns="75491" bIns="37746" rtlCol="0">
            <a:spAutoFit/>
          </a:bodyPr>
          <a:lstStyle/>
          <a:p>
            <a:pPr defTabSz="914377" fontAlgn="auto">
              <a:spcBef>
                <a:spcPts val="0"/>
              </a:spcBef>
              <a:spcAft>
                <a:spcPts val="0"/>
              </a:spcAft>
              <a:defRPr/>
            </a:pPr>
            <a:r>
              <a:rPr lang="zh-CN" altLang="en-US" sz="1200" kern="0" dirty="0">
                <a:solidFill>
                  <a:schemeClr val="accent1">
                    <a:lumMod val="50000"/>
                  </a:schemeClr>
                </a:solidFill>
                <a:latin typeface="+mn-lt"/>
                <a:ea typeface="+mn-ea"/>
                <a:cs typeface="+mn-ea"/>
                <a:sym typeface="+mn-lt"/>
              </a:rPr>
              <a:t>这里可以添加主要内容这里可以添加主要内容这里可以添加主要内容这里可以添加主要内这里可以添加主要内容这里可以添加主要内容这里可以添加主要内容这里可以添加主要内</a:t>
            </a:r>
          </a:p>
        </p:txBody>
      </p:sp>
      <p:sp>
        <p:nvSpPr>
          <p:cNvPr id="17" name="TextBox 16"/>
          <p:cNvSpPr txBox="1"/>
          <p:nvPr/>
        </p:nvSpPr>
        <p:spPr>
          <a:xfrm>
            <a:off x="6643817" y="4298682"/>
            <a:ext cx="4131909" cy="630227"/>
          </a:xfrm>
          <a:prstGeom prst="rect">
            <a:avLst/>
          </a:prstGeom>
          <a:noFill/>
        </p:spPr>
        <p:txBody>
          <a:bodyPr wrap="square" lIns="75491" tIns="37746" rIns="75491" bIns="37746" rtlCol="0">
            <a:spAutoFit/>
          </a:bodyPr>
          <a:lstStyle/>
          <a:p>
            <a:pPr defTabSz="914377" fontAlgn="auto">
              <a:spcBef>
                <a:spcPts val="0"/>
              </a:spcBef>
              <a:spcAft>
                <a:spcPts val="0"/>
              </a:spcAft>
              <a:defRPr/>
            </a:pPr>
            <a:r>
              <a:rPr lang="zh-CN" altLang="en-US" sz="1200" kern="0" dirty="0">
                <a:solidFill>
                  <a:schemeClr val="accent1">
                    <a:lumMod val="50000"/>
                  </a:schemeClr>
                </a:solidFill>
                <a:latin typeface="+mn-lt"/>
                <a:ea typeface="+mn-ea"/>
                <a:cs typeface="+mn-ea"/>
                <a:sym typeface="+mn-lt"/>
              </a:rPr>
              <a:t>这里可以添加主要内容这里可以添加主要内容这里可以添加主要内容这里可以添加主要内这里可以添加主要内容这里可以添加主要内容这里可以添加主要内容这里可以添加主要内</a:t>
            </a:r>
          </a:p>
        </p:txBody>
      </p:sp>
      <p:sp>
        <p:nvSpPr>
          <p:cNvPr id="18" name="TextBox 17"/>
          <p:cNvSpPr txBox="1"/>
          <p:nvPr/>
        </p:nvSpPr>
        <p:spPr>
          <a:xfrm>
            <a:off x="6643817" y="5224677"/>
            <a:ext cx="4131909" cy="630227"/>
          </a:xfrm>
          <a:prstGeom prst="rect">
            <a:avLst/>
          </a:prstGeom>
          <a:noFill/>
        </p:spPr>
        <p:txBody>
          <a:bodyPr wrap="square" lIns="75491" tIns="37746" rIns="75491" bIns="37746" rtlCol="0">
            <a:spAutoFit/>
          </a:bodyPr>
          <a:lstStyle/>
          <a:p>
            <a:pPr defTabSz="914377" fontAlgn="auto">
              <a:spcBef>
                <a:spcPts val="0"/>
              </a:spcBef>
              <a:spcAft>
                <a:spcPts val="0"/>
              </a:spcAft>
              <a:defRPr/>
            </a:pPr>
            <a:r>
              <a:rPr lang="zh-CN" altLang="en-US" sz="1200" kern="0" dirty="0">
                <a:solidFill>
                  <a:schemeClr val="accent1">
                    <a:lumMod val="50000"/>
                  </a:schemeClr>
                </a:solidFill>
                <a:latin typeface="+mn-lt"/>
                <a:ea typeface="+mn-ea"/>
                <a:cs typeface="+mn-ea"/>
                <a:sym typeface="+mn-lt"/>
              </a:rPr>
              <a:t>这里可以添加主要内容这里可以添加主要内容这里可以添加主要内容这里可以添加主要内这里可以添加主要内容这里可以添加主要内容这里可以添加主要内容这里可以添加主要内</a:t>
            </a:r>
          </a:p>
        </p:txBody>
      </p:sp>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 calcmode="lin" valueType="num">
                                      <p:cBhvr>
                                        <p:cTn id="19" dur="500" fill="hold"/>
                                        <p:tgtEl>
                                          <p:spTgt spid="7"/>
                                        </p:tgtEl>
                                        <p:attrNameLst>
                                          <p:attrName>style.rotation</p:attrName>
                                        </p:attrNameLst>
                                      </p:cBhvr>
                                      <p:tavLst>
                                        <p:tav tm="0">
                                          <p:val>
                                            <p:fltVal val="360"/>
                                          </p:val>
                                        </p:tav>
                                        <p:tav tm="100000">
                                          <p:val>
                                            <p:fltVal val="0"/>
                                          </p:val>
                                        </p:tav>
                                      </p:tavLst>
                                    </p:anim>
                                    <p:animEffect transition="in" filter="fade">
                                      <p:cBhvr>
                                        <p:cTn id="20" dur="500"/>
                                        <p:tgtEl>
                                          <p:spTgt spid="7"/>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360"/>
                                          </p:val>
                                        </p:tav>
                                        <p:tav tm="100000">
                                          <p:val>
                                            <p:fltVal val="0"/>
                                          </p:val>
                                        </p:tav>
                                      </p:tavLst>
                                    </p:anim>
                                    <p:animEffect transition="in" filter="fade">
                                      <p:cBhvr>
                                        <p:cTn id="32" dur="500"/>
                                        <p:tgtEl>
                                          <p:spTgt spid="9"/>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anim calcmode="lin" valueType="num">
                                      <p:cBhvr>
                                        <p:cTn id="41" dur="500" fill="hold"/>
                                        <p:tgtEl>
                                          <p:spTgt spid="13"/>
                                        </p:tgtEl>
                                        <p:attrNameLst>
                                          <p:attrName>ppt_w</p:attrName>
                                        </p:attrNameLst>
                                      </p:cBhvr>
                                      <p:tavLst>
                                        <p:tav tm="0" fmla="#ppt_w*sin(2.5*pi*$)">
                                          <p:val>
                                            <p:fltVal val="0"/>
                                          </p:val>
                                        </p:tav>
                                        <p:tav tm="100000">
                                          <p:val>
                                            <p:fltVal val="1"/>
                                          </p:val>
                                        </p:tav>
                                      </p:tavLst>
                                    </p:anim>
                                    <p:anim calcmode="lin" valueType="num">
                                      <p:cBhvr>
                                        <p:cTn id="42" dur="500" fill="hold"/>
                                        <p:tgtEl>
                                          <p:spTgt spid="13"/>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anim calcmode="lin" valueType="num">
                                      <p:cBhvr>
                                        <p:cTn id="54" dur="500" fill="hold"/>
                                        <p:tgtEl>
                                          <p:spTgt spid="14"/>
                                        </p:tgtEl>
                                        <p:attrNameLst>
                                          <p:attrName>ppt_w</p:attrName>
                                        </p:attrNameLst>
                                      </p:cBhvr>
                                      <p:tavLst>
                                        <p:tav tm="0" fmla="#ppt_w*sin(2.5*pi*$)">
                                          <p:val>
                                            <p:fltVal val="0"/>
                                          </p:val>
                                        </p:tav>
                                        <p:tav tm="100000">
                                          <p:val>
                                            <p:fltVal val="1"/>
                                          </p:val>
                                        </p:tav>
                                      </p:tavLst>
                                    </p:anim>
                                    <p:anim calcmode="lin" valueType="num">
                                      <p:cBhvr>
                                        <p:cTn id="55" dur="500" fill="hold"/>
                                        <p:tgtEl>
                                          <p:spTgt spid="14"/>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anim calcmode="lin" valueType="num">
                                      <p:cBhvr>
                                        <p:cTn id="67" dur="500" fill="hold"/>
                                        <p:tgtEl>
                                          <p:spTgt spid="15"/>
                                        </p:tgtEl>
                                        <p:attrNameLst>
                                          <p:attrName>ppt_w</p:attrName>
                                        </p:attrNameLst>
                                      </p:cBhvr>
                                      <p:tavLst>
                                        <p:tav tm="0" fmla="#ppt_w*sin(2.5*pi*$)">
                                          <p:val>
                                            <p:fltVal val="0"/>
                                          </p:val>
                                        </p:tav>
                                        <p:tav tm="100000">
                                          <p:val>
                                            <p:fltVal val="1"/>
                                          </p:val>
                                        </p:tav>
                                      </p:tavLst>
                                    </p:anim>
                                    <p:anim calcmode="lin" valueType="num">
                                      <p:cBhvr>
                                        <p:cTn id="68" dur="500" fill="hold"/>
                                        <p:tgtEl>
                                          <p:spTgt spid="15"/>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left)">
                                      <p:cBhvr>
                                        <p:cTn id="7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sp>
        <p:nvSpPr>
          <p:cNvPr id="5" name="Freeform 6"/>
          <p:cNvSpPr>
            <a:spLocks/>
          </p:cNvSpPr>
          <p:nvPr/>
        </p:nvSpPr>
        <p:spPr bwMode="auto">
          <a:xfrm>
            <a:off x="5950028" y="2175382"/>
            <a:ext cx="1589846" cy="4684208"/>
          </a:xfrm>
          <a:custGeom>
            <a:avLst/>
            <a:gdLst>
              <a:gd name="T0" fmla="*/ 469 w 2278"/>
              <a:gd name="T1" fmla="*/ 132 h 6709"/>
              <a:gd name="T2" fmla="*/ 1800 w 2278"/>
              <a:gd name="T3" fmla="*/ 132 h 6709"/>
              <a:gd name="T4" fmla="*/ 1800 w 2278"/>
              <a:gd name="T5" fmla="*/ 0 h 6709"/>
              <a:gd name="T6" fmla="*/ 2039 w 2278"/>
              <a:gd name="T7" fmla="*/ 190 h 6709"/>
              <a:gd name="T8" fmla="*/ 2278 w 2278"/>
              <a:gd name="T9" fmla="*/ 379 h 6709"/>
              <a:gd name="T10" fmla="*/ 2039 w 2278"/>
              <a:gd name="T11" fmla="*/ 569 h 6709"/>
              <a:gd name="T12" fmla="*/ 1800 w 2278"/>
              <a:gd name="T13" fmla="*/ 758 h 6709"/>
              <a:gd name="T14" fmla="*/ 1800 w 2278"/>
              <a:gd name="T15" fmla="*/ 621 h 6709"/>
              <a:gd name="T16" fmla="*/ 797 w 2278"/>
              <a:gd name="T17" fmla="*/ 621 h 6709"/>
              <a:gd name="T18" fmla="*/ 489 w 2278"/>
              <a:gd name="T19" fmla="*/ 868 h 6709"/>
              <a:gd name="T20" fmla="*/ 489 w 2278"/>
              <a:gd name="T21" fmla="*/ 6709 h 6709"/>
              <a:gd name="T22" fmla="*/ 0 w 2278"/>
              <a:gd name="T23" fmla="*/ 6709 h 6709"/>
              <a:gd name="T24" fmla="*/ 0 w 2278"/>
              <a:gd name="T25" fmla="*/ 601 h 6709"/>
              <a:gd name="T26" fmla="*/ 469 w 2278"/>
              <a:gd name="T27" fmla="*/ 132 h 6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6709">
                <a:moveTo>
                  <a:pt x="469" y="132"/>
                </a:moveTo>
                <a:lnTo>
                  <a:pt x="1800" y="132"/>
                </a:lnTo>
                <a:lnTo>
                  <a:pt x="1800" y="0"/>
                </a:lnTo>
                <a:lnTo>
                  <a:pt x="2039" y="190"/>
                </a:lnTo>
                <a:lnTo>
                  <a:pt x="2278" y="379"/>
                </a:lnTo>
                <a:lnTo>
                  <a:pt x="2039" y="569"/>
                </a:lnTo>
                <a:lnTo>
                  <a:pt x="1800" y="758"/>
                </a:lnTo>
                <a:lnTo>
                  <a:pt x="1800" y="621"/>
                </a:lnTo>
                <a:lnTo>
                  <a:pt x="797" y="621"/>
                </a:lnTo>
                <a:cubicBezTo>
                  <a:pt x="600" y="621"/>
                  <a:pt x="489" y="670"/>
                  <a:pt x="489" y="868"/>
                </a:cubicBezTo>
                <a:lnTo>
                  <a:pt x="489" y="6709"/>
                </a:lnTo>
                <a:lnTo>
                  <a:pt x="0" y="6709"/>
                </a:lnTo>
                <a:lnTo>
                  <a:pt x="0" y="601"/>
                </a:lnTo>
                <a:cubicBezTo>
                  <a:pt x="0" y="343"/>
                  <a:pt x="211" y="132"/>
                  <a:pt x="469" y="132"/>
                </a:cubicBezTo>
                <a:close/>
              </a:path>
            </a:pathLst>
          </a:custGeom>
          <a:solidFill>
            <a:srgbClr val="0098A8"/>
          </a:solidFill>
          <a:ln>
            <a:noFill/>
          </a:ln>
        </p:spPr>
        <p:txBody>
          <a:bodyPr vert="horz" wrap="square" lIns="91426" tIns="45712" rIns="91426" bIns="45712" numCol="1" anchor="t" anchorCtr="0" compatLnSpc="1">
            <a:prstTxWarp prst="textNoShape">
              <a:avLst/>
            </a:prstTxWarp>
          </a:bodyPr>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294A5A"/>
              </a:solidFill>
              <a:effectLst/>
              <a:uLnTx/>
              <a:uFillTx/>
              <a:latin typeface="+mn-lt"/>
              <a:ea typeface="+mn-ea"/>
              <a:cs typeface="+mn-ea"/>
              <a:sym typeface="+mn-lt"/>
            </a:endParaRPr>
          </a:p>
        </p:txBody>
      </p:sp>
      <p:sp>
        <p:nvSpPr>
          <p:cNvPr id="6" name="Freeform 7"/>
          <p:cNvSpPr>
            <a:spLocks/>
          </p:cNvSpPr>
          <p:nvPr/>
        </p:nvSpPr>
        <p:spPr bwMode="auto">
          <a:xfrm>
            <a:off x="6399057" y="3582229"/>
            <a:ext cx="1120192" cy="3277359"/>
          </a:xfrm>
          <a:custGeom>
            <a:avLst/>
            <a:gdLst>
              <a:gd name="T0" fmla="*/ 468 w 1605"/>
              <a:gd name="T1" fmla="*/ 132 h 4693"/>
              <a:gd name="T2" fmla="*/ 1127 w 1605"/>
              <a:gd name="T3" fmla="*/ 132 h 4693"/>
              <a:gd name="T4" fmla="*/ 1127 w 1605"/>
              <a:gd name="T5" fmla="*/ 0 h 4693"/>
              <a:gd name="T6" fmla="*/ 1366 w 1605"/>
              <a:gd name="T7" fmla="*/ 189 h 4693"/>
              <a:gd name="T8" fmla="*/ 1605 w 1605"/>
              <a:gd name="T9" fmla="*/ 379 h 4693"/>
              <a:gd name="T10" fmla="*/ 1366 w 1605"/>
              <a:gd name="T11" fmla="*/ 568 h 4693"/>
              <a:gd name="T12" fmla="*/ 1127 w 1605"/>
              <a:gd name="T13" fmla="*/ 758 h 4693"/>
              <a:gd name="T14" fmla="*/ 1127 w 1605"/>
              <a:gd name="T15" fmla="*/ 620 h 4693"/>
              <a:gd name="T16" fmla="*/ 796 w 1605"/>
              <a:gd name="T17" fmla="*/ 620 h 4693"/>
              <a:gd name="T18" fmla="*/ 488 w 1605"/>
              <a:gd name="T19" fmla="*/ 867 h 4693"/>
              <a:gd name="T20" fmla="*/ 488 w 1605"/>
              <a:gd name="T21" fmla="*/ 4693 h 4693"/>
              <a:gd name="T22" fmla="*/ 0 w 1605"/>
              <a:gd name="T23" fmla="*/ 4693 h 4693"/>
              <a:gd name="T24" fmla="*/ 0 w 1605"/>
              <a:gd name="T25" fmla="*/ 600 h 4693"/>
              <a:gd name="T26" fmla="*/ 468 w 1605"/>
              <a:gd name="T27" fmla="*/ 132 h 4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4693">
                <a:moveTo>
                  <a:pt x="468" y="132"/>
                </a:moveTo>
                <a:lnTo>
                  <a:pt x="1127" y="132"/>
                </a:lnTo>
                <a:lnTo>
                  <a:pt x="1127" y="0"/>
                </a:lnTo>
                <a:lnTo>
                  <a:pt x="1366" y="189"/>
                </a:lnTo>
                <a:lnTo>
                  <a:pt x="1605" y="379"/>
                </a:lnTo>
                <a:lnTo>
                  <a:pt x="1366" y="568"/>
                </a:lnTo>
                <a:lnTo>
                  <a:pt x="1127" y="758"/>
                </a:lnTo>
                <a:lnTo>
                  <a:pt x="1127" y="620"/>
                </a:lnTo>
                <a:lnTo>
                  <a:pt x="796" y="620"/>
                </a:lnTo>
                <a:cubicBezTo>
                  <a:pt x="599" y="620"/>
                  <a:pt x="488" y="670"/>
                  <a:pt x="488" y="867"/>
                </a:cubicBezTo>
                <a:lnTo>
                  <a:pt x="488" y="4693"/>
                </a:lnTo>
                <a:lnTo>
                  <a:pt x="0" y="4693"/>
                </a:lnTo>
                <a:lnTo>
                  <a:pt x="0" y="600"/>
                </a:lnTo>
                <a:cubicBezTo>
                  <a:pt x="0" y="343"/>
                  <a:pt x="210" y="132"/>
                  <a:pt x="468" y="132"/>
                </a:cubicBezTo>
                <a:close/>
              </a:path>
            </a:pathLst>
          </a:custGeom>
          <a:solidFill>
            <a:srgbClr val="D44318"/>
          </a:solidFill>
          <a:ln>
            <a:noFill/>
          </a:ln>
        </p:spPr>
        <p:txBody>
          <a:bodyPr vert="horz" wrap="square" lIns="91426" tIns="45712" rIns="91426" bIns="45712" numCol="1" anchor="t" anchorCtr="0" compatLnSpc="1">
            <a:prstTxWarp prst="textNoShape">
              <a:avLst/>
            </a:prstTxWarp>
          </a:bodyPr>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294A5A"/>
              </a:solidFill>
              <a:effectLst/>
              <a:uLnTx/>
              <a:uFillTx/>
              <a:latin typeface="+mn-lt"/>
              <a:ea typeface="+mn-ea"/>
              <a:cs typeface="+mn-ea"/>
              <a:sym typeface="+mn-lt"/>
            </a:endParaRPr>
          </a:p>
        </p:txBody>
      </p:sp>
      <p:sp>
        <p:nvSpPr>
          <p:cNvPr id="7" name="Freeform 8"/>
          <p:cNvSpPr>
            <a:spLocks/>
          </p:cNvSpPr>
          <p:nvPr/>
        </p:nvSpPr>
        <p:spPr bwMode="auto">
          <a:xfrm>
            <a:off x="4238008" y="3128102"/>
            <a:ext cx="1589846" cy="3731489"/>
          </a:xfrm>
          <a:custGeom>
            <a:avLst/>
            <a:gdLst>
              <a:gd name="T0" fmla="*/ 1809 w 2278"/>
              <a:gd name="T1" fmla="*/ 132 h 5345"/>
              <a:gd name="T2" fmla="*/ 478 w 2278"/>
              <a:gd name="T3" fmla="*/ 132 h 5345"/>
              <a:gd name="T4" fmla="*/ 478 w 2278"/>
              <a:gd name="T5" fmla="*/ 0 h 5345"/>
              <a:gd name="T6" fmla="*/ 239 w 2278"/>
              <a:gd name="T7" fmla="*/ 190 h 5345"/>
              <a:gd name="T8" fmla="*/ 0 w 2278"/>
              <a:gd name="T9" fmla="*/ 379 h 5345"/>
              <a:gd name="T10" fmla="*/ 239 w 2278"/>
              <a:gd name="T11" fmla="*/ 569 h 5345"/>
              <a:gd name="T12" fmla="*/ 478 w 2278"/>
              <a:gd name="T13" fmla="*/ 758 h 5345"/>
              <a:gd name="T14" fmla="*/ 478 w 2278"/>
              <a:gd name="T15" fmla="*/ 621 h 5345"/>
              <a:gd name="T16" fmla="*/ 1481 w 2278"/>
              <a:gd name="T17" fmla="*/ 621 h 5345"/>
              <a:gd name="T18" fmla="*/ 1789 w 2278"/>
              <a:gd name="T19" fmla="*/ 868 h 5345"/>
              <a:gd name="T20" fmla="*/ 1789 w 2278"/>
              <a:gd name="T21" fmla="*/ 5345 h 5345"/>
              <a:gd name="T22" fmla="*/ 2278 w 2278"/>
              <a:gd name="T23" fmla="*/ 5345 h 5345"/>
              <a:gd name="T24" fmla="*/ 2278 w 2278"/>
              <a:gd name="T25" fmla="*/ 601 h 5345"/>
              <a:gd name="T26" fmla="*/ 1809 w 2278"/>
              <a:gd name="T27" fmla="*/ 132 h 5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5345">
                <a:moveTo>
                  <a:pt x="1809" y="132"/>
                </a:moveTo>
                <a:lnTo>
                  <a:pt x="478" y="132"/>
                </a:lnTo>
                <a:lnTo>
                  <a:pt x="478" y="0"/>
                </a:lnTo>
                <a:lnTo>
                  <a:pt x="239" y="190"/>
                </a:lnTo>
                <a:lnTo>
                  <a:pt x="0" y="379"/>
                </a:lnTo>
                <a:lnTo>
                  <a:pt x="239" y="569"/>
                </a:lnTo>
                <a:lnTo>
                  <a:pt x="478" y="758"/>
                </a:lnTo>
                <a:lnTo>
                  <a:pt x="478" y="621"/>
                </a:lnTo>
                <a:lnTo>
                  <a:pt x="1481" y="621"/>
                </a:lnTo>
                <a:cubicBezTo>
                  <a:pt x="1678" y="621"/>
                  <a:pt x="1789" y="670"/>
                  <a:pt x="1789" y="868"/>
                </a:cubicBezTo>
                <a:lnTo>
                  <a:pt x="1789" y="5345"/>
                </a:lnTo>
                <a:lnTo>
                  <a:pt x="2278" y="5345"/>
                </a:lnTo>
                <a:lnTo>
                  <a:pt x="2278" y="601"/>
                </a:lnTo>
                <a:cubicBezTo>
                  <a:pt x="2278" y="343"/>
                  <a:pt x="2067" y="132"/>
                  <a:pt x="1809" y="132"/>
                </a:cubicBezTo>
                <a:close/>
              </a:path>
            </a:pathLst>
          </a:custGeom>
          <a:solidFill>
            <a:schemeClr val="tx2"/>
          </a:solidFill>
          <a:ln>
            <a:noFill/>
          </a:ln>
        </p:spPr>
        <p:txBody>
          <a:bodyPr vert="horz" wrap="square" lIns="91426" tIns="45712" rIns="91426" bIns="45712" numCol="1" anchor="t" anchorCtr="0" compatLnSpc="1">
            <a:prstTxWarp prst="textNoShape">
              <a:avLst/>
            </a:prstTxWarp>
          </a:bodyPr>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294A5A"/>
              </a:solidFill>
              <a:effectLst/>
              <a:uLnTx/>
              <a:uFillTx/>
              <a:latin typeface="+mn-lt"/>
              <a:ea typeface="+mn-ea"/>
              <a:cs typeface="+mn-ea"/>
              <a:sym typeface="+mn-lt"/>
            </a:endParaRPr>
          </a:p>
        </p:txBody>
      </p:sp>
      <p:sp>
        <p:nvSpPr>
          <p:cNvPr id="8" name="Freeform 9"/>
          <p:cNvSpPr>
            <a:spLocks/>
          </p:cNvSpPr>
          <p:nvPr/>
        </p:nvSpPr>
        <p:spPr bwMode="auto">
          <a:xfrm>
            <a:off x="4260222" y="4506370"/>
            <a:ext cx="1120192" cy="2353219"/>
          </a:xfrm>
          <a:custGeom>
            <a:avLst/>
            <a:gdLst>
              <a:gd name="T0" fmla="*/ 1137 w 1605"/>
              <a:gd name="T1" fmla="*/ 132 h 3370"/>
              <a:gd name="T2" fmla="*/ 478 w 1605"/>
              <a:gd name="T3" fmla="*/ 132 h 3370"/>
              <a:gd name="T4" fmla="*/ 478 w 1605"/>
              <a:gd name="T5" fmla="*/ 0 h 3370"/>
              <a:gd name="T6" fmla="*/ 239 w 1605"/>
              <a:gd name="T7" fmla="*/ 190 h 3370"/>
              <a:gd name="T8" fmla="*/ 0 w 1605"/>
              <a:gd name="T9" fmla="*/ 379 h 3370"/>
              <a:gd name="T10" fmla="*/ 239 w 1605"/>
              <a:gd name="T11" fmla="*/ 569 h 3370"/>
              <a:gd name="T12" fmla="*/ 478 w 1605"/>
              <a:gd name="T13" fmla="*/ 758 h 3370"/>
              <a:gd name="T14" fmla="*/ 478 w 1605"/>
              <a:gd name="T15" fmla="*/ 621 h 3370"/>
              <a:gd name="T16" fmla="*/ 809 w 1605"/>
              <a:gd name="T17" fmla="*/ 621 h 3370"/>
              <a:gd name="T18" fmla="*/ 1117 w 1605"/>
              <a:gd name="T19" fmla="*/ 868 h 3370"/>
              <a:gd name="T20" fmla="*/ 1117 w 1605"/>
              <a:gd name="T21" fmla="*/ 3370 h 3370"/>
              <a:gd name="T22" fmla="*/ 1605 w 1605"/>
              <a:gd name="T23" fmla="*/ 3370 h 3370"/>
              <a:gd name="T24" fmla="*/ 1605 w 1605"/>
              <a:gd name="T25" fmla="*/ 601 h 3370"/>
              <a:gd name="T26" fmla="*/ 1137 w 1605"/>
              <a:gd name="T27" fmla="*/ 132 h 3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3370">
                <a:moveTo>
                  <a:pt x="1137" y="132"/>
                </a:moveTo>
                <a:lnTo>
                  <a:pt x="478" y="132"/>
                </a:lnTo>
                <a:lnTo>
                  <a:pt x="478" y="0"/>
                </a:lnTo>
                <a:lnTo>
                  <a:pt x="239" y="190"/>
                </a:lnTo>
                <a:lnTo>
                  <a:pt x="0" y="379"/>
                </a:lnTo>
                <a:lnTo>
                  <a:pt x="239" y="569"/>
                </a:lnTo>
                <a:lnTo>
                  <a:pt x="478" y="758"/>
                </a:lnTo>
                <a:lnTo>
                  <a:pt x="478" y="621"/>
                </a:lnTo>
                <a:lnTo>
                  <a:pt x="809" y="621"/>
                </a:lnTo>
                <a:cubicBezTo>
                  <a:pt x="1006" y="621"/>
                  <a:pt x="1117" y="670"/>
                  <a:pt x="1117" y="868"/>
                </a:cubicBezTo>
                <a:lnTo>
                  <a:pt x="1117" y="3370"/>
                </a:lnTo>
                <a:lnTo>
                  <a:pt x="1605" y="3370"/>
                </a:lnTo>
                <a:lnTo>
                  <a:pt x="1605" y="601"/>
                </a:lnTo>
                <a:cubicBezTo>
                  <a:pt x="1605" y="343"/>
                  <a:pt x="1395" y="132"/>
                  <a:pt x="1137" y="132"/>
                </a:cubicBezTo>
                <a:close/>
              </a:path>
            </a:pathLst>
          </a:custGeom>
          <a:solidFill>
            <a:srgbClr val="005F97"/>
          </a:solidFill>
          <a:ln>
            <a:noFill/>
          </a:ln>
        </p:spPr>
        <p:txBody>
          <a:bodyPr vert="horz" wrap="square" lIns="91426" tIns="45712" rIns="91426" bIns="45712" numCol="1" anchor="t" anchorCtr="0" compatLnSpc="1">
            <a:prstTxWarp prst="textNoShape">
              <a:avLst/>
            </a:prstTxWarp>
          </a:bodyPr>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294A5A"/>
              </a:solidFill>
              <a:effectLst/>
              <a:uLnTx/>
              <a:uFillTx/>
              <a:latin typeface="+mn-lt"/>
              <a:ea typeface="+mn-ea"/>
              <a:cs typeface="+mn-ea"/>
              <a:sym typeface="+mn-lt"/>
            </a:endParaRPr>
          </a:p>
        </p:txBody>
      </p:sp>
      <p:sp>
        <p:nvSpPr>
          <p:cNvPr id="9" name="TextBox 8"/>
          <p:cNvSpPr txBox="1"/>
          <p:nvPr/>
        </p:nvSpPr>
        <p:spPr>
          <a:xfrm>
            <a:off x="7815684" y="3268383"/>
            <a:ext cx="1996305" cy="400203"/>
          </a:xfrm>
          <a:prstGeom prst="rect">
            <a:avLst/>
          </a:prstGeom>
          <a:noFill/>
        </p:spPr>
        <p:txBody>
          <a:bodyPr wrap="square" lIns="91426" tIns="45712" rIns="91426" bIns="45712" rtlCol="0">
            <a:spAutoFit/>
          </a:bodyPr>
          <a:lstStyle/>
          <a:p>
            <a:pPr defTabSz="914377" fontAlgn="base">
              <a:spcBef>
                <a:spcPct val="0"/>
              </a:spcBef>
              <a:spcAft>
                <a:spcPct val="0"/>
              </a:spcAft>
            </a:pPr>
            <a:r>
              <a:rPr lang="zh-CN" altLang="en-US" sz="2000" b="1" dirty="0">
                <a:solidFill>
                  <a:srgbClr val="484849"/>
                </a:solidFill>
                <a:latin typeface="+mn-lt"/>
                <a:ea typeface="+mn-ea"/>
                <a:cs typeface="+mn-ea"/>
                <a:sym typeface="+mn-lt"/>
              </a:rPr>
              <a:t>市场认识较低</a:t>
            </a:r>
          </a:p>
        </p:txBody>
      </p:sp>
      <p:sp>
        <p:nvSpPr>
          <p:cNvPr id="10" name="TextBox 9"/>
          <p:cNvSpPr txBox="1"/>
          <p:nvPr/>
        </p:nvSpPr>
        <p:spPr>
          <a:xfrm>
            <a:off x="7798598" y="3661903"/>
            <a:ext cx="3406514" cy="677092"/>
          </a:xfrm>
          <a:prstGeom prst="rect">
            <a:avLst/>
          </a:prstGeom>
          <a:noFill/>
        </p:spPr>
        <p:txBody>
          <a:bodyPr wrap="square" lIns="91426" tIns="45712" rIns="91426" bIns="45712" rtlCol="0">
            <a:spAutoFit/>
          </a:bodyPr>
          <a:lstStyle/>
          <a:p>
            <a:pPr defTabSz="914377" fontAlgn="base">
              <a:spcBef>
                <a:spcPct val="0"/>
              </a:spcBef>
              <a:spcAft>
                <a:spcPct val="0"/>
              </a:spcAft>
            </a:pPr>
            <a:r>
              <a:rPr lang="zh-CN" altLang="en-US" sz="1900" dirty="0">
                <a:solidFill>
                  <a:srgbClr val="484849"/>
                </a:solidFill>
                <a:latin typeface="+mn-lt"/>
                <a:ea typeface="+mn-ea"/>
                <a:cs typeface="+mn-ea"/>
                <a:sym typeface="+mn-lt"/>
              </a:rPr>
              <a:t>请在这里输入段落文本内容请在这里输入段落文本内容</a:t>
            </a:r>
          </a:p>
        </p:txBody>
      </p:sp>
      <p:sp>
        <p:nvSpPr>
          <p:cNvPr id="11" name="TextBox 10"/>
          <p:cNvSpPr txBox="1"/>
          <p:nvPr/>
        </p:nvSpPr>
        <p:spPr>
          <a:xfrm>
            <a:off x="7815684" y="1896467"/>
            <a:ext cx="1996305" cy="400203"/>
          </a:xfrm>
          <a:prstGeom prst="rect">
            <a:avLst/>
          </a:prstGeom>
          <a:noFill/>
        </p:spPr>
        <p:txBody>
          <a:bodyPr wrap="square" lIns="91426" tIns="45712" rIns="91426" bIns="45712" rtlCol="0">
            <a:spAutoFit/>
          </a:bodyPr>
          <a:lstStyle/>
          <a:p>
            <a:pPr defTabSz="914377" fontAlgn="base">
              <a:spcBef>
                <a:spcPct val="0"/>
              </a:spcBef>
              <a:spcAft>
                <a:spcPct val="0"/>
              </a:spcAft>
            </a:pPr>
            <a:r>
              <a:rPr lang="zh-CN" altLang="en-US" sz="2000" b="1" dirty="0">
                <a:solidFill>
                  <a:srgbClr val="484849"/>
                </a:solidFill>
                <a:latin typeface="+mn-lt"/>
                <a:ea typeface="+mn-ea"/>
                <a:cs typeface="+mn-ea"/>
                <a:sym typeface="+mn-lt"/>
              </a:rPr>
              <a:t>市场占有率低</a:t>
            </a:r>
          </a:p>
        </p:txBody>
      </p:sp>
      <p:sp>
        <p:nvSpPr>
          <p:cNvPr id="12" name="TextBox 11"/>
          <p:cNvSpPr txBox="1"/>
          <p:nvPr/>
        </p:nvSpPr>
        <p:spPr>
          <a:xfrm>
            <a:off x="7798598" y="2289986"/>
            <a:ext cx="3406514" cy="677092"/>
          </a:xfrm>
          <a:prstGeom prst="rect">
            <a:avLst/>
          </a:prstGeom>
          <a:noFill/>
        </p:spPr>
        <p:txBody>
          <a:bodyPr wrap="square" lIns="91426" tIns="45712" rIns="91426" bIns="45712" rtlCol="0">
            <a:spAutoFit/>
          </a:bodyPr>
          <a:lstStyle/>
          <a:p>
            <a:pPr defTabSz="914377" fontAlgn="base">
              <a:spcBef>
                <a:spcPct val="0"/>
              </a:spcBef>
              <a:spcAft>
                <a:spcPct val="0"/>
              </a:spcAft>
            </a:pPr>
            <a:r>
              <a:rPr lang="zh-CN" altLang="en-US" sz="1900" dirty="0">
                <a:solidFill>
                  <a:srgbClr val="484849"/>
                </a:solidFill>
                <a:latin typeface="+mn-lt"/>
                <a:ea typeface="+mn-ea"/>
                <a:cs typeface="+mn-ea"/>
                <a:sym typeface="+mn-lt"/>
              </a:rPr>
              <a:t>请在这里输入段落文本内容请在这里输入段落文本内容</a:t>
            </a:r>
          </a:p>
        </p:txBody>
      </p:sp>
      <p:sp>
        <p:nvSpPr>
          <p:cNvPr id="13" name="TextBox 12"/>
          <p:cNvSpPr txBox="1"/>
          <p:nvPr/>
        </p:nvSpPr>
        <p:spPr>
          <a:xfrm>
            <a:off x="2218454" y="2734583"/>
            <a:ext cx="1996305" cy="400203"/>
          </a:xfrm>
          <a:prstGeom prst="rect">
            <a:avLst/>
          </a:prstGeom>
          <a:noFill/>
        </p:spPr>
        <p:txBody>
          <a:bodyPr wrap="square" lIns="91426" tIns="45712" rIns="91426" bIns="45712" rtlCol="0">
            <a:spAutoFit/>
          </a:bodyPr>
          <a:lstStyle/>
          <a:p>
            <a:pPr algn="r" defTabSz="914377" fontAlgn="base">
              <a:spcBef>
                <a:spcPct val="0"/>
              </a:spcBef>
              <a:spcAft>
                <a:spcPct val="0"/>
              </a:spcAft>
            </a:pPr>
            <a:r>
              <a:rPr lang="zh-CN" altLang="en-US" sz="2000" b="1" dirty="0">
                <a:solidFill>
                  <a:srgbClr val="484849"/>
                </a:solidFill>
                <a:latin typeface="+mn-lt"/>
                <a:ea typeface="+mn-ea"/>
                <a:cs typeface="+mn-ea"/>
                <a:sym typeface="+mn-lt"/>
              </a:rPr>
              <a:t>处于起步阶段</a:t>
            </a:r>
          </a:p>
        </p:txBody>
      </p:sp>
      <p:sp>
        <p:nvSpPr>
          <p:cNvPr id="14" name="TextBox 13"/>
          <p:cNvSpPr txBox="1"/>
          <p:nvPr/>
        </p:nvSpPr>
        <p:spPr>
          <a:xfrm>
            <a:off x="808247" y="3128101"/>
            <a:ext cx="3406514" cy="677092"/>
          </a:xfrm>
          <a:prstGeom prst="rect">
            <a:avLst/>
          </a:prstGeom>
          <a:noFill/>
        </p:spPr>
        <p:txBody>
          <a:bodyPr wrap="square" lIns="91426" tIns="45712" rIns="91426" bIns="45712" rtlCol="0">
            <a:spAutoFit/>
          </a:bodyPr>
          <a:lstStyle/>
          <a:p>
            <a:pPr algn="r" defTabSz="914377" fontAlgn="base">
              <a:spcBef>
                <a:spcPct val="0"/>
              </a:spcBef>
              <a:spcAft>
                <a:spcPct val="0"/>
              </a:spcAft>
            </a:pPr>
            <a:r>
              <a:rPr lang="zh-CN" altLang="en-US" sz="1900" dirty="0">
                <a:solidFill>
                  <a:srgbClr val="484849"/>
                </a:solidFill>
                <a:latin typeface="+mn-lt"/>
                <a:ea typeface="+mn-ea"/>
                <a:cs typeface="+mn-ea"/>
                <a:sym typeface="+mn-lt"/>
              </a:rPr>
              <a:t>请在这里输入段落文本内容请在这里输入段落文本内容</a:t>
            </a:r>
          </a:p>
        </p:txBody>
      </p:sp>
      <p:sp>
        <p:nvSpPr>
          <p:cNvPr id="15" name="TextBox 14"/>
          <p:cNvSpPr txBox="1"/>
          <p:nvPr/>
        </p:nvSpPr>
        <p:spPr>
          <a:xfrm>
            <a:off x="2218454" y="4343037"/>
            <a:ext cx="1996305" cy="400203"/>
          </a:xfrm>
          <a:prstGeom prst="rect">
            <a:avLst/>
          </a:prstGeom>
          <a:noFill/>
        </p:spPr>
        <p:txBody>
          <a:bodyPr wrap="square" lIns="91426" tIns="45712" rIns="91426" bIns="45712" rtlCol="0">
            <a:spAutoFit/>
          </a:bodyPr>
          <a:lstStyle/>
          <a:p>
            <a:pPr algn="r" defTabSz="914377" fontAlgn="base">
              <a:spcBef>
                <a:spcPct val="0"/>
              </a:spcBef>
              <a:spcAft>
                <a:spcPct val="0"/>
              </a:spcAft>
            </a:pPr>
            <a:r>
              <a:rPr lang="zh-CN" altLang="en-US" sz="2000" b="1" dirty="0">
                <a:solidFill>
                  <a:srgbClr val="484849"/>
                </a:solidFill>
                <a:latin typeface="+mn-lt"/>
                <a:ea typeface="+mn-ea"/>
                <a:cs typeface="+mn-ea"/>
                <a:sym typeface="+mn-lt"/>
              </a:rPr>
              <a:t>整体规模小</a:t>
            </a:r>
          </a:p>
        </p:txBody>
      </p:sp>
      <p:sp>
        <p:nvSpPr>
          <p:cNvPr id="16" name="TextBox 15"/>
          <p:cNvSpPr txBox="1"/>
          <p:nvPr/>
        </p:nvSpPr>
        <p:spPr>
          <a:xfrm>
            <a:off x="808247" y="4736557"/>
            <a:ext cx="3406514" cy="677092"/>
          </a:xfrm>
          <a:prstGeom prst="rect">
            <a:avLst/>
          </a:prstGeom>
          <a:noFill/>
        </p:spPr>
        <p:txBody>
          <a:bodyPr wrap="square" lIns="91426" tIns="45712" rIns="91426" bIns="45712" rtlCol="0">
            <a:spAutoFit/>
          </a:bodyPr>
          <a:lstStyle/>
          <a:p>
            <a:pPr algn="r" defTabSz="914377" fontAlgn="base">
              <a:spcBef>
                <a:spcPct val="0"/>
              </a:spcBef>
              <a:spcAft>
                <a:spcPct val="0"/>
              </a:spcAft>
            </a:pPr>
            <a:r>
              <a:rPr lang="zh-CN" altLang="en-US" sz="1900" dirty="0">
                <a:solidFill>
                  <a:srgbClr val="484849"/>
                </a:solidFill>
                <a:latin typeface="+mn-lt"/>
                <a:ea typeface="+mn-ea"/>
                <a:cs typeface="+mn-ea"/>
                <a:sym typeface="+mn-lt"/>
              </a:rPr>
              <a:t>请在这里输入段落文本内容请在这里输入段落文本内容</a:t>
            </a:r>
          </a:p>
        </p:txBody>
      </p:sp>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300" fill="hold"/>
                                        <p:tgtEl>
                                          <p:spTgt spid="15"/>
                                        </p:tgtEl>
                                        <p:attrNameLst>
                                          <p:attrName>ppt_w</p:attrName>
                                        </p:attrNameLst>
                                      </p:cBhvr>
                                      <p:tavLst>
                                        <p:tav tm="0">
                                          <p:val>
                                            <p:fltVal val="0"/>
                                          </p:val>
                                        </p:tav>
                                        <p:tav tm="100000">
                                          <p:val>
                                            <p:strVal val="#ppt_w"/>
                                          </p:val>
                                        </p:tav>
                                      </p:tavLst>
                                    </p:anim>
                                    <p:anim calcmode="lin" valueType="num">
                                      <p:cBhvr>
                                        <p:cTn id="12" dur="300" fill="hold"/>
                                        <p:tgtEl>
                                          <p:spTgt spid="15"/>
                                        </p:tgtEl>
                                        <p:attrNameLst>
                                          <p:attrName>ppt_h</p:attrName>
                                        </p:attrNameLst>
                                      </p:cBhvr>
                                      <p:tavLst>
                                        <p:tav tm="0">
                                          <p:val>
                                            <p:fltVal val="0"/>
                                          </p:val>
                                        </p:tav>
                                        <p:tav tm="100000">
                                          <p:val>
                                            <p:strVal val="#ppt_h"/>
                                          </p:val>
                                        </p:tav>
                                      </p:tavLst>
                                    </p:anim>
                                    <p:anim calcmode="lin" valueType="num">
                                      <p:cBhvr>
                                        <p:cTn id="13" dur="300" fill="hold"/>
                                        <p:tgtEl>
                                          <p:spTgt spid="15"/>
                                        </p:tgtEl>
                                        <p:attrNameLst>
                                          <p:attrName>style.rotation</p:attrName>
                                        </p:attrNameLst>
                                      </p:cBhvr>
                                      <p:tavLst>
                                        <p:tav tm="0">
                                          <p:val>
                                            <p:fltVal val="90"/>
                                          </p:val>
                                        </p:tav>
                                        <p:tav tm="100000">
                                          <p:val>
                                            <p:fltVal val="0"/>
                                          </p:val>
                                        </p:tav>
                                      </p:tavLst>
                                    </p:anim>
                                    <p:animEffect transition="in" filter="fade">
                                      <p:cBhvr>
                                        <p:cTn id="14" dur="300"/>
                                        <p:tgtEl>
                                          <p:spTgt spid="15"/>
                                        </p:tgtEl>
                                      </p:cBhvr>
                                    </p:animEffect>
                                  </p:childTnLst>
                                </p:cTn>
                              </p:par>
                            </p:childTnLst>
                          </p:cTn>
                        </p:par>
                        <p:par>
                          <p:cTn id="15" fill="hold">
                            <p:stCondLst>
                              <p:cond delay="800"/>
                            </p:stCondLst>
                            <p:childTnLst>
                              <p:par>
                                <p:cTn id="16" presetID="22" presetClass="entr" presetSubtype="1"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up)">
                                      <p:cBhvr>
                                        <p:cTn id="18" dur="500"/>
                                        <p:tgtEl>
                                          <p:spTgt spid="16"/>
                                        </p:tgtEl>
                                      </p:cBhvr>
                                    </p:animEffect>
                                  </p:childTnLst>
                                </p:cTn>
                              </p:par>
                            </p:childTnLst>
                          </p:cTn>
                        </p:par>
                        <p:par>
                          <p:cTn id="19" fill="hold">
                            <p:stCondLst>
                              <p:cond delay="1300"/>
                            </p:stCondLst>
                            <p:childTnLst>
                              <p:par>
                                <p:cTn id="20" presetID="2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par>
                          <p:cTn id="23" fill="hold">
                            <p:stCondLst>
                              <p:cond delay="1800"/>
                            </p:stCondLst>
                            <p:childTnLst>
                              <p:par>
                                <p:cTn id="24" presetID="31"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300" fill="hold"/>
                                        <p:tgtEl>
                                          <p:spTgt spid="9"/>
                                        </p:tgtEl>
                                        <p:attrNameLst>
                                          <p:attrName>ppt_w</p:attrName>
                                        </p:attrNameLst>
                                      </p:cBhvr>
                                      <p:tavLst>
                                        <p:tav tm="0">
                                          <p:val>
                                            <p:fltVal val="0"/>
                                          </p:val>
                                        </p:tav>
                                        <p:tav tm="100000">
                                          <p:val>
                                            <p:strVal val="#ppt_w"/>
                                          </p:val>
                                        </p:tav>
                                      </p:tavLst>
                                    </p:anim>
                                    <p:anim calcmode="lin" valueType="num">
                                      <p:cBhvr>
                                        <p:cTn id="27" dur="300" fill="hold"/>
                                        <p:tgtEl>
                                          <p:spTgt spid="9"/>
                                        </p:tgtEl>
                                        <p:attrNameLst>
                                          <p:attrName>ppt_h</p:attrName>
                                        </p:attrNameLst>
                                      </p:cBhvr>
                                      <p:tavLst>
                                        <p:tav tm="0">
                                          <p:val>
                                            <p:fltVal val="0"/>
                                          </p:val>
                                        </p:tav>
                                        <p:tav tm="100000">
                                          <p:val>
                                            <p:strVal val="#ppt_h"/>
                                          </p:val>
                                        </p:tav>
                                      </p:tavLst>
                                    </p:anim>
                                    <p:anim calcmode="lin" valueType="num">
                                      <p:cBhvr>
                                        <p:cTn id="28" dur="300" fill="hold"/>
                                        <p:tgtEl>
                                          <p:spTgt spid="9"/>
                                        </p:tgtEl>
                                        <p:attrNameLst>
                                          <p:attrName>style.rotation</p:attrName>
                                        </p:attrNameLst>
                                      </p:cBhvr>
                                      <p:tavLst>
                                        <p:tav tm="0">
                                          <p:val>
                                            <p:fltVal val="90"/>
                                          </p:val>
                                        </p:tav>
                                        <p:tav tm="100000">
                                          <p:val>
                                            <p:fltVal val="0"/>
                                          </p:val>
                                        </p:tav>
                                      </p:tavLst>
                                    </p:anim>
                                    <p:animEffect transition="in" filter="fade">
                                      <p:cBhvr>
                                        <p:cTn id="29" dur="300"/>
                                        <p:tgtEl>
                                          <p:spTgt spid="9"/>
                                        </p:tgtEl>
                                      </p:cBhvr>
                                    </p:animEffect>
                                  </p:childTnLst>
                                </p:cTn>
                              </p:par>
                            </p:childTnLst>
                          </p:cTn>
                        </p:par>
                        <p:par>
                          <p:cTn id="30" fill="hold">
                            <p:stCondLst>
                              <p:cond delay="2100"/>
                            </p:stCondLst>
                            <p:childTnLst>
                              <p:par>
                                <p:cTn id="31" presetID="22" presetClass="entr" presetSubtype="1"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par>
                          <p:cTn id="34" fill="hold">
                            <p:stCondLst>
                              <p:cond delay="2600"/>
                            </p:stCondLst>
                            <p:childTnLst>
                              <p:par>
                                <p:cTn id="35" presetID="22" presetClass="entr" presetSubtype="4"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childTnLst>
                          </p:cTn>
                        </p:par>
                        <p:par>
                          <p:cTn id="38" fill="hold">
                            <p:stCondLst>
                              <p:cond delay="3100"/>
                            </p:stCondLst>
                            <p:childTnLst>
                              <p:par>
                                <p:cTn id="39" presetID="31"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300" fill="hold"/>
                                        <p:tgtEl>
                                          <p:spTgt spid="13"/>
                                        </p:tgtEl>
                                        <p:attrNameLst>
                                          <p:attrName>ppt_w</p:attrName>
                                        </p:attrNameLst>
                                      </p:cBhvr>
                                      <p:tavLst>
                                        <p:tav tm="0">
                                          <p:val>
                                            <p:fltVal val="0"/>
                                          </p:val>
                                        </p:tav>
                                        <p:tav tm="100000">
                                          <p:val>
                                            <p:strVal val="#ppt_w"/>
                                          </p:val>
                                        </p:tav>
                                      </p:tavLst>
                                    </p:anim>
                                    <p:anim calcmode="lin" valueType="num">
                                      <p:cBhvr>
                                        <p:cTn id="42" dur="300" fill="hold"/>
                                        <p:tgtEl>
                                          <p:spTgt spid="13"/>
                                        </p:tgtEl>
                                        <p:attrNameLst>
                                          <p:attrName>ppt_h</p:attrName>
                                        </p:attrNameLst>
                                      </p:cBhvr>
                                      <p:tavLst>
                                        <p:tav tm="0">
                                          <p:val>
                                            <p:fltVal val="0"/>
                                          </p:val>
                                        </p:tav>
                                        <p:tav tm="100000">
                                          <p:val>
                                            <p:strVal val="#ppt_h"/>
                                          </p:val>
                                        </p:tav>
                                      </p:tavLst>
                                    </p:anim>
                                    <p:anim calcmode="lin" valueType="num">
                                      <p:cBhvr>
                                        <p:cTn id="43" dur="300" fill="hold"/>
                                        <p:tgtEl>
                                          <p:spTgt spid="13"/>
                                        </p:tgtEl>
                                        <p:attrNameLst>
                                          <p:attrName>style.rotation</p:attrName>
                                        </p:attrNameLst>
                                      </p:cBhvr>
                                      <p:tavLst>
                                        <p:tav tm="0">
                                          <p:val>
                                            <p:fltVal val="90"/>
                                          </p:val>
                                        </p:tav>
                                        <p:tav tm="100000">
                                          <p:val>
                                            <p:fltVal val="0"/>
                                          </p:val>
                                        </p:tav>
                                      </p:tavLst>
                                    </p:anim>
                                    <p:animEffect transition="in" filter="fade">
                                      <p:cBhvr>
                                        <p:cTn id="44" dur="300"/>
                                        <p:tgtEl>
                                          <p:spTgt spid="13"/>
                                        </p:tgtEl>
                                      </p:cBhvr>
                                    </p:animEffect>
                                  </p:childTnLst>
                                </p:cTn>
                              </p:par>
                            </p:childTnLst>
                          </p:cTn>
                        </p:par>
                        <p:par>
                          <p:cTn id="45" fill="hold">
                            <p:stCondLst>
                              <p:cond delay="3400"/>
                            </p:stCondLst>
                            <p:childTnLst>
                              <p:par>
                                <p:cTn id="46" presetID="22" presetClass="entr" presetSubtype="1"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up)">
                                      <p:cBhvr>
                                        <p:cTn id="48" dur="500"/>
                                        <p:tgtEl>
                                          <p:spTgt spid="14"/>
                                        </p:tgtEl>
                                      </p:cBhvr>
                                    </p:animEffect>
                                  </p:childTnLst>
                                </p:cTn>
                              </p:par>
                            </p:childTnLst>
                          </p:cTn>
                        </p:par>
                        <p:par>
                          <p:cTn id="49" fill="hold">
                            <p:stCondLst>
                              <p:cond delay="3900"/>
                            </p:stCondLst>
                            <p:childTnLst>
                              <p:par>
                                <p:cTn id="50" presetID="22" presetClass="entr" presetSubtype="4"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ipe(down)">
                                      <p:cBhvr>
                                        <p:cTn id="52" dur="500"/>
                                        <p:tgtEl>
                                          <p:spTgt spid="5"/>
                                        </p:tgtEl>
                                      </p:cBhvr>
                                    </p:animEffect>
                                  </p:childTnLst>
                                </p:cTn>
                              </p:par>
                            </p:childTnLst>
                          </p:cTn>
                        </p:par>
                        <p:par>
                          <p:cTn id="53" fill="hold">
                            <p:stCondLst>
                              <p:cond delay="4400"/>
                            </p:stCondLst>
                            <p:childTnLst>
                              <p:par>
                                <p:cTn id="54" presetID="31" presetClass="entr" presetSubtype="0"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300" fill="hold"/>
                                        <p:tgtEl>
                                          <p:spTgt spid="11"/>
                                        </p:tgtEl>
                                        <p:attrNameLst>
                                          <p:attrName>ppt_w</p:attrName>
                                        </p:attrNameLst>
                                      </p:cBhvr>
                                      <p:tavLst>
                                        <p:tav tm="0">
                                          <p:val>
                                            <p:fltVal val="0"/>
                                          </p:val>
                                        </p:tav>
                                        <p:tav tm="100000">
                                          <p:val>
                                            <p:strVal val="#ppt_w"/>
                                          </p:val>
                                        </p:tav>
                                      </p:tavLst>
                                    </p:anim>
                                    <p:anim calcmode="lin" valueType="num">
                                      <p:cBhvr>
                                        <p:cTn id="57" dur="300" fill="hold"/>
                                        <p:tgtEl>
                                          <p:spTgt spid="11"/>
                                        </p:tgtEl>
                                        <p:attrNameLst>
                                          <p:attrName>ppt_h</p:attrName>
                                        </p:attrNameLst>
                                      </p:cBhvr>
                                      <p:tavLst>
                                        <p:tav tm="0">
                                          <p:val>
                                            <p:fltVal val="0"/>
                                          </p:val>
                                        </p:tav>
                                        <p:tav tm="100000">
                                          <p:val>
                                            <p:strVal val="#ppt_h"/>
                                          </p:val>
                                        </p:tav>
                                      </p:tavLst>
                                    </p:anim>
                                    <p:anim calcmode="lin" valueType="num">
                                      <p:cBhvr>
                                        <p:cTn id="58" dur="300" fill="hold"/>
                                        <p:tgtEl>
                                          <p:spTgt spid="11"/>
                                        </p:tgtEl>
                                        <p:attrNameLst>
                                          <p:attrName>style.rotation</p:attrName>
                                        </p:attrNameLst>
                                      </p:cBhvr>
                                      <p:tavLst>
                                        <p:tav tm="0">
                                          <p:val>
                                            <p:fltVal val="90"/>
                                          </p:val>
                                        </p:tav>
                                        <p:tav tm="100000">
                                          <p:val>
                                            <p:fltVal val="0"/>
                                          </p:val>
                                        </p:tav>
                                      </p:tavLst>
                                    </p:anim>
                                    <p:animEffect transition="in" filter="fade">
                                      <p:cBhvr>
                                        <p:cTn id="59" dur="300"/>
                                        <p:tgtEl>
                                          <p:spTgt spid="11"/>
                                        </p:tgtEl>
                                      </p:cBhvr>
                                    </p:animEffect>
                                  </p:childTnLst>
                                </p:cTn>
                              </p:par>
                            </p:childTnLst>
                          </p:cTn>
                        </p:par>
                        <p:par>
                          <p:cTn id="60" fill="hold">
                            <p:stCondLst>
                              <p:cond delay="4700"/>
                            </p:stCondLst>
                            <p:childTnLst>
                              <p:par>
                                <p:cTn id="61" presetID="22" presetClass="entr" presetSubtype="1"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up)">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p:bldP spid="14" grpId="0"/>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my\Desktop\234964-12122219123887.jpg"/>
          <p:cNvPicPr>
            <a:picLocks noChangeAspect="1" noChangeArrowheads="1"/>
          </p:cNvPicPr>
          <p:nvPr/>
        </p:nvPicPr>
        <p:blipFill rotWithShape="1">
          <a:blip r:embed="rId2">
            <a:extLst>
              <a:ext uri="{28A0092B-C50C-407E-A947-70E740481C1C}">
                <a14:useLocalDpi xmlns:a14="http://schemas.microsoft.com/office/drawing/2010/main" val="0"/>
              </a:ext>
            </a:extLst>
          </a:blip>
          <a:srcRect l="13010" b="26568"/>
          <a:stretch/>
        </p:blipFill>
        <p:spPr bwMode="auto">
          <a:xfrm>
            <a:off x="6311224" y="2184139"/>
            <a:ext cx="3851891" cy="2337874"/>
          </a:xfrm>
          <a:prstGeom prst="rect">
            <a:avLst/>
          </a:prstGeom>
          <a:noFill/>
          <a:ln>
            <a:solidFill>
              <a:srgbClr val="005F97"/>
            </a:solidFill>
          </a:ln>
          <a:extLst>
            <a:ext uri="{909E8E84-426E-40DD-AFC4-6F175D3DCCD1}">
              <a14:hiddenFill xmlns:a14="http://schemas.microsoft.com/office/drawing/2010/main">
                <a:solidFill>
                  <a:srgbClr val="FFFFFF"/>
                </a:solidFill>
              </a14:hiddenFill>
            </a:ext>
          </a:extLst>
        </p:spPr>
      </p:pic>
      <p:pic>
        <p:nvPicPr>
          <p:cNvPr id="4099" name="Picture 3" descr="C:\Users\my\Desktop\213291_012113275_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0854"/>
          <a:stretch/>
        </p:blipFill>
        <p:spPr bwMode="auto">
          <a:xfrm>
            <a:off x="425100" y="2196602"/>
            <a:ext cx="3910926" cy="2325411"/>
          </a:xfrm>
          <a:prstGeom prst="rect">
            <a:avLst/>
          </a:prstGeom>
          <a:noFill/>
          <a:ln>
            <a:solidFill>
              <a:srgbClr val="005F97"/>
            </a:solidFill>
          </a:ln>
          <a:extLst>
            <a:ext uri="{909E8E84-426E-40DD-AFC4-6F175D3DCCD1}">
              <a14:hiddenFill xmlns:a14="http://schemas.microsoft.com/office/drawing/2010/main">
                <a:solidFill>
                  <a:srgbClr val="FFFFFF"/>
                </a:solidFill>
              </a14:hiddenFill>
            </a:ext>
          </a:extLst>
        </p:spPr>
      </p:pic>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sp>
        <p:nvSpPr>
          <p:cNvPr id="7" name="Rectangle 6"/>
          <p:cNvSpPr/>
          <p:nvPr/>
        </p:nvSpPr>
        <p:spPr>
          <a:xfrm>
            <a:off x="4592861" y="2215333"/>
            <a:ext cx="1363175" cy="2306685"/>
          </a:xfrm>
          <a:prstGeom prst="rect">
            <a:avLst/>
          </a:prstGeom>
          <a:solidFill>
            <a:srgbClr val="005F97"/>
          </a:solidFill>
          <a:ln w="12700" cap="flat" cmpd="sng" algn="ctr">
            <a:noFill/>
            <a:prstDash val="solid"/>
            <a:miter lim="800000"/>
          </a:ln>
          <a:effectLst/>
        </p:spPr>
        <p:txBody>
          <a:bodyPr lIns="91426" tIns="45712" rIns="91426" bIns="45712"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vi-VN" sz="19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8" name="Rectangle 11"/>
          <p:cNvSpPr/>
          <p:nvPr/>
        </p:nvSpPr>
        <p:spPr>
          <a:xfrm>
            <a:off x="412114" y="4659437"/>
            <a:ext cx="5543894" cy="52336"/>
          </a:xfrm>
          <a:prstGeom prst="rect">
            <a:avLst/>
          </a:prstGeom>
          <a:solidFill>
            <a:srgbClr val="005F97"/>
          </a:solidFill>
          <a:ln w="12700" cap="flat" cmpd="sng" algn="ctr">
            <a:noFill/>
            <a:prstDash val="solid"/>
            <a:miter lim="800000"/>
          </a:ln>
          <a:effectLst/>
        </p:spPr>
        <p:txBody>
          <a:bodyPr lIns="91426" tIns="45712" rIns="91426" bIns="45712"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vi-VN" sz="19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9" name="Rectangle 13"/>
          <p:cNvSpPr/>
          <p:nvPr/>
        </p:nvSpPr>
        <p:spPr>
          <a:xfrm>
            <a:off x="4619222" y="2564904"/>
            <a:ext cx="1408809" cy="1631200"/>
          </a:xfrm>
          <a:prstGeom prst="rect">
            <a:avLst/>
          </a:prstGeom>
        </p:spPr>
        <p:txBody>
          <a:bodyPr wrap="square" lIns="91426" tIns="45712" rIns="91426" bIns="45712">
            <a:spAutoFit/>
          </a:bodyPr>
          <a:lstStyle/>
          <a:p>
            <a:pPr defTabSz="914377"/>
            <a:r>
              <a:rPr lang="zh-CN" altLang="en-US" sz="2000" dirty="0">
                <a:solidFill>
                  <a:srgbClr val="F8F8F8"/>
                </a:solidFill>
                <a:latin typeface="+mn-lt"/>
                <a:ea typeface="+mn-ea"/>
                <a:cs typeface="+mn-ea"/>
                <a:sym typeface="+mn-lt"/>
              </a:rPr>
              <a:t>这里可以添加主要内容这里可以添加主要内容</a:t>
            </a:r>
          </a:p>
        </p:txBody>
      </p:sp>
      <p:sp>
        <p:nvSpPr>
          <p:cNvPr id="10" name="Rectangle 15"/>
          <p:cNvSpPr/>
          <p:nvPr/>
        </p:nvSpPr>
        <p:spPr>
          <a:xfrm>
            <a:off x="10419926" y="2215332"/>
            <a:ext cx="1363175" cy="2306685"/>
          </a:xfrm>
          <a:prstGeom prst="rect">
            <a:avLst/>
          </a:prstGeom>
          <a:solidFill>
            <a:schemeClr val="tx2"/>
          </a:solidFill>
          <a:ln w="12700" cap="flat" cmpd="sng" algn="ctr">
            <a:noFill/>
            <a:prstDash val="solid"/>
            <a:miter lim="800000"/>
          </a:ln>
          <a:effectLst/>
        </p:spPr>
        <p:txBody>
          <a:bodyPr lIns="91426" tIns="45712" rIns="91426" bIns="45712"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vi-VN" sz="19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11" name="Rectangle 17"/>
          <p:cNvSpPr/>
          <p:nvPr/>
        </p:nvSpPr>
        <p:spPr>
          <a:xfrm>
            <a:off x="6311202" y="4659437"/>
            <a:ext cx="5471896" cy="52336"/>
          </a:xfrm>
          <a:prstGeom prst="rect">
            <a:avLst/>
          </a:prstGeom>
          <a:solidFill>
            <a:schemeClr val="tx2"/>
          </a:solidFill>
          <a:ln w="12700" cap="flat" cmpd="sng" algn="ctr">
            <a:noFill/>
            <a:prstDash val="solid"/>
            <a:miter lim="800000"/>
          </a:ln>
          <a:effectLst/>
        </p:spPr>
        <p:txBody>
          <a:bodyPr lIns="91426" tIns="45712" rIns="91426" bIns="45712"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vi-VN" sz="1900" b="0" i="0" u="none" strike="noStrike" kern="0" cap="none" spc="0" normalizeH="0" baseline="0" noProof="0">
              <a:ln>
                <a:noFill/>
              </a:ln>
              <a:solidFill>
                <a:prstClr val="white"/>
              </a:solidFill>
              <a:effectLst/>
              <a:uLnTx/>
              <a:uFillTx/>
              <a:latin typeface="+mn-lt"/>
              <a:ea typeface="+mn-ea"/>
              <a:cs typeface="+mn-ea"/>
              <a:sym typeface="+mn-lt"/>
            </a:endParaRPr>
          </a:p>
        </p:txBody>
      </p:sp>
      <p:grpSp>
        <p:nvGrpSpPr>
          <p:cNvPr id="12" name="Group 33"/>
          <p:cNvGrpSpPr/>
          <p:nvPr/>
        </p:nvGrpSpPr>
        <p:grpSpPr>
          <a:xfrm>
            <a:off x="766614" y="5143920"/>
            <a:ext cx="575989" cy="576197"/>
            <a:chOff x="1199456" y="5085184"/>
            <a:chExt cx="576064" cy="576064"/>
          </a:xfrm>
        </p:grpSpPr>
        <p:sp>
          <p:nvSpPr>
            <p:cNvPr id="13" name="Oval 27"/>
            <p:cNvSpPr/>
            <p:nvPr/>
          </p:nvSpPr>
          <p:spPr>
            <a:xfrm>
              <a:off x="1199456" y="5085184"/>
              <a:ext cx="576064" cy="576064"/>
            </a:xfrm>
            <a:prstGeom prst="ellipse">
              <a:avLst/>
            </a:prstGeom>
            <a:solidFill>
              <a:srgbClr val="005F97"/>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vi-VN" sz="1900" b="0" i="0" u="none" strike="noStrike" kern="0" cap="none" spc="0" normalizeH="0" baseline="0" noProof="0">
                <a:ln>
                  <a:noFill/>
                </a:ln>
                <a:solidFill>
                  <a:prstClr val="white"/>
                </a:solidFill>
                <a:effectLst/>
                <a:uLnTx/>
                <a:uFillTx/>
                <a:latin typeface="+mn-lt"/>
                <a:ea typeface="+mn-ea"/>
                <a:cs typeface="+mn-ea"/>
                <a:sym typeface="+mn-lt"/>
              </a:endParaRPr>
            </a:p>
          </p:txBody>
        </p:sp>
        <p:pic>
          <p:nvPicPr>
            <p:cNvPr id="14"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1464" y="5157192"/>
              <a:ext cx="432048" cy="432048"/>
            </a:xfrm>
            <a:prstGeom prst="rect">
              <a:avLst/>
            </a:prstGeom>
          </p:spPr>
        </p:pic>
      </p:grpSp>
      <p:grpSp>
        <p:nvGrpSpPr>
          <p:cNvPr id="18" name="Group 31"/>
          <p:cNvGrpSpPr/>
          <p:nvPr/>
        </p:nvGrpSpPr>
        <p:grpSpPr>
          <a:xfrm>
            <a:off x="6599262" y="5143920"/>
            <a:ext cx="575989" cy="576197"/>
            <a:chOff x="4627170" y="5013176"/>
            <a:chExt cx="576064" cy="576064"/>
          </a:xfrm>
        </p:grpSpPr>
        <p:sp>
          <p:nvSpPr>
            <p:cNvPr id="19" name="Oval 30"/>
            <p:cNvSpPr/>
            <p:nvPr/>
          </p:nvSpPr>
          <p:spPr>
            <a:xfrm>
              <a:off x="4627170" y="5013176"/>
              <a:ext cx="576064" cy="576064"/>
            </a:xfrm>
            <a:prstGeom prst="ellipse">
              <a:avLst/>
            </a:prstGeom>
            <a:solidFill>
              <a:schemeClr val="tx2"/>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vi-VN" sz="1900" b="0" i="0" u="none" strike="noStrike" kern="0" cap="none" spc="0" normalizeH="0" baseline="0" noProof="0">
                <a:ln>
                  <a:noFill/>
                </a:ln>
                <a:solidFill>
                  <a:prstClr val="white"/>
                </a:solidFill>
                <a:effectLst/>
                <a:uLnTx/>
                <a:uFillTx/>
                <a:latin typeface="+mn-lt"/>
                <a:ea typeface="+mn-ea"/>
                <a:cs typeface="+mn-ea"/>
                <a:sym typeface="+mn-lt"/>
              </a:endParaRPr>
            </a:p>
          </p:txBody>
        </p:sp>
        <p:pic>
          <p:nvPicPr>
            <p:cNvPr id="20"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1245" y="5097251"/>
              <a:ext cx="407913" cy="407913"/>
            </a:xfrm>
            <a:prstGeom prst="rect">
              <a:avLst/>
            </a:prstGeom>
          </p:spPr>
        </p:pic>
      </p:grpSp>
      <p:sp>
        <p:nvSpPr>
          <p:cNvPr id="21" name="Rectangle 35"/>
          <p:cNvSpPr/>
          <p:nvPr/>
        </p:nvSpPr>
        <p:spPr>
          <a:xfrm>
            <a:off x="1414578" y="5215970"/>
            <a:ext cx="2663949" cy="784814"/>
          </a:xfrm>
          <a:prstGeom prst="rect">
            <a:avLst/>
          </a:prstGeom>
        </p:spPr>
        <p:txBody>
          <a:bodyPr wrap="square" lIns="91426" tIns="45712" rIns="91426" bIns="45712">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lang="zh-CN" altLang="en-US" sz="1500" kern="0" dirty="0">
                <a:solidFill>
                  <a:schemeClr val="accent1">
                    <a:lumMod val="50000"/>
                  </a:schemeClr>
                </a:solidFill>
                <a:latin typeface="+mn-lt"/>
                <a:ea typeface="+mn-ea"/>
                <a:cs typeface="+mn-ea"/>
                <a:sym typeface="+mn-lt"/>
              </a:rPr>
              <a:t>这里可以添加主要内容这里可以添加主要内容这里可以添加主要内容这里可以添加主要内</a:t>
            </a:r>
          </a:p>
        </p:txBody>
      </p:sp>
      <p:sp>
        <p:nvSpPr>
          <p:cNvPr id="22" name="Rectangle 36"/>
          <p:cNvSpPr/>
          <p:nvPr/>
        </p:nvSpPr>
        <p:spPr>
          <a:xfrm>
            <a:off x="7299643" y="5228014"/>
            <a:ext cx="2663949" cy="784814"/>
          </a:xfrm>
          <a:prstGeom prst="rect">
            <a:avLst/>
          </a:prstGeom>
        </p:spPr>
        <p:txBody>
          <a:bodyPr wrap="square" lIns="91426" tIns="45712" rIns="91426" bIns="45712">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lang="zh-CN" altLang="en-US" sz="1500" kern="0" dirty="0">
                <a:solidFill>
                  <a:schemeClr val="accent1">
                    <a:lumMod val="50000"/>
                  </a:schemeClr>
                </a:solidFill>
                <a:latin typeface="+mn-lt"/>
                <a:ea typeface="+mn-ea"/>
                <a:cs typeface="+mn-ea"/>
                <a:sym typeface="+mn-lt"/>
              </a:rPr>
              <a:t>这里可以添加主要内容这里可以添加主要内容这里可以添加主要内容这里可以添加主要内</a:t>
            </a:r>
          </a:p>
        </p:txBody>
      </p:sp>
      <p:sp>
        <p:nvSpPr>
          <p:cNvPr id="23" name="Rectangle 13"/>
          <p:cNvSpPr/>
          <p:nvPr/>
        </p:nvSpPr>
        <p:spPr>
          <a:xfrm>
            <a:off x="10360423" y="2564904"/>
            <a:ext cx="1408809" cy="1631200"/>
          </a:xfrm>
          <a:prstGeom prst="rect">
            <a:avLst/>
          </a:prstGeom>
        </p:spPr>
        <p:txBody>
          <a:bodyPr wrap="square" lIns="91426" tIns="45712" rIns="91426" bIns="45712">
            <a:spAutoFit/>
          </a:bodyPr>
          <a:lstStyle/>
          <a:p>
            <a:pPr algn="ctr" defTabSz="914377"/>
            <a:r>
              <a:rPr lang="zh-CN" altLang="en-US" sz="2000" dirty="0">
                <a:solidFill>
                  <a:srgbClr val="F8F8F8"/>
                </a:solidFill>
                <a:latin typeface="+mn-lt"/>
                <a:ea typeface="+mn-ea"/>
                <a:cs typeface="+mn-ea"/>
                <a:sym typeface="+mn-lt"/>
              </a:rPr>
              <a:t>这里可以添加主要内容这里可以添加主要内容</a:t>
            </a:r>
          </a:p>
        </p:txBody>
      </p:sp>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500"/>
                                        <p:tgtEl>
                                          <p:spTgt spid="4099"/>
                                        </p:tgtEl>
                                      </p:cBhvr>
                                    </p:animEffect>
                                  </p:childTnLst>
                                </p:cTn>
                              </p:par>
                              <p:par>
                                <p:cTn id="8" presetID="10" presetClass="entr" presetSubtype="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fade">
                                      <p:cBhvr>
                                        <p:cTn id="10" dur="500"/>
                                        <p:tgtEl>
                                          <p:spTgt spid="4098"/>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randombar(horizontal)">
                                      <p:cBhvr>
                                        <p:cTn id="14" dur="500"/>
                                        <p:tgtEl>
                                          <p:spTgt spid="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randombar(horizontal)">
                                      <p:cBhvr>
                                        <p:cTn id="20" dur="500"/>
                                        <p:tgtEl>
                                          <p:spTgt spid="23"/>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par>
                          <p:cTn id="24" fill="hold">
                            <p:stCondLst>
                              <p:cond delay="1000"/>
                            </p:stCondLst>
                            <p:childTnLst>
                              <p:par>
                                <p:cTn id="25" presetID="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3" presetClass="entr" presetSubtype="16"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childTnLst>
                                </p:cTn>
                              </p:par>
                              <p:par>
                                <p:cTn id="38" presetID="23" presetClass="entr" presetSubtype="16"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childTnLst>
                                </p:cTn>
                              </p:par>
                            </p:childTnLst>
                          </p:cTn>
                        </p:par>
                        <p:par>
                          <p:cTn id="42" fill="hold">
                            <p:stCondLst>
                              <p:cond delay="2000"/>
                            </p:stCondLst>
                            <p:childTnLst>
                              <p:par>
                                <p:cTn id="43" presetID="14" presetClass="entr" presetSubtype="1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randombar(horizontal)">
                                      <p:cBhvr>
                                        <p:cTn id="45" dur="500"/>
                                        <p:tgtEl>
                                          <p:spTgt spid="21"/>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randombar(horizontal)">
                                      <p:cBhvr>
                                        <p:cTn id="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animBg="1"/>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63" name="Freeform 5"/>
          <p:cNvSpPr>
            <a:spLocks/>
          </p:cNvSpPr>
          <p:nvPr/>
        </p:nvSpPr>
        <p:spPr bwMode="auto">
          <a:xfrm>
            <a:off x="0" y="1212132"/>
            <a:ext cx="4260219" cy="5544268"/>
          </a:xfrm>
          <a:custGeom>
            <a:avLst/>
            <a:gdLst>
              <a:gd name="T0" fmla="*/ 0 w 5566"/>
              <a:gd name="T1" fmla="*/ 0 h 9000"/>
              <a:gd name="T2" fmla="*/ 2147483647 w 5566"/>
              <a:gd name="T3" fmla="*/ 0 h 9000"/>
              <a:gd name="T4" fmla="*/ 2147483647 w 5566"/>
              <a:gd name="T5" fmla="*/ 2147483647 h 9000"/>
              <a:gd name="T6" fmla="*/ 0 w 5566"/>
              <a:gd name="T7" fmla="*/ 2147483647 h 9000"/>
              <a:gd name="T8" fmla="*/ 0 w 5566"/>
              <a:gd name="T9" fmla="*/ 0 h 9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6" h="9000">
                <a:moveTo>
                  <a:pt x="0" y="0"/>
                </a:moveTo>
                <a:lnTo>
                  <a:pt x="4324" y="0"/>
                </a:lnTo>
                <a:lnTo>
                  <a:pt x="5566" y="9000"/>
                </a:lnTo>
                <a:lnTo>
                  <a:pt x="0" y="9000"/>
                </a:lnTo>
                <a:lnTo>
                  <a:pt x="0" y="0"/>
                </a:lnTo>
                <a:close/>
              </a:path>
            </a:pathLst>
          </a:custGeom>
          <a:blipFill dpi="0" rotWithShape="1">
            <a:blip r:embed="rId2"/>
            <a:srcRect/>
            <a:tile tx="146050" ty="57150" sx="80000" sy="80000" flip="none" algn="ctr"/>
          </a:blipFill>
          <a:ln>
            <a:noFill/>
          </a:ln>
          <a:extLst/>
        </p:spPr>
        <p:txBody>
          <a:bodyPr/>
          <a:lstStyle/>
          <a:p>
            <a:endParaRPr lang="zh-CN" altLang="en-US">
              <a:solidFill>
                <a:srgbClr val="006794"/>
              </a:solidFill>
              <a:latin typeface="Arial"/>
              <a:ea typeface="微软雅黑"/>
              <a:cs typeface="+mn-ea"/>
              <a:sym typeface="+mn-lt"/>
            </a:endParaRPr>
          </a:p>
        </p:txBody>
      </p:sp>
      <p:grpSp>
        <p:nvGrpSpPr>
          <p:cNvPr id="2" name="组合 1"/>
          <p:cNvGrpSpPr/>
          <p:nvPr/>
        </p:nvGrpSpPr>
        <p:grpSpPr>
          <a:xfrm>
            <a:off x="0" y="340595"/>
            <a:ext cx="3286894" cy="782637"/>
            <a:chOff x="0" y="340595"/>
            <a:chExt cx="3286894" cy="782637"/>
          </a:xfrm>
        </p:grpSpPr>
        <p:sp>
          <p:nvSpPr>
            <p:cNvPr id="14365" name="矩形 12"/>
            <p:cNvSpPr>
              <a:spLocks noChangeArrowheads="1"/>
            </p:cNvSpPr>
            <p:nvPr/>
          </p:nvSpPr>
          <p:spPr bwMode="auto">
            <a:xfrm>
              <a:off x="0" y="340595"/>
              <a:ext cx="3286894" cy="782637"/>
            </a:xfrm>
            <a:prstGeom prst="rect">
              <a:avLst/>
            </a:prstGeom>
            <a:solidFill>
              <a:srgbClr val="005F97"/>
            </a:solidFill>
            <a:ln>
              <a:noFill/>
            </a:ln>
            <a:extLst/>
          </p:spPr>
          <p:txBody>
            <a:bodyPr/>
            <a:lstStyle/>
            <a:p>
              <a:pPr>
                <a:buFontTx/>
                <a:buNone/>
              </a:pPr>
              <a:endParaRPr lang="zh-CN" altLang="en-US">
                <a:solidFill>
                  <a:srgbClr val="006794"/>
                </a:solidFill>
                <a:latin typeface="Arial"/>
                <a:ea typeface="微软雅黑"/>
                <a:cs typeface="+mn-ea"/>
                <a:sym typeface="+mn-lt"/>
              </a:endParaRPr>
            </a:p>
          </p:txBody>
        </p:sp>
        <p:sp>
          <p:nvSpPr>
            <p:cNvPr id="14366" name="TextBox 98"/>
            <p:cNvSpPr txBox="1">
              <a:spLocks noChangeArrowheads="1"/>
            </p:cNvSpPr>
            <p:nvPr/>
          </p:nvSpPr>
          <p:spPr bwMode="auto">
            <a:xfrm>
              <a:off x="478582" y="362821"/>
              <a:ext cx="90281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2800" dirty="0">
                  <a:solidFill>
                    <a:srgbClr val="FFFFFF"/>
                  </a:solidFill>
                  <a:latin typeface="Arial"/>
                  <a:ea typeface="微软雅黑"/>
                  <a:cs typeface="+mn-ea"/>
                  <a:sym typeface="+mn-lt"/>
                </a:rPr>
                <a:t>目录</a:t>
              </a:r>
            </a:p>
          </p:txBody>
        </p:sp>
        <p:sp>
          <p:nvSpPr>
            <p:cNvPr id="14367" name="TextBox 104"/>
            <p:cNvSpPr txBox="1">
              <a:spLocks noChangeArrowheads="1"/>
            </p:cNvSpPr>
            <p:nvPr/>
          </p:nvSpPr>
          <p:spPr bwMode="auto">
            <a:xfrm>
              <a:off x="532528" y="745409"/>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en-US" altLang="zh-CN">
                  <a:solidFill>
                    <a:srgbClr val="FFFFFF"/>
                  </a:solidFill>
                  <a:latin typeface="Arial"/>
                  <a:ea typeface="微软雅黑"/>
                  <a:cs typeface="+mn-ea"/>
                  <a:sym typeface="+mn-lt"/>
                </a:rPr>
                <a:t>Contents</a:t>
              </a:r>
              <a:endParaRPr lang="zh-CN" altLang="en-US">
                <a:solidFill>
                  <a:srgbClr val="FFFFFF"/>
                </a:solidFill>
                <a:latin typeface="Arial"/>
                <a:ea typeface="微软雅黑"/>
                <a:cs typeface="+mn-ea"/>
                <a:sym typeface="+mn-lt"/>
              </a:endParaRPr>
            </a:p>
          </p:txBody>
        </p:sp>
      </p:grpSp>
      <p:sp>
        <p:nvSpPr>
          <p:cNvPr id="6" name="矩形 5"/>
          <p:cNvSpPr/>
          <p:nvPr/>
        </p:nvSpPr>
        <p:spPr bwMode="auto">
          <a:xfrm>
            <a:off x="-1" y="116632"/>
            <a:ext cx="12190413" cy="144016"/>
          </a:xfrm>
          <a:prstGeom prst="rect">
            <a:avLst/>
          </a:prstGeom>
          <a:solidFill>
            <a:srgbClr val="005F97"/>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006794"/>
              </a:solidFill>
              <a:latin typeface="Arial"/>
              <a:ea typeface="微软雅黑"/>
              <a:cs typeface="+mn-ea"/>
              <a:sym typeface="+mn-lt"/>
            </a:endParaRPr>
          </a:p>
        </p:txBody>
      </p:sp>
      <p:grpSp>
        <p:nvGrpSpPr>
          <p:cNvPr id="24" name="组合 15"/>
          <p:cNvGrpSpPr>
            <a:grpSpLocks/>
          </p:cNvGrpSpPr>
          <p:nvPr/>
        </p:nvGrpSpPr>
        <p:grpSpPr bwMode="auto">
          <a:xfrm>
            <a:off x="5797220" y="1321586"/>
            <a:ext cx="4762482" cy="850747"/>
            <a:chOff x="4247964" y="2057753"/>
            <a:chExt cx="4120794" cy="736358"/>
          </a:xfrm>
        </p:grpSpPr>
        <p:sp>
          <p:nvSpPr>
            <p:cNvPr id="25" name="TextBox 24"/>
            <p:cNvSpPr txBox="1"/>
            <p:nvPr/>
          </p:nvSpPr>
          <p:spPr>
            <a:xfrm>
              <a:off x="5004131" y="2057753"/>
              <a:ext cx="2556550" cy="439549"/>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26" name="圆角矩形​​ 10"/>
            <p:cNvSpPr>
              <a:spLocks noChangeArrowheads="1"/>
            </p:cNvSpPr>
            <p:nvPr/>
          </p:nvSpPr>
          <p:spPr bwMode="auto">
            <a:xfrm>
              <a:off x="4247964" y="2133922"/>
              <a:ext cx="647740" cy="647441"/>
            </a:xfrm>
            <a:prstGeom prst="roundRect">
              <a:avLst>
                <a:gd name="adj" fmla="val 16667"/>
              </a:avLst>
            </a:prstGeom>
            <a:solidFill>
              <a:schemeClr val="accent1"/>
            </a:solidFill>
            <a:ln w="25400" algn="ctr">
              <a:solidFill>
                <a:srgbClr val="F8F8F8"/>
              </a:solidFill>
              <a:round/>
              <a:headEnd/>
              <a:tailEnd/>
            </a:ln>
          </p:spPr>
          <p:txBody>
            <a:bodyPr anchor="ctr"/>
            <a:lstStyle/>
            <a:p>
              <a:pPr algn="ctr" defTabSz="914377"/>
              <a:r>
                <a:rPr lang="en-US" altLang="zh-CN" sz="3700" dirty="0">
                  <a:solidFill>
                    <a:srgbClr val="FFFFFF"/>
                  </a:solidFill>
                  <a:latin typeface="+mn-lt"/>
                  <a:ea typeface="+mn-ea"/>
                  <a:cs typeface="+mn-ea"/>
                  <a:sym typeface="+mn-lt"/>
                </a:rPr>
                <a:t>1</a:t>
              </a:r>
              <a:endParaRPr lang="zh-CN" altLang="en-US" sz="3700" dirty="0">
                <a:solidFill>
                  <a:srgbClr val="FFFFFF"/>
                </a:solidFill>
                <a:latin typeface="+mn-lt"/>
                <a:ea typeface="+mn-ea"/>
                <a:cs typeface="+mn-ea"/>
                <a:sym typeface="+mn-lt"/>
              </a:endParaRPr>
            </a:p>
          </p:txBody>
        </p:sp>
        <p:sp>
          <p:nvSpPr>
            <p:cNvPr id="27" name="TextBox 26"/>
            <p:cNvSpPr txBox="1"/>
            <p:nvPr/>
          </p:nvSpPr>
          <p:spPr>
            <a:xfrm>
              <a:off x="5013286" y="2501078"/>
              <a:ext cx="3355472" cy="293033"/>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grpSp>
        <p:nvGrpSpPr>
          <p:cNvPr id="28" name="组合 16"/>
          <p:cNvGrpSpPr>
            <a:grpSpLocks/>
          </p:cNvGrpSpPr>
          <p:nvPr/>
        </p:nvGrpSpPr>
        <p:grpSpPr bwMode="auto">
          <a:xfrm>
            <a:off x="5792992" y="2701287"/>
            <a:ext cx="4762482" cy="850747"/>
            <a:chOff x="4247964" y="2057753"/>
            <a:chExt cx="4120794" cy="736358"/>
          </a:xfrm>
        </p:grpSpPr>
        <p:sp>
          <p:nvSpPr>
            <p:cNvPr id="29" name="TextBox 28"/>
            <p:cNvSpPr txBox="1"/>
            <p:nvPr/>
          </p:nvSpPr>
          <p:spPr>
            <a:xfrm>
              <a:off x="5004131" y="2057753"/>
              <a:ext cx="2556550" cy="439549"/>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30" name="圆角矩形​​ 18"/>
            <p:cNvSpPr>
              <a:spLocks noChangeArrowheads="1"/>
            </p:cNvSpPr>
            <p:nvPr/>
          </p:nvSpPr>
          <p:spPr bwMode="auto">
            <a:xfrm>
              <a:off x="4247964" y="2133922"/>
              <a:ext cx="647740" cy="647441"/>
            </a:xfrm>
            <a:prstGeom prst="roundRect">
              <a:avLst>
                <a:gd name="adj" fmla="val 16667"/>
              </a:avLst>
            </a:prstGeom>
            <a:solidFill>
              <a:schemeClr val="accent1"/>
            </a:solidFill>
            <a:ln w="25400" algn="ctr">
              <a:solidFill>
                <a:srgbClr val="F8F8F8"/>
              </a:solidFill>
              <a:round/>
              <a:headEnd/>
              <a:tailEnd/>
            </a:ln>
          </p:spPr>
          <p:txBody>
            <a:bodyPr anchor="ctr"/>
            <a:lstStyle/>
            <a:p>
              <a:pPr algn="ctr" defTabSz="914377"/>
              <a:r>
                <a:rPr lang="en-US" altLang="zh-CN" sz="3700" dirty="0">
                  <a:solidFill>
                    <a:srgbClr val="FFFFFF"/>
                  </a:solidFill>
                  <a:latin typeface="+mn-lt"/>
                  <a:ea typeface="+mn-ea"/>
                  <a:cs typeface="+mn-ea"/>
                  <a:sym typeface="+mn-lt"/>
                </a:rPr>
                <a:t>2</a:t>
              </a:r>
              <a:endParaRPr lang="zh-CN" altLang="en-US" sz="3700" dirty="0">
                <a:solidFill>
                  <a:srgbClr val="FFFFFF"/>
                </a:solidFill>
                <a:latin typeface="+mn-lt"/>
                <a:ea typeface="+mn-ea"/>
                <a:cs typeface="+mn-ea"/>
                <a:sym typeface="+mn-lt"/>
              </a:endParaRPr>
            </a:p>
          </p:txBody>
        </p:sp>
        <p:sp>
          <p:nvSpPr>
            <p:cNvPr id="31" name="TextBox 30"/>
            <p:cNvSpPr txBox="1"/>
            <p:nvPr/>
          </p:nvSpPr>
          <p:spPr>
            <a:xfrm>
              <a:off x="5013286" y="2501078"/>
              <a:ext cx="3355472" cy="293033"/>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grpSp>
        <p:nvGrpSpPr>
          <p:cNvPr id="48" name="组合 20"/>
          <p:cNvGrpSpPr>
            <a:grpSpLocks/>
          </p:cNvGrpSpPr>
          <p:nvPr/>
        </p:nvGrpSpPr>
        <p:grpSpPr bwMode="auto">
          <a:xfrm>
            <a:off x="5797220" y="4080988"/>
            <a:ext cx="4762482" cy="850747"/>
            <a:chOff x="4247964" y="2057753"/>
            <a:chExt cx="4120794" cy="736358"/>
          </a:xfrm>
        </p:grpSpPr>
        <p:sp>
          <p:nvSpPr>
            <p:cNvPr id="49" name="TextBox 48"/>
            <p:cNvSpPr txBox="1"/>
            <p:nvPr/>
          </p:nvSpPr>
          <p:spPr>
            <a:xfrm>
              <a:off x="5004131" y="2057753"/>
              <a:ext cx="2556550" cy="439549"/>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50" name="圆角矩形​​ 22"/>
            <p:cNvSpPr>
              <a:spLocks noChangeArrowheads="1"/>
            </p:cNvSpPr>
            <p:nvPr/>
          </p:nvSpPr>
          <p:spPr bwMode="auto">
            <a:xfrm>
              <a:off x="4247964" y="2133922"/>
              <a:ext cx="647740" cy="647441"/>
            </a:xfrm>
            <a:prstGeom prst="roundRect">
              <a:avLst>
                <a:gd name="adj" fmla="val 16667"/>
              </a:avLst>
            </a:prstGeom>
            <a:solidFill>
              <a:schemeClr val="bg1"/>
            </a:solidFill>
            <a:ln w="25400" algn="ctr">
              <a:solidFill>
                <a:srgbClr val="F8F8F8"/>
              </a:solidFill>
              <a:round/>
              <a:headEnd/>
              <a:tailEnd/>
            </a:ln>
          </p:spPr>
          <p:txBody>
            <a:bodyPr anchor="ctr"/>
            <a:lstStyle/>
            <a:p>
              <a:pPr algn="ctr" defTabSz="914377"/>
              <a:r>
                <a:rPr lang="en-US" altLang="zh-CN" sz="3700">
                  <a:solidFill>
                    <a:srgbClr val="FFFFFF"/>
                  </a:solidFill>
                  <a:latin typeface="+mn-lt"/>
                  <a:ea typeface="+mn-ea"/>
                  <a:cs typeface="+mn-ea"/>
                  <a:sym typeface="+mn-lt"/>
                </a:rPr>
                <a:t>3</a:t>
              </a:r>
              <a:endParaRPr lang="zh-CN" altLang="en-US" sz="3700">
                <a:solidFill>
                  <a:srgbClr val="FFFFFF"/>
                </a:solidFill>
                <a:latin typeface="+mn-lt"/>
                <a:ea typeface="+mn-ea"/>
                <a:cs typeface="+mn-ea"/>
                <a:sym typeface="+mn-lt"/>
              </a:endParaRPr>
            </a:p>
          </p:txBody>
        </p:sp>
        <p:sp>
          <p:nvSpPr>
            <p:cNvPr id="51" name="TextBox 50"/>
            <p:cNvSpPr txBox="1"/>
            <p:nvPr/>
          </p:nvSpPr>
          <p:spPr>
            <a:xfrm>
              <a:off x="5013286" y="2501078"/>
              <a:ext cx="3355472" cy="293033"/>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grpSp>
        <p:nvGrpSpPr>
          <p:cNvPr id="52" name="组合 24"/>
          <p:cNvGrpSpPr>
            <a:grpSpLocks/>
          </p:cNvGrpSpPr>
          <p:nvPr/>
        </p:nvGrpSpPr>
        <p:grpSpPr bwMode="auto">
          <a:xfrm>
            <a:off x="5784518" y="5460690"/>
            <a:ext cx="4762482" cy="848630"/>
            <a:chOff x="4247964" y="2057753"/>
            <a:chExt cx="4120794" cy="736390"/>
          </a:xfrm>
        </p:grpSpPr>
        <p:sp>
          <p:nvSpPr>
            <p:cNvPr id="53" name="TextBox 52"/>
            <p:cNvSpPr txBox="1"/>
            <p:nvPr/>
          </p:nvSpPr>
          <p:spPr>
            <a:xfrm>
              <a:off x="5004131" y="2057753"/>
              <a:ext cx="2556550" cy="440665"/>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54" name="圆角矩形​​ 26"/>
            <p:cNvSpPr>
              <a:spLocks noChangeArrowheads="1"/>
            </p:cNvSpPr>
            <p:nvPr/>
          </p:nvSpPr>
          <p:spPr bwMode="auto">
            <a:xfrm>
              <a:off x="4247964" y="2132499"/>
              <a:ext cx="647740" cy="648864"/>
            </a:xfrm>
            <a:prstGeom prst="roundRect">
              <a:avLst>
                <a:gd name="adj" fmla="val 16667"/>
              </a:avLst>
            </a:prstGeom>
            <a:solidFill>
              <a:schemeClr val="accent1"/>
            </a:solidFill>
            <a:ln w="25400" algn="ctr">
              <a:solidFill>
                <a:srgbClr val="F8F8F8"/>
              </a:solidFill>
              <a:round/>
              <a:headEnd/>
              <a:tailEnd/>
            </a:ln>
          </p:spPr>
          <p:txBody>
            <a:bodyPr anchor="ctr"/>
            <a:lstStyle/>
            <a:p>
              <a:pPr algn="ctr" defTabSz="914377"/>
              <a:r>
                <a:rPr lang="en-US" altLang="zh-CN" sz="3700" dirty="0">
                  <a:solidFill>
                    <a:srgbClr val="FFFFFF"/>
                  </a:solidFill>
                  <a:latin typeface="+mn-lt"/>
                  <a:ea typeface="+mn-ea"/>
                  <a:cs typeface="+mn-ea"/>
                  <a:sym typeface="+mn-lt"/>
                </a:rPr>
                <a:t>4</a:t>
              </a:r>
              <a:endParaRPr lang="zh-CN" altLang="en-US" sz="3700" dirty="0">
                <a:solidFill>
                  <a:srgbClr val="FFFFFF"/>
                </a:solidFill>
                <a:latin typeface="+mn-lt"/>
                <a:ea typeface="+mn-ea"/>
                <a:cs typeface="+mn-ea"/>
                <a:sym typeface="+mn-lt"/>
              </a:endParaRPr>
            </a:p>
          </p:txBody>
        </p:sp>
        <p:sp>
          <p:nvSpPr>
            <p:cNvPr id="55" name="TextBox 54"/>
            <p:cNvSpPr txBox="1"/>
            <p:nvPr/>
          </p:nvSpPr>
          <p:spPr>
            <a:xfrm>
              <a:off x="5013286" y="2500366"/>
              <a:ext cx="3355472" cy="293777"/>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spTree>
    <p:extLst>
      <p:ext uri="{BB962C8B-B14F-4D97-AF65-F5344CB8AC3E}">
        <p14:creationId xmlns:p14="http://schemas.microsoft.com/office/powerpoint/2010/main" val="1450363507"/>
      </p:ext>
    </p:extLst>
  </p:cSld>
  <p:clrMapOvr>
    <a:masterClrMapping/>
  </p:clrMapOvr>
  <p:transition spd="slow" advTm="10235">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14363"/>
                                        </p:tgtEl>
                                        <p:attrNameLst>
                                          <p:attrName>style.visibility</p:attrName>
                                        </p:attrNameLst>
                                      </p:cBhvr>
                                      <p:to>
                                        <p:strVal val="visible"/>
                                      </p:to>
                                    </p:set>
                                    <p:animEffect transition="in" filter="fade">
                                      <p:cBhvr>
                                        <p:cTn id="17" dur="800" decel="100000"/>
                                        <p:tgtEl>
                                          <p:spTgt spid="14363"/>
                                        </p:tgtEl>
                                      </p:cBhvr>
                                    </p:animEffect>
                                    <p:anim calcmode="lin" valueType="num">
                                      <p:cBhvr>
                                        <p:cTn id="18" dur="800" decel="100000" fill="hold"/>
                                        <p:tgtEl>
                                          <p:spTgt spid="14363"/>
                                        </p:tgtEl>
                                        <p:attrNameLst>
                                          <p:attrName>style.rotation</p:attrName>
                                        </p:attrNameLst>
                                      </p:cBhvr>
                                      <p:tavLst>
                                        <p:tav tm="0">
                                          <p:val>
                                            <p:fltVal val="-90"/>
                                          </p:val>
                                        </p:tav>
                                        <p:tav tm="100000">
                                          <p:val>
                                            <p:fltVal val="0"/>
                                          </p:val>
                                        </p:tav>
                                      </p:tavLst>
                                    </p:anim>
                                    <p:anim calcmode="lin" valueType="num">
                                      <p:cBhvr>
                                        <p:cTn id="19" dur="800" decel="100000" fill="hold"/>
                                        <p:tgtEl>
                                          <p:spTgt spid="14363"/>
                                        </p:tgtEl>
                                        <p:attrNameLst>
                                          <p:attrName>ppt_x</p:attrName>
                                        </p:attrNameLst>
                                      </p:cBhvr>
                                      <p:tavLst>
                                        <p:tav tm="0">
                                          <p:val>
                                            <p:strVal val="#ppt_x+0.4"/>
                                          </p:val>
                                        </p:tav>
                                        <p:tav tm="100000">
                                          <p:val>
                                            <p:strVal val="#ppt_x-0.05"/>
                                          </p:val>
                                        </p:tav>
                                      </p:tavLst>
                                    </p:anim>
                                    <p:anim calcmode="lin" valueType="num">
                                      <p:cBhvr>
                                        <p:cTn id="20" dur="800" decel="100000" fill="hold"/>
                                        <p:tgtEl>
                                          <p:spTgt spid="14363"/>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4363"/>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4363"/>
                                        </p:tgtEl>
                                        <p:attrNameLst>
                                          <p:attrName>ppt_y</p:attrName>
                                        </p:attrNameLst>
                                      </p:cBhvr>
                                      <p:tavLst>
                                        <p:tav tm="0">
                                          <p:val>
                                            <p:strVal val="#ppt_y+0.1"/>
                                          </p:val>
                                        </p:tav>
                                        <p:tav tm="100000">
                                          <p:val>
                                            <p:strVal val="#ppt_y"/>
                                          </p:val>
                                        </p:tav>
                                      </p:tavLst>
                                    </p:anim>
                                  </p:childTnLst>
                                </p:cTn>
                              </p:par>
                            </p:childTnLst>
                          </p:cTn>
                        </p:par>
                        <p:par>
                          <p:cTn id="23" fill="hold">
                            <p:stCondLst>
                              <p:cond delay="1000"/>
                            </p:stCondLst>
                            <p:childTnLst>
                              <p:par>
                                <p:cTn id="24" presetID="2" presetClass="entr" presetSubtype="2"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1+#ppt_w/2"/>
                                          </p:val>
                                        </p:tav>
                                        <p:tav tm="100000">
                                          <p:val>
                                            <p:strVal val="#ppt_x"/>
                                          </p:val>
                                        </p:tav>
                                      </p:tavLst>
                                    </p:anim>
                                    <p:anim calcmode="lin" valueType="num">
                                      <p:cBhvr additive="base">
                                        <p:cTn id="27" dur="500" fill="hold"/>
                                        <p:tgtEl>
                                          <p:spTgt spid="24"/>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1+#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2"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additive="base">
                                        <p:cTn id="36" dur="500" fill="hold"/>
                                        <p:tgtEl>
                                          <p:spTgt spid="48"/>
                                        </p:tgtEl>
                                        <p:attrNameLst>
                                          <p:attrName>ppt_x</p:attrName>
                                        </p:attrNameLst>
                                      </p:cBhvr>
                                      <p:tavLst>
                                        <p:tav tm="0">
                                          <p:val>
                                            <p:strVal val="1+#ppt_w/2"/>
                                          </p:val>
                                        </p:tav>
                                        <p:tav tm="100000">
                                          <p:val>
                                            <p:strVal val="#ppt_x"/>
                                          </p:val>
                                        </p:tav>
                                      </p:tavLst>
                                    </p:anim>
                                    <p:anim calcmode="lin" valueType="num">
                                      <p:cBhvr additive="base">
                                        <p:cTn id="37" dur="500" fill="hold"/>
                                        <p:tgtEl>
                                          <p:spTgt spid="48"/>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2" presetClass="entr" presetSubtype="2"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500" fill="hold"/>
                                        <p:tgtEl>
                                          <p:spTgt spid="52"/>
                                        </p:tgtEl>
                                        <p:attrNameLst>
                                          <p:attrName>ppt_x</p:attrName>
                                        </p:attrNameLst>
                                      </p:cBhvr>
                                      <p:tavLst>
                                        <p:tav tm="0">
                                          <p:val>
                                            <p:strVal val="1+#ppt_w/2"/>
                                          </p:val>
                                        </p:tav>
                                        <p:tav tm="100000">
                                          <p:val>
                                            <p:strVal val="#ppt_x"/>
                                          </p:val>
                                        </p:tav>
                                      </p:tavLst>
                                    </p:anim>
                                    <p:anim calcmode="lin" valueType="num">
                                      <p:cBhvr additive="base">
                                        <p:cTn id="42"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6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cxnSp>
        <p:nvCxnSpPr>
          <p:cNvPr id="5" name="直接连接符 4"/>
          <p:cNvCxnSpPr/>
          <p:nvPr/>
        </p:nvCxnSpPr>
        <p:spPr>
          <a:xfrm>
            <a:off x="1749862" y="2057997"/>
            <a:ext cx="0" cy="4107307"/>
          </a:xfrm>
          <a:prstGeom prst="line">
            <a:avLst/>
          </a:prstGeom>
          <a:noFill/>
          <a:ln w="12700" cap="flat" cmpd="sng" algn="ctr">
            <a:solidFill>
              <a:srgbClr val="292929"/>
            </a:solidFill>
            <a:prstDash val="solid"/>
          </a:ln>
          <a:effectLst/>
        </p:spPr>
      </p:cxnSp>
      <p:sp>
        <p:nvSpPr>
          <p:cNvPr id="6" name="矩形 5"/>
          <p:cNvSpPr/>
          <p:nvPr/>
        </p:nvSpPr>
        <p:spPr>
          <a:xfrm>
            <a:off x="1752355" y="2418297"/>
            <a:ext cx="6563142" cy="292704"/>
          </a:xfrm>
          <a:prstGeom prst="rect">
            <a:avLst/>
          </a:prstGeom>
          <a:solidFill>
            <a:srgbClr val="808080"/>
          </a:solidFill>
          <a:ln w="25400" cap="flat" cmpd="sng" algn="ctr">
            <a:noFill/>
            <a:prstDash val="solid"/>
          </a:ln>
          <a:effectLst/>
        </p:spPr>
        <p:txBody>
          <a:bodyPr lIns="91439" tIns="45719" rIns="91439" bIns="45719" rtlCol="0" anchor="ctr"/>
          <a:lstStyle/>
          <a:p>
            <a:pPr marL="0" marR="0" lvl="0" indent="0" algn="ctr"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292929"/>
              </a:solidFill>
              <a:effectLst/>
              <a:uLnTx/>
              <a:uFillTx/>
              <a:latin typeface="+mn-lt"/>
              <a:ea typeface="+mn-ea"/>
              <a:cs typeface="+mn-ea"/>
              <a:sym typeface="+mn-lt"/>
            </a:endParaRPr>
          </a:p>
        </p:txBody>
      </p:sp>
      <p:sp>
        <p:nvSpPr>
          <p:cNvPr id="7" name="矩形 6"/>
          <p:cNvSpPr/>
          <p:nvPr/>
        </p:nvSpPr>
        <p:spPr>
          <a:xfrm>
            <a:off x="1752346" y="3403089"/>
            <a:ext cx="6563140" cy="292704"/>
          </a:xfrm>
          <a:prstGeom prst="rect">
            <a:avLst/>
          </a:prstGeom>
          <a:solidFill>
            <a:srgbClr val="808080"/>
          </a:solidFill>
          <a:ln w="25400" cap="flat" cmpd="sng" algn="ctr">
            <a:noFill/>
            <a:prstDash val="solid"/>
          </a:ln>
          <a:effectLst/>
        </p:spPr>
        <p:txBody>
          <a:bodyPr lIns="91439" tIns="45719" rIns="91439" bIns="45719" rtlCol="0" anchor="ctr"/>
          <a:lstStyle/>
          <a:p>
            <a:pPr marL="0" marR="0" lvl="0" indent="0" algn="ctr"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292929"/>
              </a:solidFill>
              <a:effectLst/>
              <a:uLnTx/>
              <a:uFillTx/>
              <a:latin typeface="+mn-lt"/>
              <a:ea typeface="+mn-ea"/>
              <a:cs typeface="+mn-ea"/>
              <a:sym typeface="+mn-lt"/>
            </a:endParaRPr>
          </a:p>
        </p:txBody>
      </p:sp>
      <p:sp>
        <p:nvSpPr>
          <p:cNvPr id="8" name="矩形 7"/>
          <p:cNvSpPr/>
          <p:nvPr/>
        </p:nvSpPr>
        <p:spPr>
          <a:xfrm>
            <a:off x="1752346" y="4387881"/>
            <a:ext cx="6563140" cy="292704"/>
          </a:xfrm>
          <a:prstGeom prst="rect">
            <a:avLst/>
          </a:prstGeom>
          <a:solidFill>
            <a:srgbClr val="808080"/>
          </a:solidFill>
          <a:ln w="25400" cap="flat" cmpd="sng" algn="ctr">
            <a:noFill/>
            <a:prstDash val="solid"/>
          </a:ln>
          <a:effectLst/>
        </p:spPr>
        <p:txBody>
          <a:bodyPr lIns="91439" tIns="45719" rIns="91439" bIns="45719" rtlCol="0" anchor="ctr"/>
          <a:lstStyle/>
          <a:p>
            <a:pPr marL="0" marR="0" lvl="0" indent="0" algn="ctr"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292929"/>
              </a:solidFill>
              <a:effectLst/>
              <a:uLnTx/>
              <a:uFillTx/>
              <a:latin typeface="+mn-lt"/>
              <a:ea typeface="+mn-ea"/>
              <a:cs typeface="+mn-ea"/>
              <a:sym typeface="+mn-lt"/>
            </a:endParaRPr>
          </a:p>
        </p:txBody>
      </p:sp>
      <p:sp>
        <p:nvSpPr>
          <p:cNvPr id="9" name="矩形 8"/>
          <p:cNvSpPr/>
          <p:nvPr/>
        </p:nvSpPr>
        <p:spPr>
          <a:xfrm>
            <a:off x="1752346" y="5372676"/>
            <a:ext cx="6563140" cy="292704"/>
          </a:xfrm>
          <a:prstGeom prst="rect">
            <a:avLst/>
          </a:prstGeom>
          <a:solidFill>
            <a:srgbClr val="808080"/>
          </a:solidFill>
          <a:ln w="25400" cap="flat" cmpd="sng" algn="ctr">
            <a:noFill/>
            <a:prstDash val="solid"/>
          </a:ln>
          <a:effectLst/>
        </p:spPr>
        <p:txBody>
          <a:bodyPr lIns="91439" tIns="45719" rIns="91439" bIns="45719" rtlCol="0" anchor="ctr"/>
          <a:lstStyle/>
          <a:p>
            <a:pPr marL="0" marR="0" lvl="0" indent="0" algn="ctr"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292929"/>
              </a:solidFill>
              <a:effectLst/>
              <a:uLnTx/>
              <a:uFillTx/>
              <a:latin typeface="+mn-lt"/>
              <a:ea typeface="+mn-ea"/>
              <a:cs typeface="+mn-ea"/>
              <a:sym typeface="+mn-lt"/>
            </a:endParaRPr>
          </a:p>
        </p:txBody>
      </p:sp>
      <p:sp>
        <p:nvSpPr>
          <p:cNvPr id="10" name="TextBox 9"/>
          <p:cNvSpPr txBox="1"/>
          <p:nvPr/>
        </p:nvSpPr>
        <p:spPr>
          <a:xfrm>
            <a:off x="272986" y="2425265"/>
            <a:ext cx="1457900" cy="384719"/>
          </a:xfrm>
          <a:prstGeom prst="rect">
            <a:avLst/>
          </a:prstGeom>
          <a:noFill/>
        </p:spPr>
        <p:txBody>
          <a:bodyPr wrap="square" lIns="91439" tIns="45719" rIns="91439" bIns="45719" rtlCol="0">
            <a:spAutoFit/>
          </a:bodyPr>
          <a:lstStyle/>
          <a:p>
            <a:pPr algn="r" defTabSz="914514" fontAlgn="base">
              <a:spcBef>
                <a:spcPct val="0"/>
              </a:spcBef>
              <a:spcAft>
                <a:spcPct val="0"/>
              </a:spcAft>
            </a:pPr>
            <a:r>
              <a:rPr lang="zh-CN" altLang="en-US" sz="1900" dirty="0">
                <a:solidFill>
                  <a:srgbClr val="292929"/>
                </a:solidFill>
                <a:latin typeface="+mn-lt"/>
                <a:ea typeface="+mn-ea"/>
                <a:cs typeface="+mn-ea"/>
                <a:sym typeface="+mn-lt"/>
              </a:rPr>
              <a:t>添加文本</a:t>
            </a:r>
          </a:p>
        </p:txBody>
      </p:sp>
      <p:sp>
        <p:nvSpPr>
          <p:cNvPr id="11" name="TextBox 10"/>
          <p:cNvSpPr txBox="1"/>
          <p:nvPr/>
        </p:nvSpPr>
        <p:spPr>
          <a:xfrm>
            <a:off x="272986" y="3369379"/>
            <a:ext cx="1457900" cy="384719"/>
          </a:xfrm>
          <a:prstGeom prst="rect">
            <a:avLst/>
          </a:prstGeom>
          <a:noFill/>
        </p:spPr>
        <p:txBody>
          <a:bodyPr wrap="square" lIns="91439" tIns="45719" rIns="91439" bIns="45719" rtlCol="0">
            <a:spAutoFit/>
          </a:bodyPr>
          <a:lstStyle/>
          <a:p>
            <a:pPr algn="r" defTabSz="914514" fontAlgn="base">
              <a:spcBef>
                <a:spcPct val="0"/>
              </a:spcBef>
              <a:spcAft>
                <a:spcPct val="0"/>
              </a:spcAft>
            </a:pPr>
            <a:r>
              <a:rPr lang="zh-CN" altLang="en-US" sz="1900" dirty="0">
                <a:solidFill>
                  <a:srgbClr val="292929"/>
                </a:solidFill>
                <a:latin typeface="+mn-lt"/>
                <a:ea typeface="+mn-ea"/>
                <a:cs typeface="+mn-ea"/>
                <a:sym typeface="+mn-lt"/>
              </a:rPr>
              <a:t>添加文本</a:t>
            </a:r>
          </a:p>
        </p:txBody>
      </p:sp>
      <p:sp>
        <p:nvSpPr>
          <p:cNvPr id="12" name="TextBox 11"/>
          <p:cNvSpPr txBox="1"/>
          <p:nvPr/>
        </p:nvSpPr>
        <p:spPr>
          <a:xfrm>
            <a:off x="262558" y="4394851"/>
            <a:ext cx="1457900" cy="384719"/>
          </a:xfrm>
          <a:prstGeom prst="rect">
            <a:avLst/>
          </a:prstGeom>
          <a:noFill/>
        </p:spPr>
        <p:txBody>
          <a:bodyPr wrap="square" lIns="91439" tIns="45719" rIns="91439" bIns="45719" rtlCol="0">
            <a:spAutoFit/>
          </a:bodyPr>
          <a:lstStyle/>
          <a:p>
            <a:pPr algn="r" defTabSz="914514" fontAlgn="base">
              <a:spcBef>
                <a:spcPct val="0"/>
              </a:spcBef>
              <a:spcAft>
                <a:spcPct val="0"/>
              </a:spcAft>
            </a:pPr>
            <a:r>
              <a:rPr lang="zh-CN" altLang="en-US" sz="1900" dirty="0">
                <a:solidFill>
                  <a:srgbClr val="292929"/>
                </a:solidFill>
                <a:latin typeface="+mn-lt"/>
                <a:ea typeface="+mn-ea"/>
                <a:cs typeface="+mn-ea"/>
                <a:sym typeface="+mn-lt"/>
              </a:rPr>
              <a:t>添加文本</a:t>
            </a:r>
          </a:p>
        </p:txBody>
      </p:sp>
      <p:sp>
        <p:nvSpPr>
          <p:cNvPr id="13" name="TextBox 12"/>
          <p:cNvSpPr txBox="1"/>
          <p:nvPr/>
        </p:nvSpPr>
        <p:spPr>
          <a:xfrm>
            <a:off x="278190" y="5379643"/>
            <a:ext cx="1457900" cy="384719"/>
          </a:xfrm>
          <a:prstGeom prst="rect">
            <a:avLst/>
          </a:prstGeom>
          <a:noFill/>
        </p:spPr>
        <p:txBody>
          <a:bodyPr wrap="square" lIns="91439" tIns="45719" rIns="91439" bIns="45719" rtlCol="0">
            <a:spAutoFit/>
          </a:bodyPr>
          <a:lstStyle/>
          <a:p>
            <a:pPr algn="r" defTabSz="914514" fontAlgn="base">
              <a:spcBef>
                <a:spcPct val="0"/>
              </a:spcBef>
              <a:spcAft>
                <a:spcPct val="0"/>
              </a:spcAft>
            </a:pPr>
            <a:r>
              <a:rPr lang="zh-CN" altLang="en-US" sz="1900" dirty="0">
                <a:solidFill>
                  <a:srgbClr val="292929"/>
                </a:solidFill>
                <a:latin typeface="+mn-lt"/>
                <a:ea typeface="+mn-ea"/>
                <a:cs typeface="+mn-ea"/>
                <a:sym typeface="+mn-lt"/>
              </a:rPr>
              <a:t>添加文本</a:t>
            </a:r>
          </a:p>
        </p:txBody>
      </p:sp>
      <p:sp>
        <p:nvSpPr>
          <p:cNvPr id="14" name="矩形 13"/>
          <p:cNvSpPr/>
          <p:nvPr/>
        </p:nvSpPr>
        <p:spPr>
          <a:xfrm>
            <a:off x="1752347" y="2418289"/>
            <a:ext cx="3325595" cy="288232"/>
          </a:xfrm>
          <a:prstGeom prst="rect">
            <a:avLst/>
          </a:prstGeom>
          <a:solidFill>
            <a:srgbClr val="005F97"/>
          </a:solidFill>
          <a:ln w="25400" cap="flat" cmpd="sng" algn="ctr">
            <a:noFill/>
            <a:prstDash val="solid"/>
          </a:ln>
          <a:effectLst/>
        </p:spPr>
        <p:txBody>
          <a:bodyPr lIns="91439" tIns="45719" rIns="91439" bIns="45719" rtlCol="0" anchor="ctr"/>
          <a:lstStyle/>
          <a:p>
            <a:pPr marL="0" marR="0" lvl="0" indent="0" algn="ctr"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292929"/>
              </a:solidFill>
              <a:effectLst/>
              <a:uLnTx/>
              <a:uFillTx/>
              <a:latin typeface="+mn-lt"/>
              <a:ea typeface="+mn-ea"/>
              <a:cs typeface="+mn-ea"/>
              <a:sym typeface="+mn-lt"/>
            </a:endParaRPr>
          </a:p>
        </p:txBody>
      </p:sp>
      <p:sp>
        <p:nvSpPr>
          <p:cNvPr id="15" name="矩形 14"/>
          <p:cNvSpPr/>
          <p:nvPr/>
        </p:nvSpPr>
        <p:spPr>
          <a:xfrm>
            <a:off x="1752354" y="3403089"/>
            <a:ext cx="5751593" cy="292704"/>
          </a:xfrm>
          <a:prstGeom prst="rect">
            <a:avLst/>
          </a:prstGeom>
          <a:solidFill>
            <a:schemeClr val="tx2"/>
          </a:solidFill>
          <a:ln w="25400" cap="flat" cmpd="sng" algn="ctr">
            <a:noFill/>
            <a:prstDash val="solid"/>
          </a:ln>
          <a:effectLst/>
        </p:spPr>
        <p:txBody>
          <a:bodyPr lIns="91439" tIns="45719" rIns="91439" bIns="45719" rtlCol="0" anchor="ctr"/>
          <a:lstStyle/>
          <a:p>
            <a:pPr marL="0" marR="0" lvl="0" indent="0" algn="ctr"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292929"/>
              </a:solidFill>
              <a:effectLst/>
              <a:uLnTx/>
              <a:uFillTx/>
              <a:latin typeface="+mn-lt"/>
              <a:ea typeface="+mn-ea"/>
              <a:cs typeface="+mn-ea"/>
              <a:sym typeface="+mn-lt"/>
            </a:endParaRPr>
          </a:p>
        </p:txBody>
      </p:sp>
      <p:sp>
        <p:nvSpPr>
          <p:cNvPr id="16" name="矩形 15"/>
          <p:cNvSpPr/>
          <p:nvPr/>
        </p:nvSpPr>
        <p:spPr>
          <a:xfrm>
            <a:off x="1752348" y="4387881"/>
            <a:ext cx="3728369" cy="292704"/>
          </a:xfrm>
          <a:prstGeom prst="rect">
            <a:avLst/>
          </a:prstGeom>
          <a:solidFill>
            <a:srgbClr val="D44318"/>
          </a:solidFill>
          <a:ln w="25400" cap="flat" cmpd="sng" algn="ctr">
            <a:noFill/>
            <a:prstDash val="solid"/>
          </a:ln>
          <a:effectLst/>
        </p:spPr>
        <p:txBody>
          <a:bodyPr lIns="91439" tIns="45719" rIns="91439" bIns="45719" rtlCol="0" anchor="ctr"/>
          <a:lstStyle/>
          <a:p>
            <a:pPr marL="0" marR="0" lvl="0" indent="0" algn="ctr"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292929"/>
              </a:solidFill>
              <a:effectLst/>
              <a:uLnTx/>
              <a:uFillTx/>
              <a:latin typeface="+mn-lt"/>
              <a:ea typeface="+mn-ea"/>
              <a:cs typeface="+mn-ea"/>
              <a:sym typeface="+mn-lt"/>
            </a:endParaRPr>
          </a:p>
        </p:txBody>
      </p:sp>
      <p:sp>
        <p:nvSpPr>
          <p:cNvPr id="17" name="矩形 16"/>
          <p:cNvSpPr/>
          <p:nvPr/>
        </p:nvSpPr>
        <p:spPr>
          <a:xfrm>
            <a:off x="1767306" y="5372676"/>
            <a:ext cx="1864185" cy="304965"/>
          </a:xfrm>
          <a:prstGeom prst="rect">
            <a:avLst/>
          </a:prstGeom>
          <a:solidFill>
            <a:srgbClr val="0098A8"/>
          </a:solidFill>
          <a:ln w="25400" cap="flat" cmpd="sng" algn="ctr">
            <a:noFill/>
            <a:prstDash val="solid"/>
          </a:ln>
          <a:effectLst/>
        </p:spPr>
        <p:txBody>
          <a:bodyPr lIns="91439" tIns="45719" rIns="91439" bIns="45719" rtlCol="0" anchor="ctr"/>
          <a:lstStyle/>
          <a:p>
            <a:pPr marL="0" marR="0" lvl="0" indent="0" algn="ctr" defTabSz="914514"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292929"/>
              </a:solidFill>
              <a:effectLst/>
              <a:uLnTx/>
              <a:uFillTx/>
              <a:latin typeface="+mn-lt"/>
              <a:ea typeface="+mn-ea"/>
              <a:cs typeface="+mn-ea"/>
              <a:sym typeface="+mn-lt"/>
            </a:endParaRPr>
          </a:p>
        </p:txBody>
      </p:sp>
      <p:sp>
        <p:nvSpPr>
          <p:cNvPr id="18" name="圆角矩形标注 17"/>
          <p:cNvSpPr/>
          <p:nvPr/>
        </p:nvSpPr>
        <p:spPr>
          <a:xfrm>
            <a:off x="4886113" y="1837249"/>
            <a:ext cx="913924" cy="441500"/>
          </a:xfrm>
          <a:prstGeom prst="wedgeRoundRectCallout">
            <a:avLst>
              <a:gd name="adj1" fmla="val -17658"/>
              <a:gd name="adj2" fmla="val 65790"/>
              <a:gd name="adj3" fmla="val 16667"/>
            </a:avLst>
          </a:prstGeom>
          <a:solidFill>
            <a:srgbClr val="005F97"/>
          </a:solidFill>
          <a:ln w="25400" cap="flat" cmpd="sng" algn="ctr">
            <a:noFill/>
            <a:prstDash val="solid"/>
          </a:ln>
          <a:effectLst/>
        </p:spPr>
        <p:txBody>
          <a:bodyPr lIns="91439" tIns="45719" rIns="91439" bIns="45719" rtlCol="0" anchor="ctr"/>
          <a:lstStyle/>
          <a:p>
            <a:pPr marL="0" marR="0" lvl="0" indent="0" algn="ctr" defTabSz="914514" eaLnBrk="1" fontAlgn="base" latinLnBrk="0" hangingPunct="1">
              <a:lnSpc>
                <a:spcPct val="100000"/>
              </a:lnSpc>
              <a:spcBef>
                <a:spcPct val="0"/>
              </a:spcBef>
              <a:spcAft>
                <a:spcPct val="0"/>
              </a:spcAft>
              <a:buClrTx/>
              <a:buSzTx/>
              <a:buFontTx/>
              <a:buNone/>
              <a:tabLst/>
              <a:defRPr/>
            </a:pPr>
            <a:r>
              <a:rPr kumimoji="0" lang="en-US" altLang="zh-CN" sz="1900" b="0" i="0" u="none" strike="noStrike" kern="0" cap="none" spc="0" normalizeH="0" baseline="0" noProof="0" dirty="0">
                <a:ln>
                  <a:noFill/>
                </a:ln>
                <a:solidFill>
                  <a:srgbClr val="F8F8F8"/>
                </a:solidFill>
                <a:effectLst/>
                <a:uLnTx/>
                <a:uFillTx/>
                <a:latin typeface="+mn-lt"/>
                <a:ea typeface="+mn-ea"/>
                <a:cs typeface="+mn-ea"/>
                <a:sym typeface="+mn-lt"/>
              </a:rPr>
              <a:t>50%</a:t>
            </a:r>
            <a:endParaRPr kumimoji="0" lang="zh-CN" altLang="en-US" sz="1900" b="0" i="0" u="none" strike="noStrike" kern="0" cap="none" spc="0" normalizeH="0" baseline="0" noProof="0" dirty="0">
              <a:ln>
                <a:noFill/>
              </a:ln>
              <a:solidFill>
                <a:srgbClr val="F8F8F8"/>
              </a:solidFill>
              <a:effectLst/>
              <a:uLnTx/>
              <a:uFillTx/>
              <a:latin typeface="+mn-lt"/>
              <a:ea typeface="+mn-ea"/>
              <a:cs typeface="+mn-ea"/>
              <a:sym typeface="+mn-lt"/>
            </a:endParaRPr>
          </a:p>
        </p:txBody>
      </p:sp>
      <p:sp>
        <p:nvSpPr>
          <p:cNvPr id="19" name="圆角矩形标注 18"/>
          <p:cNvSpPr/>
          <p:nvPr/>
        </p:nvSpPr>
        <p:spPr>
          <a:xfrm>
            <a:off x="7190215" y="2859589"/>
            <a:ext cx="913924" cy="441500"/>
          </a:xfrm>
          <a:prstGeom prst="wedgeRoundRectCallout">
            <a:avLst>
              <a:gd name="adj1" fmla="val -17658"/>
              <a:gd name="adj2" fmla="val 65790"/>
              <a:gd name="adj3" fmla="val 16667"/>
            </a:avLst>
          </a:prstGeom>
          <a:solidFill>
            <a:schemeClr val="tx2"/>
          </a:solidFill>
          <a:ln w="25400" cap="flat" cmpd="sng" algn="ctr">
            <a:noFill/>
            <a:prstDash val="solid"/>
          </a:ln>
          <a:effectLst/>
        </p:spPr>
        <p:txBody>
          <a:bodyPr lIns="91439" tIns="45719" rIns="91439" bIns="45719" rtlCol="0" anchor="ctr"/>
          <a:lstStyle/>
          <a:p>
            <a:pPr marL="0" marR="0" lvl="0" indent="0" algn="ctr" defTabSz="914514" eaLnBrk="1" fontAlgn="base" latinLnBrk="0" hangingPunct="1">
              <a:lnSpc>
                <a:spcPct val="100000"/>
              </a:lnSpc>
              <a:spcBef>
                <a:spcPct val="0"/>
              </a:spcBef>
              <a:spcAft>
                <a:spcPct val="0"/>
              </a:spcAft>
              <a:buClrTx/>
              <a:buSzTx/>
              <a:buFontTx/>
              <a:buNone/>
              <a:tabLst/>
              <a:defRPr/>
            </a:pPr>
            <a:r>
              <a:rPr kumimoji="0" lang="en-US" altLang="zh-CN" sz="1900" b="0" i="0" u="none" strike="noStrike" kern="0" cap="none" spc="0" normalizeH="0" baseline="0" noProof="0" dirty="0">
                <a:ln>
                  <a:noFill/>
                </a:ln>
                <a:solidFill>
                  <a:srgbClr val="F8F8F8"/>
                </a:solidFill>
                <a:effectLst/>
                <a:uLnTx/>
                <a:uFillTx/>
                <a:latin typeface="+mn-lt"/>
                <a:ea typeface="+mn-ea"/>
                <a:cs typeface="+mn-ea"/>
                <a:sym typeface="+mn-lt"/>
              </a:rPr>
              <a:t>90%</a:t>
            </a:r>
            <a:endParaRPr kumimoji="0" lang="zh-CN" altLang="en-US" sz="1900" b="0" i="0" u="none" strike="noStrike" kern="0" cap="none" spc="0" normalizeH="0" baseline="0" noProof="0" dirty="0">
              <a:ln>
                <a:noFill/>
              </a:ln>
              <a:solidFill>
                <a:srgbClr val="F8F8F8"/>
              </a:solidFill>
              <a:effectLst/>
              <a:uLnTx/>
              <a:uFillTx/>
              <a:latin typeface="+mn-lt"/>
              <a:ea typeface="+mn-ea"/>
              <a:cs typeface="+mn-ea"/>
              <a:sym typeface="+mn-lt"/>
            </a:endParaRPr>
          </a:p>
        </p:txBody>
      </p:sp>
      <p:sp>
        <p:nvSpPr>
          <p:cNvPr id="20" name="圆角矩形标注 19"/>
          <p:cNvSpPr/>
          <p:nvPr/>
        </p:nvSpPr>
        <p:spPr>
          <a:xfrm>
            <a:off x="5203631" y="3787392"/>
            <a:ext cx="913924" cy="441500"/>
          </a:xfrm>
          <a:prstGeom prst="wedgeRoundRectCallout">
            <a:avLst>
              <a:gd name="adj1" fmla="val -17658"/>
              <a:gd name="adj2" fmla="val 65790"/>
              <a:gd name="adj3" fmla="val 16667"/>
            </a:avLst>
          </a:prstGeom>
          <a:solidFill>
            <a:srgbClr val="D44318"/>
          </a:solidFill>
          <a:ln w="25400" cap="flat" cmpd="sng" algn="ctr">
            <a:noFill/>
            <a:prstDash val="solid"/>
          </a:ln>
          <a:effectLst/>
        </p:spPr>
        <p:txBody>
          <a:bodyPr lIns="91439" tIns="45719" rIns="91439" bIns="45719" rtlCol="0" anchor="ctr"/>
          <a:lstStyle/>
          <a:p>
            <a:pPr marL="0" marR="0" lvl="0" indent="0" algn="ctr" defTabSz="914514" eaLnBrk="1" fontAlgn="base" latinLnBrk="0" hangingPunct="1">
              <a:lnSpc>
                <a:spcPct val="100000"/>
              </a:lnSpc>
              <a:spcBef>
                <a:spcPct val="0"/>
              </a:spcBef>
              <a:spcAft>
                <a:spcPct val="0"/>
              </a:spcAft>
              <a:buClrTx/>
              <a:buSzTx/>
              <a:buFontTx/>
              <a:buNone/>
              <a:tabLst/>
              <a:defRPr/>
            </a:pPr>
            <a:r>
              <a:rPr kumimoji="0" lang="en-US" altLang="zh-CN" sz="1900" b="0" i="0" u="none" strike="noStrike" kern="0" cap="none" spc="0" normalizeH="0" baseline="0" noProof="0" dirty="0">
                <a:ln>
                  <a:noFill/>
                </a:ln>
                <a:solidFill>
                  <a:srgbClr val="F8F8F8"/>
                </a:solidFill>
                <a:effectLst/>
                <a:uLnTx/>
                <a:uFillTx/>
                <a:latin typeface="+mn-lt"/>
                <a:ea typeface="+mn-ea"/>
                <a:cs typeface="+mn-ea"/>
                <a:sym typeface="+mn-lt"/>
              </a:rPr>
              <a:t>60%</a:t>
            </a:r>
            <a:endParaRPr kumimoji="0" lang="zh-CN" altLang="en-US" sz="1900" b="0" i="0" u="none" strike="noStrike" kern="0" cap="none" spc="0" normalizeH="0" baseline="0" noProof="0" dirty="0">
              <a:ln>
                <a:noFill/>
              </a:ln>
              <a:solidFill>
                <a:srgbClr val="F8F8F8"/>
              </a:solidFill>
              <a:effectLst/>
              <a:uLnTx/>
              <a:uFillTx/>
              <a:latin typeface="+mn-lt"/>
              <a:ea typeface="+mn-ea"/>
              <a:cs typeface="+mn-ea"/>
              <a:sym typeface="+mn-lt"/>
            </a:endParaRPr>
          </a:p>
        </p:txBody>
      </p:sp>
      <p:sp>
        <p:nvSpPr>
          <p:cNvPr id="21" name="圆角矩形标注 20"/>
          <p:cNvSpPr/>
          <p:nvPr/>
        </p:nvSpPr>
        <p:spPr>
          <a:xfrm>
            <a:off x="3415141" y="4801575"/>
            <a:ext cx="913924" cy="441500"/>
          </a:xfrm>
          <a:prstGeom prst="wedgeRoundRectCallout">
            <a:avLst>
              <a:gd name="adj1" fmla="val -17658"/>
              <a:gd name="adj2" fmla="val 65790"/>
              <a:gd name="adj3" fmla="val 16667"/>
            </a:avLst>
          </a:prstGeom>
          <a:solidFill>
            <a:srgbClr val="0098A8"/>
          </a:solidFill>
          <a:ln w="25400" cap="flat" cmpd="sng" algn="ctr">
            <a:noFill/>
            <a:prstDash val="solid"/>
          </a:ln>
          <a:effectLst/>
        </p:spPr>
        <p:txBody>
          <a:bodyPr lIns="91439" tIns="45719" rIns="91439" bIns="45719" rtlCol="0" anchor="ctr"/>
          <a:lstStyle/>
          <a:p>
            <a:pPr marL="0" marR="0" lvl="0" indent="0" algn="ctr" defTabSz="914514" eaLnBrk="1" fontAlgn="base" latinLnBrk="0" hangingPunct="1">
              <a:lnSpc>
                <a:spcPct val="100000"/>
              </a:lnSpc>
              <a:spcBef>
                <a:spcPct val="0"/>
              </a:spcBef>
              <a:spcAft>
                <a:spcPct val="0"/>
              </a:spcAft>
              <a:buClrTx/>
              <a:buSzTx/>
              <a:buFontTx/>
              <a:buNone/>
              <a:tabLst/>
              <a:defRPr/>
            </a:pPr>
            <a:r>
              <a:rPr kumimoji="0" lang="en-US" altLang="zh-CN" sz="1900" b="0" i="0" u="none" strike="noStrike" kern="0" cap="none" spc="0" normalizeH="0" baseline="0" noProof="0" dirty="0">
                <a:ln>
                  <a:noFill/>
                </a:ln>
                <a:solidFill>
                  <a:srgbClr val="F8F8F8"/>
                </a:solidFill>
                <a:effectLst/>
                <a:uLnTx/>
                <a:uFillTx/>
                <a:latin typeface="+mn-lt"/>
                <a:ea typeface="+mn-ea"/>
                <a:cs typeface="+mn-ea"/>
                <a:sym typeface="+mn-lt"/>
              </a:rPr>
              <a:t>20%</a:t>
            </a:r>
            <a:endParaRPr kumimoji="0" lang="zh-CN" altLang="en-US" sz="1900" b="0" i="0" u="none" strike="noStrike" kern="0" cap="none" spc="0" normalizeH="0" baseline="0" noProof="0" dirty="0">
              <a:ln>
                <a:noFill/>
              </a:ln>
              <a:solidFill>
                <a:srgbClr val="F8F8F8"/>
              </a:solidFill>
              <a:effectLst/>
              <a:uLnTx/>
              <a:uFillTx/>
              <a:latin typeface="+mn-lt"/>
              <a:ea typeface="+mn-ea"/>
              <a:cs typeface="+mn-ea"/>
              <a:sym typeface="+mn-lt"/>
            </a:endParaRPr>
          </a:p>
        </p:txBody>
      </p:sp>
      <p:grpSp>
        <p:nvGrpSpPr>
          <p:cNvPr id="2" name="组合 1"/>
          <p:cNvGrpSpPr/>
          <p:nvPr/>
        </p:nvGrpSpPr>
        <p:grpSpPr>
          <a:xfrm>
            <a:off x="8831510" y="2091791"/>
            <a:ext cx="2850664" cy="3836521"/>
            <a:chOff x="8831510" y="2091791"/>
            <a:chExt cx="2850664" cy="3836521"/>
          </a:xfrm>
        </p:grpSpPr>
        <p:sp>
          <p:nvSpPr>
            <p:cNvPr id="24" name="矩形标注 23"/>
            <p:cNvSpPr/>
            <p:nvPr/>
          </p:nvSpPr>
          <p:spPr>
            <a:xfrm>
              <a:off x="8831510" y="2091791"/>
              <a:ext cx="2850664" cy="3836521"/>
            </a:xfrm>
            <a:prstGeom prst="wedgeRectCallout">
              <a:avLst>
                <a:gd name="adj1" fmla="val -72333"/>
                <a:gd name="adj2" fmla="val 19715"/>
              </a:avLst>
            </a:prstGeom>
            <a:solidFill>
              <a:srgbClr val="005F97"/>
            </a:solidFill>
            <a:ln w="12700" cap="flat" cmpd="sng" algn="ctr">
              <a:noFill/>
              <a:prstDash val="solid"/>
              <a:miter lim="800000"/>
            </a:ln>
            <a:effectLst/>
          </p:spPr>
          <p:txBody>
            <a:bodyPr lIns="77230" tIns="38615" rIns="77230" bIns="3861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25" name="TextBox 24"/>
            <p:cNvSpPr txBox="1"/>
            <p:nvPr/>
          </p:nvSpPr>
          <p:spPr>
            <a:xfrm>
              <a:off x="8973081" y="2224623"/>
              <a:ext cx="2450717" cy="3378888"/>
            </a:xfrm>
            <a:prstGeom prst="rect">
              <a:avLst/>
            </a:prstGeom>
            <a:noFill/>
          </p:spPr>
          <p:txBody>
            <a:bodyPr wrap="square" lIns="77230" tIns="38615" rIns="77230" bIns="38615" rtlCol="0">
              <a:spAutoFit/>
            </a:bodyPr>
            <a:lstStyle/>
            <a:p>
              <a:pPr>
                <a:lnSpc>
                  <a:spcPct val="130000"/>
                </a:lnSpc>
              </a:pPr>
              <a:r>
                <a:rPr lang="zh-CN" altLang="en-US" sz="1500" dirty="0">
                  <a:solidFill>
                    <a:prstClr val="white"/>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500" dirty="0">
                <a:solidFill>
                  <a:prstClr val="white"/>
                </a:solidFill>
                <a:latin typeface="+mn-lt"/>
                <a:ea typeface="+mn-ea"/>
                <a:cs typeface="+mn-ea"/>
                <a:sym typeface="+mn-lt"/>
              </a:endParaRPr>
            </a:p>
            <a:p>
              <a:pPr>
                <a:lnSpc>
                  <a:spcPct val="130000"/>
                </a:lnSpc>
              </a:pPr>
              <a:r>
                <a:rPr lang="zh-CN" altLang="en-US" sz="1500" dirty="0">
                  <a:solidFill>
                    <a:prstClr val="white"/>
                  </a:solidFill>
                  <a:latin typeface="+mn-lt"/>
                  <a:ea typeface="+mn-ea"/>
                  <a:cs typeface="+mn-ea"/>
                  <a:sym typeface="+mn-lt"/>
                </a:rPr>
                <a:t>您的内容打在这里，或者通过复制您的文本后，在此框中选择粘贴，并选择只保留文字。</a:t>
              </a:r>
            </a:p>
          </p:txBody>
        </p:sp>
      </p:grpSp>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500"/>
                            </p:stCondLst>
                            <p:childTnLst>
                              <p:par>
                                <p:cTn id="15" presetID="22" presetClass="entr" presetSubtype="2"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right)">
                                      <p:cBhvr>
                                        <p:cTn id="17" dur="500"/>
                                        <p:tgtEl>
                                          <p:spTgt spid="11"/>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1000"/>
                            </p:stCondLst>
                            <p:childTnLst>
                              <p:par>
                                <p:cTn id="22" presetID="22" presetClass="entr" presetSubtype="2"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1500"/>
                            </p:stCondLst>
                            <p:childTnLst>
                              <p:par>
                                <p:cTn id="29" presetID="2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par>
                                <p:cTn id="39" presetID="47"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1"/>
                                          </p:val>
                                        </p:tav>
                                        <p:tav tm="100000">
                                          <p:val>
                                            <p:strVal val="#ppt_y"/>
                                          </p:val>
                                        </p:tav>
                                      </p:tavLst>
                                    </p:anim>
                                  </p:childTnLst>
                                </p:cTn>
                              </p:par>
                              <p:par>
                                <p:cTn id="44" presetID="22" presetClass="entr" presetSubtype="8" fill="hold" grpId="0" nodeType="withEffect">
                                  <p:stCondLst>
                                    <p:cond delay="20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par>
                                <p:cTn id="47" presetID="47" presetClass="entr" presetSubtype="0" fill="hold" grpId="0" nodeType="withEffect">
                                  <p:stCondLst>
                                    <p:cond delay="20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anim calcmode="lin" valueType="num">
                                      <p:cBhvr>
                                        <p:cTn id="50" dur="500" fill="hold"/>
                                        <p:tgtEl>
                                          <p:spTgt spid="19"/>
                                        </p:tgtEl>
                                        <p:attrNameLst>
                                          <p:attrName>ppt_x</p:attrName>
                                        </p:attrNameLst>
                                      </p:cBhvr>
                                      <p:tavLst>
                                        <p:tav tm="0">
                                          <p:val>
                                            <p:strVal val="#ppt_x"/>
                                          </p:val>
                                        </p:tav>
                                        <p:tav tm="100000">
                                          <p:val>
                                            <p:strVal val="#ppt_x"/>
                                          </p:val>
                                        </p:tav>
                                      </p:tavLst>
                                    </p:anim>
                                    <p:anim calcmode="lin" valueType="num">
                                      <p:cBhvr>
                                        <p:cTn id="51" dur="500" fill="hold"/>
                                        <p:tgtEl>
                                          <p:spTgt spid="19"/>
                                        </p:tgtEl>
                                        <p:attrNameLst>
                                          <p:attrName>ppt_y</p:attrName>
                                        </p:attrNameLst>
                                      </p:cBhvr>
                                      <p:tavLst>
                                        <p:tav tm="0">
                                          <p:val>
                                            <p:strVal val="#ppt_y-.1"/>
                                          </p:val>
                                        </p:tav>
                                        <p:tav tm="100000">
                                          <p:val>
                                            <p:strVal val="#ppt_y"/>
                                          </p:val>
                                        </p:tav>
                                      </p:tavLst>
                                    </p:anim>
                                  </p:childTnLst>
                                </p:cTn>
                              </p:par>
                              <p:par>
                                <p:cTn id="52" presetID="22" presetClass="entr" presetSubtype="8" fill="hold" grpId="0" nodeType="withEffect">
                                  <p:stCondLst>
                                    <p:cond delay="30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par>
                                <p:cTn id="55" presetID="47" presetClass="entr" presetSubtype="0" fill="hold" grpId="0" nodeType="withEffect">
                                  <p:stCondLst>
                                    <p:cond delay="30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anim calcmode="lin" valueType="num">
                                      <p:cBhvr>
                                        <p:cTn id="58" dur="500" fill="hold"/>
                                        <p:tgtEl>
                                          <p:spTgt spid="20"/>
                                        </p:tgtEl>
                                        <p:attrNameLst>
                                          <p:attrName>ppt_x</p:attrName>
                                        </p:attrNameLst>
                                      </p:cBhvr>
                                      <p:tavLst>
                                        <p:tav tm="0">
                                          <p:val>
                                            <p:strVal val="#ppt_x"/>
                                          </p:val>
                                        </p:tav>
                                        <p:tav tm="100000">
                                          <p:val>
                                            <p:strVal val="#ppt_x"/>
                                          </p:val>
                                        </p:tav>
                                      </p:tavLst>
                                    </p:anim>
                                    <p:anim calcmode="lin" valueType="num">
                                      <p:cBhvr>
                                        <p:cTn id="59" dur="500" fill="hold"/>
                                        <p:tgtEl>
                                          <p:spTgt spid="20"/>
                                        </p:tgtEl>
                                        <p:attrNameLst>
                                          <p:attrName>ppt_y</p:attrName>
                                        </p:attrNameLst>
                                      </p:cBhvr>
                                      <p:tavLst>
                                        <p:tav tm="0">
                                          <p:val>
                                            <p:strVal val="#ppt_y-.1"/>
                                          </p:val>
                                        </p:tav>
                                        <p:tav tm="100000">
                                          <p:val>
                                            <p:strVal val="#ppt_y"/>
                                          </p:val>
                                        </p:tav>
                                      </p:tavLst>
                                    </p:anim>
                                  </p:childTnLst>
                                </p:cTn>
                              </p:par>
                              <p:par>
                                <p:cTn id="60" presetID="22" presetClass="entr" presetSubtype="8" fill="hold" grpId="0" nodeType="withEffect">
                                  <p:stCondLst>
                                    <p:cond delay="500"/>
                                  </p:stCondLst>
                                  <p:childTnLst>
                                    <p:set>
                                      <p:cBhvr>
                                        <p:cTn id="61" dur="1" fill="hold">
                                          <p:stCondLst>
                                            <p:cond delay="0"/>
                                          </p:stCondLst>
                                        </p:cTn>
                                        <p:tgtEl>
                                          <p:spTgt spid="17"/>
                                        </p:tgtEl>
                                        <p:attrNameLst>
                                          <p:attrName>style.visibility</p:attrName>
                                        </p:attrNameLst>
                                      </p:cBhvr>
                                      <p:to>
                                        <p:strVal val="visible"/>
                                      </p:to>
                                    </p:set>
                                    <p:animEffect transition="in" filter="wipe(left)">
                                      <p:cBhvr>
                                        <p:cTn id="62" dur="500"/>
                                        <p:tgtEl>
                                          <p:spTgt spid="17"/>
                                        </p:tgtEl>
                                      </p:cBhvr>
                                    </p:animEffect>
                                  </p:childTnLst>
                                </p:cTn>
                              </p:par>
                              <p:par>
                                <p:cTn id="63" presetID="47" presetClass="entr" presetSubtype="0" fill="hold" grpId="0" nodeType="withEffect">
                                  <p:stCondLst>
                                    <p:cond delay="50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anim calcmode="lin" valueType="num">
                                      <p:cBhvr>
                                        <p:cTn id="66" dur="500" fill="hold"/>
                                        <p:tgtEl>
                                          <p:spTgt spid="21"/>
                                        </p:tgtEl>
                                        <p:attrNameLst>
                                          <p:attrName>ppt_x</p:attrName>
                                        </p:attrNameLst>
                                      </p:cBhvr>
                                      <p:tavLst>
                                        <p:tav tm="0">
                                          <p:val>
                                            <p:strVal val="#ppt_x"/>
                                          </p:val>
                                        </p:tav>
                                        <p:tav tm="100000">
                                          <p:val>
                                            <p:strVal val="#ppt_x"/>
                                          </p:val>
                                        </p:tav>
                                      </p:tavLst>
                                    </p:anim>
                                    <p:anim calcmode="lin" valueType="num">
                                      <p:cBhvr>
                                        <p:cTn id="67"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wipe(left)">
                                      <p:cBhvr>
                                        <p:cTn id="7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P spid="14" grpId="0" animBg="1"/>
      <p:bldP spid="15" grpId="0" animBg="1"/>
      <p:bldP spid="16" grpId="0" animBg="1"/>
      <p:bldP spid="17" grpId="0" animBg="1"/>
      <p:bldP spid="18" grpId="0" animBg="1"/>
      <p:bldP spid="19" grpId="0" animBg="1"/>
      <p:bldP spid="20" grpId="0" animBg="1"/>
      <p:bldP spid="2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pic>
        <p:nvPicPr>
          <p:cNvPr id="5" name="图片 1"/>
          <p:cNvPicPr>
            <a:picLocks noChangeAspect="1"/>
          </p:cNvPicPr>
          <p:nvPr/>
        </p:nvPicPr>
        <p:blipFill rotWithShape="1">
          <a:blip r:embed="rId2">
            <a:extLst>
              <a:ext uri="{28A0092B-C50C-407E-A947-70E740481C1C}">
                <a14:useLocalDpi xmlns:a14="http://schemas.microsoft.com/office/drawing/2010/main" val="0"/>
              </a:ext>
            </a:extLst>
          </a:blip>
          <a:srcRect l="24044" b="6448"/>
          <a:stretch/>
        </p:blipFill>
        <p:spPr bwMode="auto">
          <a:xfrm>
            <a:off x="5519142" y="1829339"/>
            <a:ext cx="5735641" cy="395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549205" y="2310371"/>
            <a:ext cx="5804732" cy="1498947"/>
            <a:chOff x="549205" y="2310371"/>
            <a:chExt cx="5804732" cy="1498947"/>
          </a:xfrm>
        </p:grpSpPr>
        <p:sp>
          <p:nvSpPr>
            <p:cNvPr id="6" name="Rectangle 22"/>
            <p:cNvSpPr/>
            <p:nvPr/>
          </p:nvSpPr>
          <p:spPr>
            <a:xfrm>
              <a:off x="549205" y="2310371"/>
              <a:ext cx="5804732" cy="1498947"/>
            </a:xfrm>
            <a:prstGeom prst="rect">
              <a:avLst/>
            </a:prstGeom>
            <a:solidFill>
              <a:srgbClr val="005F97">
                <a:alpha val="68000"/>
              </a:srgbClr>
            </a:solidFill>
            <a:ln w="12700" cap="flat" cmpd="sng" algn="ctr">
              <a:noFill/>
              <a:prstDash val="solid"/>
              <a:miter lim="800000"/>
            </a:ln>
            <a:effectLst/>
          </p:spPr>
          <p:txBody>
            <a:bodyPr lIns="91426" tIns="45712" rIns="91426" bIns="45712"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7" name="矩形 3"/>
            <p:cNvSpPr>
              <a:spLocks noChangeArrowheads="1"/>
            </p:cNvSpPr>
            <p:nvPr/>
          </p:nvSpPr>
          <p:spPr bwMode="auto">
            <a:xfrm>
              <a:off x="858726" y="2789908"/>
              <a:ext cx="4516399" cy="58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p>
              <a:pPr algn="ctr" defTabSz="914377"/>
              <a:r>
                <a:rPr lang="zh-CN" altLang="en-US" sz="1600" b="1" dirty="0">
                  <a:solidFill>
                    <a:srgbClr val="F8F8F8"/>
                  </a:solidFill>
                  <a:latin typeface="+mn-lt"/>
                  <a:ea typeface="+mn-ea"/>
                  <a:cs typeface="+mn-ea"/>
                  <a:sym typeface="+mn-lt"/>
                </a:rPr>
                <a:t>这里可以添加主要内容这里可以添加主要内容这里可以添加主要内容这里可以添加主要内</a:t>
              </a:r>
            </a:p>
          </p:txBody>
        </p:sp>
      </p:grpSp>
      <p:sp>
        <p:nvSpPr>
          <p:cNvPr id="8" name="文本框 4"/>
          <p:cNvSpPr txBox="1">
            <a:spLocks noChangeArrowheads="1"/>
          </p:cNvSpPr>
          <p:nvPr/>
        </p:nvSpPr>
        <p:spPr bwMode="auto">
          <a:xfrm>
            <a:off x="1046049" y="4282479"/>
            <a:ext cx="3641251" cy="1246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defTabSz="914377"/>
            <a:r>
              <a:rPr lang="zh-CN" altLang="en-US" sz="1500" dirty="0">
                <a:solidFill>
                  <a:srgbClr val="000000"/>
                </a:solidFill>
                <a:latin typeface="+mn-lt"/>
                <a:ea typeface="+mn-ea"/>
                <a:cs typeface="+mn-ea"/>
                <a:sym typeface="+mn-lt"/>
              </a:rPr>
              <a:t>这里可以添加主要内容这里可以添加主要内容这里可以添加主要内容这里可以添加主要内容这里可以添加主要内容这里可以添加主要内容这里可以添加主要内容这里可以添加主要内容</a:t>
            </a:r>
          </a:p>
        </p:txBody>
      </p:sp>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2"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left)">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p:tgtEl>
                                          <p:spTgt spid="8"/>
                                        </p:tgtEl>
                                        <p:attrNameLst>
                                          <p:attrName>ppt_y</p:attrName>
                                        </p:attrNameLst>
                                      </p:cBhvr>
                                      <p:tavLst>
                                        <p:tav tm="0">
                                          <p:val>
                                            <p:strVal val="#ppt_y-#ppt_h*1.125000"/>
                                          </p:val>
                                        </p:tav>
                                        <p:tav tm="100000">
                                          <p:val>
                                            <p:strVal val="#ppt_y"/>
                                          </p:val>
                                        </p:tav>
                                      </p:tavLst>
                                    </p:anim>
                                    <p:animEffect transition="in" filter="wipe(dow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sp>
        <p:nvSpPr>
          <p:cNvPr id="5" name="Oval 12"/>
          <p:cNvSpPr>
            <a:spLocks noChangeArrowheads="1"/>
          </p:cNvSpPr>
          <p:nvPr/>
        </p:nvSpPr>
        <p:spPr bwMode="auto">
          <a:xfrm>
            <a:off x="2851963" y="2378263"/>
            <a:ext cx="2866611" cy="2869623"/>
          </a:xfrm>
          <a:prstGeom prst="ellipse">
            <a:avLst/>
          </a:prstGeom>
          <a:solidFill>
            <a:srgbClr val="005F97"/>
          </a:solidFill>
          <a:ln>
            <a:noFill/>
          </a:ln>
          <a:effectLst/>
          <a:extLst/>
        </p:spPr>
        <p:txBody>
          <a:bodyPr wrap="none" lIns="121898" tIns="60948" rIns="121898" bIns="60948" anchor="ct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mn-lt"/>
              <a:ea typeface="+mn-ea"/>
              <a:cs typeface="+mn-ea"/>
              <a:sym typeface="+mn-lt"/>
            </a:endParaRPr>
          </a:p>
        </p:txBody>
      </p:sp>
      <p:sp>
        <p:nvSpPr>
          <p:cNvPr id="6" name="Text Box 16"/>
          <p:cNvSpPr txBox="1">
            <a:spLocks noChangeArrowheads="1"/>
          </p:cNvSpPr>
          <p:nvPr/>
        </p:nvSpPr>
        <p:spPr bwMode="auto">
          <a:xfrm>
            <a:off x="3215266" y="3500269"/>
            <a:ext cx="2160995" cy="697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spAutoFit/>
          </a:bodyPr>
          <a:lstStyle/>
          <a:p>
            <a:pPr algn="r" defTabSz="1219140"/>
            <a:r>
              <a:rPr lang="zh-CN" altLang="en-US" sz="3700" b="1" dirty="0">
                <a:solidFill>
                  <a:srgbClr val="FFFFFF"/>
                </a:solidFill>
                <a:latin typeface="+mn-lt"/>
                <a:ea typeface="+mn-ea"/>
                <a:cs typeface="+mn-ea"/>
                <a:sym typeface="+mn-lt"/>
              </a:rPr>
              <a:t>填加标题</a:t>
            </a:r>
            <a:endParaRPr lang="en-US" altLang="ko-KR" sz="3700" b="1" dirty="0">
              <a:solidFill>
                <a:srgbClr val="FFFFFF"/>
              </a:solidFill>
              <a:latin typeface="+mn-lt"/>
              <a:ea typeface="+mn-ea"/>
              <a:cs typeface="+mn-ea"/>
              <a:sym typeface="+mn-lt"/>
            </a:endParaRPr>
          </a:p>
        </p:txBody>
      </p:sp>
      <p:grpSp>
        <p:nvGrpSpPr>
          <p:cNvPr id="7" name="组合 6"/>
          <p:cNvGrpSpPr/>
          <p:nvPr/>
        </p:nvGrpSpPr>
        <p:grpSpPr>
          <a:xfrm>
            <a:off x="1595479" y="1125273"/>
            <a:ext cx="5377609" cy="5377578"/>
            <a:chOff x="1196762" y="843756"/>
            <a:chExt cx="4033732" cy="4032250"/>
          </a:xfrm>
        </p:grpSpPr>
        <p:sp>
          <p:nvSpPr>
            <p:cNvPr id="8" name="Freeform 4"/>
            <p:cNvSpPr>
              <a:spLocks/>
            </p:cNvSpPr>
            <p:nvPr/>
          </p:nvSpPr>
          <p:spPr bwMode="auto">
            <a:xfrm>
              <a:off x="3298096" y="843756"/>
              <a:ext cx="1280362" cy="1004728"/>
            </a:xfrm>
            <a:custGeom>
              <a:avLst/>
              <a:gdLst>
                <a:gd name="T0" fmla="*/ 864 w 864"/>
                <a:gd name="T1" fmla="*/ 357 h 678"/>
                <a:gd name="T2" fmla="*/ 864 w 864"/>
                <a:gd name="T3" fmla="*/ 357 h 678"/>
                <a:gd name="T4" fmla="*/ 817 w 864"/>
                <a:gd name="T5" fmla="*/ 317 h 678"/>
                <a:gd name="T6" fmla="*/ 770 w 864"/>
                <a:gd name="T7" fmla="*/ 277 h 678"/>
                <a:gd name="T8" fmla="*/ 720 w 864"/>
                <a:gd name="T9" fmla="*/ 240 h 678"/>
                <a:gd name="T10" fmla="*/ 670 w 864"/>
                <a:gd name="T11" fmla="*/ 207 h 678"/>
                <a:gd name="T12" fmla="*/ 617 w 864"/>
                <a:gd name="T13" fmla="*/ 177 h 678"/>
                <a:gd name="T14" fmla="*/ 567 w 864"/>
                <a:gd name="T15" fmla="*/ 147 h 678"/>
                <a:gd name="T16" fmla="*/ 510 w 864"/>
                <a:gd name="T17" fmla="*/ 124 h 678"/>
                <a:gd name="T18" fmla="*/ 457 w 864"/>
                <a:gd name="T19" fmla="*/ 97 h 678"/>
                <a:gd name="T20" fmla="*/ 400 w 864"/>
                <a:gd name="T21" fmla="*/ 77 h 678"/>
                <a:gd name="T22" fmla="*/ 347 w 864"/>
                <a:gd name="T23" fmla="*/ 60 h 678"/>
                <a:gd name="T24" fmla="*/ 290 w 864"/>
                <a:gd name="T25" fmla="*/ 43 h 678"/>
                <a:gd name="T26" fmla="*/ 233 w 864"/>
                <a:gd name="T27" fmla="*/ 30 h 678"/>
                <a:gd name="T28" fmla="*/ 173 w 864"/>
                <a:gd name="T29" fmla="*/ 17 h 678"/>
                <a:gd name="T30" fmla="*/ 116 w 864"/>
                <a:gd name="T31" fmla="*/ 10 h 678"/>
                <a:gd name="T32" fmla="*/ 56 w 864"/>
                <a:gd name="T33" fmla="*/ 3 h 678"/>
                <a:gd name="T34" fmla="*/ 0 w 864"/>
                <a:gd name="T35" fmla="*/ 0 h 678"/>
                <a:gd name="T36" fmla="*/ 0 w 864"/>
                <a:gd name="T37" fmla="*/ 454 h 678"/>
                <a:gd name="T38" fmla="*/ 0 w 864"/>
                <a:gd name="T39" fmla="*/ 454 h 678"/>
                <a:gd name="T40" fmla="*/ 73 w 864"/>
                <a:gd name="T41" fmla="*/ 461 h 678"/>
                <a:gd name="T42" fmla="*/ 146 w 864"/>
                <a:gd name="T43" fmla="*/ 474 h 678"/>
                <a:gd name="T44" fmla="*/ 217 w 864"/>
                <a:gd name="T45" fmla="*/ 494 h 678"/>
                <a:gd name="T46" fmla="*/ 287 w 864"/>
                <a:gd name="T47" fmla="*/ 521 h 678"/>
                <a:gd name="T48" fmla="*/ 353 w 864"/>
                <a:gd name="T49" fmla="*/ 551 h 678"/>
                <a:gd name="T50" fmla="*/ 420 w 864"/>
                <a:gd name="T51" fmla="*/ 588 h 678"/>
                <a:gd name="T52" fmla="*/ 483 w 864"/>
                <a:gd name="T53" fmla="*/ 631 h 678"/>
                <a:gd name="T54" fmla="*/ 543 w 864"/>
                <a:gd name="T55" fmla="*/ 678 h 678"/>
                <a:gd name="T56" fmla="*/ 864 w 864"/>
                <a:gd name="T57" fmla="*/ 357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4" h="678">
                  <a:moveTo>
                    <a:pt x="864" y="357"/>
                  </a:moveTo>
                  <a:lnTo>
                    <a:pt x="864" y="357"/>
                  </a:lnTo>
                  <a:lnTo>
                    <a:pt x="817" y="317"/>
                  </a:lnTo>
                  <a:lnTo>
                    <a:pt x="770" y="277"/>
                  </a:lnTo>
                  <a:lnTo>
                    <a:pt x="720" y="240"/>
                  </a:lnTo>
                  <a:lnTo>
                    <a:pt x="670" y="207"/>
                  </a:lnTo>
                  <a:lnTo>
                    <a:pt x="617" y="177"/>
                  </a:lnTo>
                  <a:lnTo>
                    <a:pt x="567" y="147"/>
                  </a:lnTo>
                  <a:lnTo>
                    <a:pt x="510" y="124"/>
                  </a:lnTo>
                  <a:lnTo>
                    <a:pt x="457" y="97"/>
                  </a:lnTo>
                  <a:lnTo>
                    <a:pt x="400" y="77"/>
                  </a:lnTo>
                  <a:lnTo>
                    <a:pt x="347" y="60"/>
                  </a:lnTo>
                  <a:lnTo>
                    <a:pt x="290" y="43"/>
                  </a:lnTo>
                  <a:lnTo>
                    <a:pt x="233" y="30"/>
                  </a:lnTo>
                  <a:lnTo>
                    <a:pt x="173" y="17"/>
                  </a:lnTo>
                  <a:lnTo>
                    <a:pt x="116" y="10"/>
                  </a:lnTo>
                  <a:lnTo>
                    <a:pt x="56" y="3"/>
                  </a:lnTo>
                  <a:lnTo>
                    <a:pt x="0" y="0"/>
                  </a:lnTo>
                  <a:lnTo>
                    <a:pt x="0" y="454"/>
                  </a:lnTo>
                  <a:lnTo>
                    <a:pt x="0" y="454"/>
                  </a:lnTo>
                  <a:lnTo>
                    <a:pt x="73" y="461"/>
                  </a:lnTo>
                  <a:lnTo>
                    <a:pt x="146" y="474"/>
                  </a:lnTo>
                  <a:lnTo>
                    <a:pt x="217" y="494"/>
                  </a:lnTo>
                  <a:lnTo>
                    <a:pt x="287" y="521"/>
                  </a:lnTo>
                  <a:lnTo>
                    <a:pt x="353" y="551"/>
                  </a:lnTo>
                  <a:lnTo>
                    <a:pt x="420" y="588"/>
                  </a:lnTo>
                  <a:lnTo>
                    <a:pt x="483" y="631"/>
                  </a:lnTo>
                  <a:lnTo>
                    <a:pt x="543" y="678"/>
                  </a:lnTo>
                  <a:lnTo>
                    <a:pt x="864" y="357"/>
                  </a:lnTo>
                  <a:close/>
                </a:path>
              </a:pathLst>
            </a:custGeom>
            <a:solidFill>
              <a:srgbClr val="D44318"/>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mn-lt"/>
                <a:ea typeface="+mn-ea"/>
                <a:cs typeface="+mn-ea"/>
                <a:sym typeface="+mn-lt"/>
              </a:endParaRPr>
            </a:p>
          </p:txBody>
        </p:sp>
        <p:sp>
          <p:nvSpPr>
            <p:cNvPr id="9" name="Freeform 5"/>
            <p:cNvSpPr>
              <a:spLocks/>
            </p:cNvSpPr>
            <p:nvPr/>
          </p:nvSpPr>
          <p:spPr bwMode="auto">
            <a:xfrm>
              <a:off x="4222802" y="1491346"/>
              <a:ext cx="1007692" cy="1281844"/>
            </a:xfrm>
            <a:custGeom>
              <a:avLst/>
              <a:gdLst>
                <a:gd name="T0" fmla="*/ 0 w 680"/>
                <a:gd name="T1" fmla="*/ 321 h 865"/>
                <a:gd name="T2" fmla="*/ 0 w 680"/>
                <a:gd name="T3" fmla="*/ 321 h 865"/>
                <a:gd name="T4" fmla="*/ 50 w 680"/>
                <a:gd name="T5" fmla="*/ 384 h 865"/>
                <a:gd name="T6" fmla="*/ 90 w 680"/>
                <a:gd name="T7" fmla="*/ 444 h 865"/>
                <a:gd name="T8" fmla="*/ 130 w 680"/>
                <a:gd name="T9" fmla="*/ 511 h 865"/>
                <a:gd name="T10" fmla="*/ 160 w 680"/>
                <a:gd name="T11" fmla="*/ 581 h 865"/>
                <a:gd name="T12" fmla="*/ 183 w 680"/>
                <a:gd name="T13" fmla="*/ 651 h 865"/>
                <a:gd name="T14" fmla="*/ 203 w 680"/>
                <a:gd name="T15" fmla="*/ 722 h 865"/>
                <a:gd name="T16" fmla="*/ 216 w 680"/>
                <a:gd name="T17" fmla="*/ 795 h 865"/>
                <a:gd name="T18" fmla="*/ 223 w 680"/>
                <a:gd name="T19" fmla="*/ 865 h 865"/>
                <a:gd name="T20" fmla="*/ 680 w 680"/>
                <a:gd name="T21" fmla="*/ 865 h 865"/>
                <a:gd name="T22" fmla="*/ 680 w 680"/>
                <a:gd name="T23" fmla="*/ 865 h 865"/>
                <a:gd name="T24" fmla="*/ 677 w 680"/>
                <a:gd name="T25" fmla="*/ 808 h 865"/>
                <a:gd name="T26" fmla="*/ 670 w 680"/>
                <a:gd name="T27" fmla="*/ 752 h 865"/>
                <a:gd name="T28" fmla="*/ 660 w 680"/>
                <a:gd name="T29" fmla="*/ 691 h 865"/>
                <a:gd name="T30" fmla="*/ 650 w 680"/>
                <a:gd name="T31" fmla="*/ 635 h 865"/>
                <a:gd name="T32" fmla="*/ 637 w 680"/>
                <a:gd name="T33" fmla="*/ 578 h 865"/>
                <a:gd name="T34" fmla="*/ 620 w 680"/>
                <a:gd name="T35" fmla="*/ 521 h 865"/>
                <a:gd name="T36" fmla="*/ 600 w 680"/>
                <a:gd name="T37" fmla="*/ 464 h 865"/>
                <a:gd name="T38" fmla="*/ 580 w 680"/>
                <a:gd name="T39" fmla="*/ 408 h 865"/>
                <a:gd name="T40" fmla="*/ 557 w 680"/>
                <a:gd name="T41" fmla="*/ 354 h 865"/>
                <a:gd name="T42" fmla="*/ 530 w 680"/>
                <a:gd name="T43" fmla="*/ 301 h 865"/>
                <a:gd name="T44" fmla="*/ 500 w 680"/>
                <a:gd name="T45" fmla="*/ 247 h 865"/>
                <a:gd name="T46" fmla="*/ 470 w 680"/>
                <a:gd name="T47" fmla="*/ 197 h 865"/>
                <a:gd name="T48" fmla="*/ 436 w 680"/>
                <a:gd name="T49" fmla="*/ 144 h 865"/>
                <a:gd name="T50" fmla="*/ 400 w 680"/>
                <a:gd name="T51" fmla="*/ 97 h 865"/>
                <a:gd name="T52" fmla="*/ 363 w 680"/>
                <a:gd name="T53" fmla="*/ 47 h 865"/>
                <a:gd name="T54" fmla="*/ 320 w 680"/>
                <a:gd name="T55" fmla="*/ 0 h 865"/>
                <a:gd name="T56" fmla="*/ 0 w 680"/>
                <a:gd name="T57" fmla="*/ 321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0" h="865">
                  <a:moveTo>
                    <a:pt x="0" y="321"/>
                  </a:moveTo>
                  <a:lnTo>
                    <a:pt x="0" y="321"/>
                  </a:lnTo>
                  <a:lnTo>
                    <a:pt x="50" y="384"/>
                  </a:lnTo>
                  <a:lnTo>
                    <a:pt x="90" y="444"/>
                  </a:lnTo>
                  <a:lnTo>
                    <a:pt x="130" y="511"/>
                  </a:lnTo>
                  <a:lnTo>
                    <a:pt x="160" y="581"/>
                  </a:lnTo>
                  <a:lnTo>
                    <a:pt x="183" y="651"/>
                  </a:lnTo>
                  <a:lnTo>
                    <a:pt x="203" y="722"/>
                  </a:lnTo>
                  <a:lnTo>
                    <a:pt x="216" y="795"/>
                  </a:lnTo>
                  <a:lnTo>
                    <a:pt x="223" y="865"/>
                  </a:lnTo>
                  <a:lnTo>
                    <a:pt x="680" y="865"/>
                  </a:lnTo>
                  <a:lnTo>
                    <a:pt x="680" y="865"/>
                  </a:lnTo>
                  <a:lnTo>
                    <a:pt x="677" y="808"/>
                  </a:lnTo>
                  <a:lnTo>
                    <a:pt x="670" y="752"/>
                  </a:lnTo>
                  <a:lnTo>
                    <a:pt x="660" y="691"/>
                  </a:lnTo>
                  <a:lnTo>
                    <a:pt x="650" y="635"/>
                  </a:lnTo>
                  <a:lnTo>
                    <a:pt x="637" y="578"/>
                  </a:lnTo>
                  <a:lnTo>
                    <a:pt x="620" y="521"/>
                  </a:lnTo>
                  <a:lnTo>
                    <a:pt x="600" y="464"/>
                  </a:lnTo>
                  <a:lnTo>
                    <a:pt x="580" y="408"/>
                  </a:lnTo>
                  <a:lnTo>
                    <a:pt x="557" y="354"/>
                  </a:lnTo>
                  <a:lnTo>
                    <a:pt x="530" y="301"/>
                  </a:lnTo>
                  <a:lnTo>
                    <a:pt x="500" y="247"/>
                  </a:lnTo>
                  <a:lnTo>
                    <a:pt x="470" y="197"/>
                  </a:lnTo>
                  <a:lnTo>
                    <a:pt x="436" y="144"/>
                  </a:lnTo>
                  <a:lnTo>
                    <a:pt x="400" y="97"/>
                  </a:lnTo>
                  <a:lnTo>
                    <a:pt x="363" y="47"/>
                  </a:lnTo>
                  <a:lnTo>
                    <a:pt x="320" y="0"/>
                  </a:lnTo>
                  <a:lnTo>
                    <a:pt x="0" y="321"/>
                  </a:lnTo>
                  <a:close/>
                </a:path>
              </a:pathLst>
            </a:custGeom>
            <a:solidFill>
              <a:schemeClr val="tx2"/>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mn-lt"/>
                <a:ea typeface="+mn-ea"/>
                <a:cs typeface="+mn-ea"/>
                <a:sym typeface="+mn-lt"/>
              </a:endParaRPr>
            </a:p>
          </p:txBody>
        </p:sp>
        <p:sp>
          <p:nvSpPr>
            <p:cNvPr id="10" name="Freeform 6"/>
            <p:cNvSpPr>
              <a:spLocks/>
            </p:cNvSpPr>
            <p:nvPr/>
          </p:nvSpPr>
          <p:spPr bwMode="auto">
            <a:xfrm>
              <a:off x="4222802" y="2942127"/>
              <a:ext cx="1007692" cy="1286289"/>
            </a:xfrm>
            <a:custGeom>
              <a:avLst/>
              <a:gdLst>
                <a:gd name="T0" fmla="*/ 223 w 680"/>
                <a:gd name="T1" fmla="*/ 0 h 868"/>
                <a:gd name="T2" fmla="*/ 223 w 680"/>
                <a:gd name="T3" fmla="*/ 0 h 868"/>
                <a:gd name="T4" fmla="*/ 216 w 680"/>
                <a:gd name="T5" fmla="*/ 73 h 868"/>
                <a:gd name="T6" fmla="*/ 203 w 680"/>
                <a:gd name="T7" fmla="*/ 146 h 868"/>
                <a:gd name="T8" fmla="*/ 183 w 680"/>
                <a:gd name="T9" fmla="*/ 217 h 868"/>
                <a:gd name="T10" fmla="*/ 160 w 680"/>
                <a:gd name="T11" fmla="*/ 287 h 868"/>
                <a:gd name="T12" fmla="*/ 130 w 680"/>
                <a:gd name="T13" fmla="*/ 357 h 868"/>
                <a:gd name="T14" fmla="*/ 90 w 680"/>
                <a:gd name="T15" fmla="*/ 420 h 868"/>
                <a:gd name="T16" fmla="*/ 50 w 680"/>
                <a:gd name="T17" fmla="*/ 484 h 868"/>
                <a:gd name="T18" fmla="*/ 0 w 680"/>
                <a:gd name="T19" fmla="*/ 544 h 868"/>
                <a:gd name="T20" fmla="*/ 320 w 680"/>
                <a:gd name="T21" fmla="*/ 868 h 868"/>
                <a:gd name="T22" fmla="*/ 320 w 680"/>
                <a:gd name="T23" fmla="*/ 868 h 868"/>
                <a:gd name="T24" fmla="*/ 363 w 680"/>
                <a:gd name="T25" fmla="*/ 821 h 868"/>
                <a:gd name="T26" fmla="*/ 400 w 680"/>
                <a:gd name="T27" fmla="*/ 771 h 868"/>
                <a:gd name="T28" fmla="*/ 436 w 680"/>
                <a:gd name="T29" fmla="*/ 724 h 868"/>
                <a:gd name="T30" fmla="*/ 470 w 680"/>
                <a:gd name="T31" fmla="*/ 671 h 868"/>
                <a:gd name="T32" fmla="*/ 500 w 680"/>
                <a:gd name="T33" fmla="*/ 621 h 868"/>
                <a:gd name="T34" fmla="*/ 530 w 680"/>
                <a:gd name="T35" fmla="*/ 567 h 868"/>
                <a:gd name="T36" fmla="*/ 557 w 680"/>
                <a:gd name="T37" fmla="*/ 514 h 868"/>
                <a:gd name="T38" fmla="*/ 580 w 680"/>
                <a:gd name="T39" fmla="*/ 460 h 868"/>
                <a:gd name="T40" fmla="*/ 600 w 680"/>
                <a:gd name="T41" fmla="*/ 404 h 868"/>
                <a:gd name="T42" fmla="*/ 620 w 680"/>
                <a:gd name="T43" fmla="*/ 347 h 868"/>
                <a:gd name="T44" fmla="*/ 637 w 680"/>
                <a:gd name="T45" fmla="*/ 290 h 868"/>
                <a:gd name="T46" fmla="*/ 650 w 680"/>
                <a:gd name="T47" fmla="*/ 233 h 868"/>
                <a:gd name="T48" fmla="*/ 660 w 680"/>
                <a:gd name="T49" fmla="*/ 177 h 868"/>
                <a:gd name="T50" fmla="*/ 670 w 680"/>
                <a:gd name="T51" fmla="*/ 116 h 868"/>
                <a:gd name="T52" fmla="*/ 677 w 680"/>
                <a:gd name="T53" fmla="*/ 60 h 868"/>
                <a:gd name="T54" fmla="*/ 680 w 680"/>
                <a:gd name="T55" fmla="*/ 0 h 868"/>
                <a:gd name="T56" fmla="*/ 223 w 680"/>
                <a:gd name="T57"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0" h="868">
                  <a:moveTo>
                    <a:pt x="223" y="0"/>
                  </a:moveTo>
                  <a:lnTo>
                    <a:pt x="223" y="0"/>
                  </a:lnTo>
                  <a:lnTo>
                    <a:pt x="216" y="73"/>
                  </a:lnTo>
                  <a:lnTo>
                    <a:pt x="203" y="146"/>
                  </a:lnTo>
                  <a:lnTo>
                    <a:pt x="183" y="217"/>
                  </a:lnTo>
                  <a:lnTo>
                    <a:pt x="160" y="287"/>
                  </a:lnTo>
                  <a:lnTo>
                    <a:pt x="130" y="357"/>
                  </a:lnTo>
                  <a:lnTo>
                    <a:pt x="90" y="420"/>
                  </a:lnTo>
                  <a:lnTo>
                    <a:pt x="50" y="484"/>
                  </a:lnTo>
                  <a:lnTo>
                    <a:pt x="0" y="544"/>
                  </a:lnTo>
                  <a:lnTo>
                    <a:pt x="320" y="868"/>
                  </a:lnTo>
                  <a:lnTo>
                    <a:pt x="320" y="868"/>
                  </a:lnTo>
                  <a:lnTo>
                    <a:pt x="363" y="821"/>
                  </a:lnTo>
                  <a:lnTo>
                    <a:pt x="400" y="771"/>
                  </a:lnTo>
                  <a:lnTo>
                    <a:pt x="436" y="724"/>
                  </a:lnTo>
                  <a:lnTo>
                    <a:pt x="470" y="671"/>
                  </a:lnTo>
                  <a:lnTo>
                    <a:pt x="500" y="621"/>
                  </a:lnTo>
                  <a:lnTo>
                    <a:pt x="530" y="567"/>
                  </a:lnTo>
                  <a:lnTo>
                    <a:pt x="557" y="514"/>
                  </a:lnTo>
                  <a:lnTo>
                    <a:pt x="580" y="460"/>
                  </a:lnTo>
                  <a:lnTo>
                    <a:pt x="600" y="404"/>
                  </a:lnTo>
                  <a:lnTo>
                    <a:pt x="620" y="347"/>
                  </a:lnTo>
                  <a:lnTo>
                    <a:pt x="637" y="290"/>
                  </a:lnTo>
                  <a:lnTo>
                    <a:pt x="650" y="233"/>
                  </a:lnTo>
                  <a:lnTo>
                    <a:pt x="660" y="177"/>
                  </a:lnTo>
                  <a:lnTo>
                    <a:pt x="670" y="116"/>
                  </a:lnTo>
                  <a:lnTo>
                    <a:pt x="677" y="60"/>
                  </a:lnTo>
                  <a:lnTo>
                    <a:pt x="680" y="0"/>
                  </a:lnTo>
                  <a:lnTo>
                    <a:pt x="223" y="0"/>
                  </a:lnTo>
                  <a:close/>
                </a:path>
              </a:pathLst>
            </a:custGeom>
            <a:solidFill>
              <a:srgbClr val="0098A8"/>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mn-lt"/>
                <a:ea typeface="+mn-ea"/>
                <a:cs typeface="+mn-ea"/>
                <a:sym typeface="+mn-lt"/>
              </a:endParaRPr>
            </a:p>
          </p:txBody>
        </p:sp>
        <p:sp>
          <p:nvSpPr>
            <p:cNvPr id="11" name="Freeform 7"/>
            <p:cNvSpPr>
              <a:spLocks/>
            </p:cNvSpPr>
            <p:nvPr/>
          </p:nvSpPr>
          <p:spPr bwMode="auto">
            <a:xfrm>
              <a:off x="3298096" y="3871278"/>
              <a:ext cx="1280362" cy="1004728"/>
            </a:xfrm>
            <a:custGeom>
              <a:avLst/>
              <a:gdLst>
                <a:gd name="T0" fmla="*/ 543 w 864"/>
                <a:gd name="T1" fmla="*/ 0 h 678"/>
                <a:gd name="T2" fmla="*/ 543 w 864"/>
                <a:gd name="T3" fmla="*/ 0 h 678"/>
                <a:gd name="T4" fmla="*/ 483 w 864"/>
                <a:gd name="T5" fmla="*/ 47 h 678"/>
                <a:gd name="T6" fmla="*/ 420 w 864"/>
                <a:gd name="T7" fmla="*/ 90 h 678"/>
                <a:gd name="T8" fmla="*/ 353 w 864"/>
                <a:gd name="T9" fmla="*/ 127 h 678"/>
                <a:gd name="T10" fmla="*/ 287 w 864"/>
                <a:gd name="T11" fmla="*/ 157 h 678"/>
                <a:gd name="T12" fmla="*/ 217 w 864"/>
                <a:gd name="T13" fmla="*/ 184 h 678"/>
                <a:gd name="T14" fmla="*/ 146 w 864"/>
                <a:gd name="T15" fmla="*/ 204 h 678"/>
                <a:gd name="T16" fmla="*/ 73 w 864"/>
                <a:gd name="T17" fmla="*/ 217 h 678"/>
                <a:gd name="T18" fmla="*/ 0 w 864"/>
                <a:gd name="T19" fmla="*/ 224 h 678"/>
                <a:gd name="T20" fmla="*/ 0 w 864"/>
                <a:gd name="T21" fmla="*/ 678 h 678"/>
                <a:gd name="T22" fmla="*/ 0 w 864"/>
                <a:gd name="T23" fmla="*/ 678 h 678"/>
                <a:gd name="T24" fmla="*/ 56 w 864"/>
                <a:gd name="T25" fmla="*/ 675 h 678"/>
                <a:gd name="T26" fmla="*/ 116 w 864"/>
                <a:gd name="T27" fmla="*/ 668 h 678"/>
                <a:gd name="T28" fmla="*/ 173 w 864"/>
                <a:gd name="T29" fmla="*/ 661 h 678"/>
                <a:gd name="T30" fmla="*/ 233 w 864"/>
                <a:gd name="T31" fmla="*/ 648 h 678"/>
                <a:gd name="T32" fmla="*/ 290 w 864"/>
                <a:gd name="T33" fmla="*/ 635 h 678"/>
                <a:gd name="T34" fmla="*/ 347 w 864"/>
                <a:gd name="T35" fmla="*/ 618 h 678"/>
                <a:gd name="T36" fmla="*/ 400 w 864"/>
                <a:gd name="T37" fmla="*/ 601 h 678"/>
                <a:gd name="T38" fmla="*/ 457 w 864"/>
                <a:gd name="T39" fmla="*/ 581 h 678"/>
                <a:gd name="T40" fmla="*/ 510 w 864"/>
                <a:gd name="T41" fmla="*/ 554 h 678"/>
                <a:gd name="T42" fmla="*/ 567 w 864"/>
                <a:gd name="T43" fmla="*/ 531 h 678"/>
                <a:gd name="T44" fmla="*/ 617 w 864"/>
                <a:gd name="T45" fmla="*/ 501 h 678"/>
                <a:gd name="T46" fmla="*/ 670 w 864"/>
                <a:gd name="T47" fmla="*/ 471 h 678"/>
                <a:gd name="T48" fmla="*/ 720 w 864"/>
                <a:gd name="T49" fmla="*/ 438 h 678"/>
                <a:gd name="T50" fmla="*/ 770 w 864"/>
                <a:gd name="T51" fmla="*/ 401 h 678"/>
                <a:gd name="T52" fmla="*/ 817 w 864"/>
                <a:gd name="T53" fmla="*/ 361 h 678"/>
                <a:gd name="T54" fmla="*/ 864 w 864"/>
                <a:gd name="T55" fmla="*/ 321 h 678"/>
                <a:gd name="T56" fmla="*/ 543 w 864"/>
                <a:gd name="T57" fmla="*/ 0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4" h="678">
                  <a:moveTo>
                    <a:pt x="543" y="0"/>
                  </a:moveTo>
                  <a:lnTo>
                    <a:pt x="543" y="0"/>
                  </a:lnTo>
                  <a:lnTo>
                    <a:pt x="483" y="47"/>
                  </a:lnTo>
                  <a:lnTo>
                    <a:pt x="420" y="90"/>
                  </a:lnTo>
                  <a:lnTo>
                    <a:pt x="353" y="127"/>
                  </a:lnTo>
                  <a:lnTo>
                    <a:pt x="287" y="157"/>
                  </a:lnTo>
                  <a:lnTo>
                    <a:pt x="217" y="184"/>
                  </a:lnTo>
                  <a:lnTo>
                    <a:pt x="146" y="204"/>
                  </a:lnTo>
                  <a:lnTo>
                    <a:pt x="73" y="217"/>
                  </a:lnTo>
                  <a:lnTo>
                    <a:pt x="0" y="224"/>
                  </a:lnTo>
                  <a:lnTo>
                    <a:pt x="0" y="678"/>
                  </a:lnTo>
                  <a:lnTo>
                    <a:pt x="0" y="678"/>
                  </a:lnTo>
                  <a:lnTo>
                    <a:pt x="56" y="675"/>
                  </a:lnTo>
                  <a:lnTo>
                    <a:pt x="116" y="668"/>
                  </a:lnTo>
                  <a:lnTo>
                    <a:pt x="173" y="661"/>
                  </a:lnTo>
                  <a:lnTo>
                    <a:pt x="233" y="648"/>
                  </a:lnTo>
                  <a:lnTo>
                    <a:pt x="290" y="635"/>
                  </a:lnTo>
                  <a:lnTo>
                    <a:pt x="347" y="618"/>
                  </a:lnTo>
                  <a:lnTo>
                    <a:pt x="400" y="601"/>
                  </a:lnTo>
                  <a:lnTo>
                    <a:pt x="457" y="581"/>
                  </a:lnTo>
                  <a:lnTo>
                    <a:pt x="510" y="554"/>
                  </a:lnTo>
                  <a:lnTo>
                    <a:pt x="567" y="531"/>
                  </a:lnTo>
                  <a:lnTo>
                    <a:pt x="617" y="501"/>
                  </a:lnTo>
                  <a:lnTo>
                    <a:pt x="670" y="471"/>
                  </a:lnTo>
                  <a:lnTo>
                    <a:pt x="720" y="438"/>
                  </a:lnTo>
                  <a:lnTo>
                    <a:pt x="770" y="401"/>
                  </a:lnTo>
                  <a:lnTo>
                    <a:pt x="817" y="361"/>
                  </a:lnTo>
                  <a:lnTo>
                    <a:pt x="864" y="321"/>
                  </a:lnTo>
                  <a:lnTo>
                    <a:pt x="543" y="0"/>
                  </a:lnTo>
                  <a:close/>
                </a:path>
              </a:pathLst>
            </a:custGeom>
            <a:solidFill>
              <a:srgbClr val="FFFFFF">
                <a:lumMod val="85000"/>
                <a:alpha val="10001"/>
              </a:srgbClr>
            </a:solidFill>
            <a:ln w="19050" cap="rnd" cmpd="sng">
              <a:solidFill>
                <a:srgbClr val="9E9E9E"/>
              </a:solidFill>
              <a:prstDash val="sysDot"/>
              <a:round/>
              <a:headEnd type="none" w="med" len="med"/>
              <a:tailEnd type="none" w="med" len="med"/>
            </a:ln>
            <a:effectLst/>
            <a:extLst/>
          </p:spPr>
          <p:txBody>
            <a:bodyPr wrap="none" anchor="ct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2" name="Freeform 8"/>
            <p:cNvSpPr>
              <a:spLocks/>
            </p:cNvSpPr>
            <p:nvPr/>
          </p:nvSpPr>
          <p:spPr bwMode="auto">
            <a:xfrm>
              <a:off x="1848798" y="3871278"/>
              <a:ext cx="1280362" cy="1004728"/>
            </a:xfrm>
            <a:custGeom>
              <a:avLst/>
              <a:gdLst>
                <a:gd name="T0" fmla="*/ 0 w 864"/>
                <a:gd name="T1" fmla="*/ 321 h 678"/>
                <a:gd name="T2" fmla="*/ 0 w 864"/>
                <a:gd name="T3" fmla="*/ 321 h 678"/>
                <a:gd name="T4" fmla="*/ 47 w 864"/>
                <a:gd name="T5" fmla="*/ 361 h 678"/>
                <a:gd name="T6" fmla="*/ 94 w 864"/>
                <a:gd name="T7" fmla="*/ 401 h 678"/>
                <a:gd name="T8" fmla="*/ 144 w 864"/>
                <a:gd name="T9" fmla="*/ 438 h 678"/>
                <a:gd name="T10" fmla="*/ 194 w 864"/>
                <a:gd name="T11" fmla="*/ 471 h 678"/>
                <a:gd name="T12" fmla="*/ 244 w 864"/>
                <a:gd name="T13" fmla="*/ 501 h 678"/>
                <a:gd name="T14" fmla="*/ 297 w 864"/>
                <a:gd name="T15" fmla="*/ 531 h 678"/>
                <a:gd name="T16" fmla="*/ 351 w 864"/>
                <a:gd name="T17" fmla="*/ 554 h 678"/>
                <a:gd name="T18" fmla="*/ 407 w 864"/>
                <a:gd name="T19" fmla="*/ 581 h 678"/>
                <a:gd name="T20" fmla="*/ 461 w 864"/>
                <a:gd name="T21" fmla="*/ 601 h 678"/>
                <a:gd name="T22" fmla="*/ 517 w 864"/>
                <a:gd name="T23" fmla="*/ 618 h 678"/>
                <a:gd name="T24" fmla="*/ 574 w 864"/>
                <a:gd name="T25" fmla="*/ 635 h 678"/>
                <a:gd name="T26" fmla="*/ 631 w 864"/>
                <a:gd name="T27" fmla="*/ 648 h 678"/>
                <a:gd name="T28" fmla="*/ 691 w 864"/>
                <a:gd name="T29" fmla="*/ 661 h 678"/>
                <a:gd name="T30" fmla="*/ 748 w 864"/>
                <a:gd name="T31" fmla="*/ 668 h 678"/>
                <a:gd name="T32" fmla="*/ 804 w 864"/>
                <a:gd name="T33" fmla="*/ 675 h 678"/>
                <a:gd name="T34" fmla="*/ 864 w 864"/>
                <a:gd name="T35" fmla="*/ 678 h 678"/>
                <a:gd name="T36" fmla="*/ 864 w 864"/>
                <a:gd name="T37" fmla="*/ 224 h 678"/>
                <a:gd name="T38" fmla="*/ 864 w 864"/>
                <a:gd name="T39" fmla="*/ 224 h 678"/>
                <a:gd name="T40" fmla="*/ 791 w 864"/>
                <a:gd name="T41" fmla="*/ 217 h 678"/>
                <a:gd name="T42" fmla="*/ 718 w 864"/>
                <a:gd name="T43" fmla="*/ 204 h 678"/>
                <a:gd name="T44" fmla="*/ 647 w 864"/>
                <a:gd name="T45" fmla="*/ 184 h 678"/>
                <a:gd name="T46" fmla="*/ 577 w 864"/>
                <a:gd name="T47" fmla="*/ 157 h 678"/>
                <a:gd name="T48" fmla="*/ 511 w 864"/>
                <a:gd name="T49" fmla="*/ 127 h 678"/>
                <a:gd name="T50" fmla="*/ 444 w 864"/>
                <a:gd name="T51" fmla="*/ 90 h 678"/>
                <a:gd name="T52" fmla="*/ 381 w 864"/>
                <a:gd name="T53" fmla="*/ 47 h 678"/>
                <a:gd name="T54" fmla="*/ 321 w 864"/>
                <a:gd name="T55" fmla="*/ 0 h 678"/>
                <a:gd name="T56" fmla="*/ 0 w 864"/>
                <a:gd name="T57" fmla="*/ 321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4" h="678">
                  <a:moveTo>
                    <a:pt x="0" y="321"/>
                  </a:moveTo>
                  <a:lnTo>
                    <a:pt x="0" y="321"/>
                  </a:lnTo>
                  <a:lnTo>
                    <a:pt x="47" y="361"/>
                  </a:lnTo>
                  <a:lnTo>
                    <a:pt x="94" y="401"/>
                  </a:lnTo>
                  <a:lnTo>
                    <a:pt x="144" y="438"/>
                  </a:lnTo>
                  <a:lnTo>
                    <a:pt x="194" y="471"/>
                  </a:lnTo>
                  <a:lnTo>
                    <a:pt x="244" y="501"/>
                  </a:lnTo>
                  <a:lnTo>
                    <a:pt x="297" y="531"/>
                  </a:lnTo>
                  <a:lnTo>
                    <a:pt x="351" y="554"/>
                  </a:lnTo>
                  <a:lnTo>
                    <a:pt x="407" y="581"/>
                  </a:lnTo>
                  <a:lnTo>
                    <a:pt x="461" y="601"/>
                  </a:lnTo>
                  <a:lnTo>
                    <a:pt x="517" y="618"/>
                  </a:lnTo>
                  <a:lnTo>
                    <a:pt x="574" y="635"/>
                  </a:lnTo>
                  <a:lnTo>
                    <a:pt x="631" y="648"/>
                  </a:lnTo>
                  <a:lnTo>
                    <a:pt x="691" y="661"/>
                  </a:lnTo>
                  <a:lnTo>
                    <a:pt x="748" y="668"/>
                  </a:lnTo>
                  <a:lnTo>
                    <a:pt x="804" y="675"/>
                  </a:lnTo>
                  <a:lnTo>
                    <a:pt x="864" y="678"/>
                  </a:lnTo>
                  <a:lnTo>
                    <a:pt x="864" y="224"/>
                  </a:lnTo>
                  <a:lnTo>
                    <a:pt x="864" y="224"/>
                  </a:lnTo>
                  <a:lnTo>
                    <a:pt x="791" y="217"/>
                  </a:lnTo>
                  <a:lnTo>
                    <a:pt x="718" y="204"/>
                  </a:lnTo>
                  <a:lnTo>
                    <a:pt x="647" y="184"/>
                  </a:lnTo>
                  <a:lnTo>
                    <a:pt x="577" y="157"/>
                  </a:lnTo>
                  <a:lnTo>
                    <a:pt x="511" y="127"/>
                  </a:lnTo>
                  <a:lnTo>
                    <a:pt x="444" y="90"/>
                  </a:lnTo>
                  <a:lnTo>
                    <a:pt x="381" y="47"/>
                  </a:lnTo>
                  <a:lnTo>
                    <a:pt x="321" y="0"/>
                  </a:lnTo>
                  <a:lnTo>
                    <a:pt x="0" y="321"/>
                  </a:lnTo>
                  <a:close/>
                </a:path>
              </a:pathLst>
            </a:custGeom>
            <a:solidFill>
              <a:srgbClr val="FFFFFF">
                <a:lumMod val="85000"/>
                <a:alpha val="10001"/>
              </a:srgbClr>
            </a:solidFill>
            <a:ln w="19050" cap="rnd" cmpd="sng">
              <a:solidFill>
                <a:srgbClr val="9E9E9E"/>
              </a:solidFill>
              <a:prstDash val="sysDot"/>
              <a:round/>
              <a:headEnd type="none" w="med" len="med"/>
              <a:tailEnd type="none" w="med" len="med"/>
            </a:ln>
            <a:effectLst/>
            <a:extLst/>
          </p:spPr>
          <p:txBody>
            <a:bodyPr wrap="none" anchor="ct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3" name="Freeform 9"/>
            <p:cNvSpPr>
              <a:spLocks/>
            </p:cNvSpPr>
            <p:nvPr/>
          </p:nvSpPr>
          <p:spPr bwMode="auto">
            <a:xfrm>
              <a:off x="1196762" y="2942127"/>
              <a:ext cx="1009174" cy="1286289"/>
            </a:xfrm>
            <a:custGeom>
              <a:avLst/>
              <a:gdLst>
                <a:gd name="T0" fmla="*/ 454 w 681"/>
                <a:gd name="T1" fmla="*/ 0 h 868"/>
                <a:gd name="T2" fmla="*/ 0 w 681"/>
                <a:gd name="T3" fmla="*/ 0 h 868"/>
                <a:gd name="T4" fmla="*/ 0 w 681"/>
                <a:gd name="T5" fmla="*/ 0 h 868"/>
                <a:gd name="T6" fmla="*/ 3 w 681"/>
                <a:gd name="T7" fmla="*/ 60 h 868"/>
                <a:gd name="T8" fmla="*/ 10 w 681"/>
                <a:gd name="T9" fmla="*/ 116 h 868"/>
                <a:gd name="T10" fmla="*/ 20 w 681"/>
                <a:gd name="T11" fmla="*/ 177 h 868"/>
                <a:gd name="T12" fmla="*/ 30 w 681"/>
                <a:gd name="T13" fmla="*/ 233 h 868"/>
                <a:gd name="T14" fmla="*/ 43 w 681"/>
                <a:gd name="T15" fmla="*/ 290 h 868"/>
                <a:gd name="T16" fmla="*/ 60 w 681"/>
                <a:gd name="T17" fmla="*/ 347 h 868"/>
                <a:gd name="T18" fmla="*/ 80 w 681"/>
                <a:gd name="T19" fmla="*/ 404 h 868"/>
                <a:gd name="T20" fmla="*/ 100 w 681"/>
                <a:gd name="T21" fmla="*/ 460 h 868"/>
                <a:gd name="T22" fmla="*/ 123 w 681"/>
                <a:gd name="T23" fmla="*/ 514 h 868"/>
                <a:gd name="T24" fmla="*/ 150 w 681"/>
                <a:gd name="T25" fmla="*/ 567 h 868"/>
                <a:gd name="T26" fmla="*/ 177 w 681"/>
                <a:gd name="T27" fmla="*/ 621 h 868"/>
                <a:gd name="T28" fmla="*/ 210 w 681"/>
                <a:gd name="T29" fmla="*/ 671 h 868"/>
                <a:gd name="T30" fmla="*/ 244 w 681"/>
                <a:gd name="T31" fmla="*/ 724 h 868"/>
                <a:gd name="T32" fmla="*/ 280 w 681"/>
                <a:gd name="T33" fmla="*/ 771 h 868"/>
                <a:gd name="T34" fmla="*/ 317 w 681"/>
                <a:gd name="T35" fmla="*/ 821 h 868"/>
                <a:gd name="T36" fmla="*/ 360 w 681"/>
                <a:gd name="T37" fmla="*/ 868 h 868"/>
                <a:gd name="T38" fmla="*/ 681 w 681"/>
                <a:gd name="T39" fmla="*/ 544 h 868"/>
                <a:gd name="T40" fmla="*/ 681 w 681"/>
                <a:gd name="T41" fmla="*/ 544 h 868"/>
                <a:gd name="T42" fmla="*/ 630 w 681"/>
                <a:gd name="T43" fmla="*/ 484 h 868"/>
                <a:gd name="T44" fmla="*/ 587 w 681"/>
                <a:gd name="T45" fmla="*/ 420 h 868"/>
                <a:gd name="T46" fmla="*/ 550 w 681"/>
                <a:gd name="T47" fmla="*/ 357 h 868"/>
                <a:gd name="T48" fmla="*/ 520 w 681"/>
                <a:gd name="T49" fmla="*/ 287 h 868"/>
                <a:gd name="T50" fmla="*/ 494 w 681"/>
                <a:gd name="T51" fmla="*/ 217 h 868"/>
                <a:gd name="T52" fmla="*/ 477 w 681"/>
                <a:gd name="T53" fmla="*/ 146 h 868"/>
                <a:gd name="T54" fmla="*/ 464 w 681"/>
                <a:gd name="T55" fmla="*/ 73 h 868"/>
                <a:gd name="T56" fmla="*/ 454 w 681"/>
                <a:gd name="T57" fmla="*/ 0 h 868"/>
                <a:gd name="T58" fmla="*/ 454 w 681"/>
                <a:gd name="T5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1" h="868">
                  <a:moveTo>
                    <a:pt x="454" y="0"/>
                  </a:moveTo>
                  <a:lnTo>
                    <a:pt x="0" y="0"/>
                  </a:lnTo>
                  <a:lnTo>
                    <a:pt x="0" y="0"/>
                  </a:lnTo>
                  <a:lnTo>
                    <a:pt x="3" y="60"/>
                  </a:lnTo>
                  <a:lnTo>
                    <a:pt x="10" y="116"/>
                  </a:lnTo>
                  <a:lnTo>
                    <a:pt x="20" y="177"/>
                  </a:lnTo>
                  <a:lnTo>
                    <a:pt x="30" y="233"/>
                  </a:lnTo>
                  <a:lnTo>
                    <a:pt x="43" y="290"/>
                  </a:lnTo>
                  <a:lnTo>
                    <a:pt x="60" y="347"/>
                  </a:lnTo>
                  <a:lnTo>
                    <a:pt x="80" y="404"/>
                  </a:lnTo>
                  <a:lnTo>
                    <a:pt x="100" y="460"/>
                  </a:lnTo>
                  <a:lnTo>
                    <a:pt x="123" y="514"/>
                  </a:lnTo>
                  <a:lnTo>
                    <a:pt x="150" y="567"/>
                  </a:lnTo>
                  <a:lnTo>
                    <a:pt x="177" y="621"/>
                  </a:lnTo>
                  <a:lnTo>
                    <a:pt x="210" y="671"/>
                  </a:lnTo>
                  <a:lnTo>
                    <a:pt x="244" y="724"/>
                  </a:lnTo>
                  <a:lnTo>
                    <a:pt x="280" y="771"/>
                  </a:lnTo>
                  <a:lnTo>
                    <a:pt x="317" y="821"/>
                  </a:lnTo>
                  <a:lnTo>
                    <a:pt x="360" y="868"/>
                  </a:lnTo>
                  <a:lnTo>
                    <a:pt x="681" y="544"/>
                  </a:lnTo>
                  <a:lnTo>
                    <a:pt x="681" y="544"/>
                  </a:lnTo>
                  <a:lnTo>
                    <a:pt x="630" y="484"/>
                  </a:lnTo>
                  <a:lnTo>
                    <a:pt x="587" y="420"/>
                  </a:lnTo>
                  <a:lnTo>
                    <a:pt x="550" y="357"/>
                  </a:lnTo>
                  <a:lnTo>
                    <a:pt x="520" y="287"/>
                  </a:lnTo>
                  <a:lnTo>
                    <a:pt x="494" y="217"/>
                  </a:lnTo>
                  <a:lnTo>
                    <a:pt x="477" y="146"/>
                  </a:lnTo>
                  <a:lnTo>
                    <a:pt x="464" y="73"/>
                  </a:lnTo>
                  <a:lnTo>
                    <a:pt x="454" y="0"/>
                  </a:lnTo>
                  <a:lnTo>
                    <a:pt x="454" y="0"/>
                  </a:lnTo>
                  <a:close/>
                </a:path>
              </a:pathLst>
            </a:custGeom>
            <a:solidFill>
              <a:srgbClr val="FFFFFF">
                <a:lumMod val="85000"/>
                <a:alpha val="10001"/>
              </a:srgbClr>
            </a:solidFill>
            <a:ln w="19050" cap="rnd" cmpd="sng">
              <a:solidFill>
                <a:srgbClr val="9E9E9E"/>
              </a:solidFill>
              <a:prstDash val="sysDot"/>
              <a:round/>
              <a:headEnd type="none" w="med" len="med"/>
              <a:tailEnd type="none" w="med" len="med"/>
            </a:ln>
            <a:effectLst/>
            <a:extLst/>
          </p:spPr>
          <p:txBody>
            <a:bodyPr wrap="none" anchor="ct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4" name="Freeform 10"/>
            <p:cNvSpPr>
              <a:spLocks/>
            </p:cNvSpPr>
            <p:nvPr/>
          </p:nvSpPr>
          <p:spPr bwMode="auto">
            <a:xfrm>
              <a:off x="1196762" y="1491346"/>
              <a:ext cx="1009174" cy="1281844"/>
            </a:xfrm>
            <a:custGeom>
              <a:avLst/>
              <a:gdLst>
                <a:gd name="T0" fmla="*/ 454 w 681"/>
                <a:gd name="T1" fmla="*/ 865 h 865"/>
                <a:gd name="T2" fmla="*/ 454 w 681"/>
                <a:gd name="T3" fmla="*/ 865 h 865"/>
                <a:gd name="T4" fmla="*/ 464 w 681"/>
                <a:gd name="T5" fmla="*/ 795 h 865"/>
                <a:gd name="T6" fmla="*/ 477 w 681"/>
                <a:gd name="T7" fmla="*/ 722 h 865"/>
                <a:gd name="T8" fmla="*/ 494 w 681"/>
                <a:gd name="T9" fmla="*/ 651 h 865"/>
                <a:gd name="T10" fmla="*/ 520 w 681"/>
                <a:gd name="T11" fmla="*/ 581 h 865"/>
                <a:gd name="T12" fmla="*/ 550 w 681"/>
                <a:gd name="T13" fmla="*/ 511 h 865"/>
                <a:gd name="T14" fmla="*/ 587 w 681"/>
                <a:gd name="T15" fmla="*/ 444 h 865"/>
                <a:gd name="T16" fmla="*/ 630 w 681"/>
                <a:gd name="T17" fmla="*/ 384 h 865"/>
                <a:gd name="T18" fmla="*/ 681 w 681"/>
                <a:gd name="T19" fmla="*/ 321 h 865"/>
                <a:gd name="T20" fmla="*/ 360 w 681"/>
                <a:gd name="T21" fmla="*/ 0 h 865"/>
                <a:gd name="T22" fmla="*/ 360 w 681"/>
                <a:gd name="T23" fmla="*/ 0 h 865"/>
                <a:gd name="T24" fmla="*/ 317 w 681"/>
                <a:gd name="T25" fmla="*/ 47 h 865"/>
                <a:gd name="T26" fmla="*/ 280 w 681"/>
                <a:gd name="T27" fmla="*/ 97 h 865"/>
                <a:gd name="T28" fmla="*/ 244 w 681"/>
                <a:gd name="T29" fmla="*/ 144 h 865"/>
                <a:gd name="T30" fmla="*/ 210 w 681"/>
                <a:gd name="T31" fmla="*/ 197 h 865"/>
                <a:gd name="T32" fmla="*/ 177 w 681"/>
                <a:gd name="T33" fmla="*/ 247 h 865"/>
                <a:gd name="T34" fmla="*/ 150 w 681"/>
                <a:gd name="T35" fmla="*/ 301 h 865"/>
                <a:gd name="T36" fmla="*/ 123 w 681"/>
                <a:gd name="T37" fmla="*/ 354 h 865"/>
                <a:gd name="T38" fmla="*/ 100 w 681"/>
                <a:gd name="T39" fmla="*/ 408 h 865"/>
                <a:gd name="T40" fmla="*/ 80 w 681"/>
                <a:gd name="T41" fmla="*/ 464 h 865"/>
                <a:gd name="T42" fmla="*/ 60 w 681"/>
                <a:gd name="T43" fmla="*/ 521 h 865"/>
                <a:gd name="T44" fmla="*/ 43 w 681"/>
                <a:gd name="T45" fmla="*/ 578 h 865"/>
                <a:gd name="T46" fmla="*/ 30 w 681"/>
                <a:gd name="T47" fmla="*/ 635 h 865"/>
                <a:gd name="T48" fmla="*/ 20 w 681"/>
                <a:gd name="T49" fmla="*/ 691 h 865"/>
                <a:gd name="T50" fmla="*/ 10 w 681"/>
                <a:gd name="T51" fmla="*/ 752 h 865"/>
                <a:gd name="T52" fmla="*/ 3 w 681"/>
                <a:gd name="T53" fmla="*/ 808 h 865"/>
                <a:gd name="T54" fmla="*/ 0 w 681"/>
                <a:gd name="T55" fmla="*/ 865 h 865"/>
                <a:gd name="T56" fmla="*/ 454 w 681"/>
                <a:gd name="T57" fmla="*/ 865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1" h="865">
                  <a:moveTo>
                    <a:pt x="454" y="865"/>
                  </a:moveTo>
                  <a:lnTo>
                    <a:pt x="454" y="865"/>
                  </a:lnTo>
                  <a:lnTo>
                    <a:pt x="464" y="795"/>
                  </a:lnTo>
                  <a:lnTo>
                    <a:pt x="477" y="722"/>
                  </a:lnTo>
                  <a:lnTo>
                    <a:pt x="494" y="651"/>
                  </a:lnTo>
                  <a:lnTo>
                    <a:pt x="520" y="581"/>
                  </a:lnTo>
                  <a:lnTo>
                    <a:pt x="550" y="511"/>
                  </a:lnTo>
                  <a:lnTo>
                    <a:pt x="587" y="444"/>
                  </a:lnTo>
                  <a:lnTo>
                    <a:pt x="630" y="384"/>
                  </a:lnTo>
                  <a:lnTo>
                    <a:pt x="681" y="321"/>
                  </a:lnTo>
                  <a:lnTo>
                    <a:pt x="360" y="0"/>
                  </a:lnTo>
                  <a:lnTo>
                    <a:pt x="360" y="0"/>
                  </a:lnTo>
                  <a:lnTo>
                    <a:pt x="317" y="47"/>
                  </a:lnTo>
                  <a:lnTo>
                    <a:pt x="280" y="97"/>
                  </a:lnTo>
                  <a:lnTo>
                    <a:pt x="244" y="144"/>
                  </a:lnTo>
                  <a:lnTo>
                    <a:pt x="210" y="197"/>
                  </a:lnTo>
                  <a:lnTo>
                    <a:pt x="177" y="247"/>
                  </a:lnTo>
                  <a:lnTo>
                    <a:pt x="150" y="301"/>
                  </a:lnTo>
                  <a:lnTo>
                    <a:pt x="123" y="354"/>
                  </a:lnTo>
                  <a:lnTo>
                    <a:pt x="100" y="408"/>
                  </a:lnTo>
                  <a:lnTo>
                    <a:pt x="80" y="464"/>
                  </a:lnTo>
                  <a:lnTo>
                    <a:pt x="60" y="521"/>
                  </a:lnTo>
                  <a:lnTo>
                    <a:pt x="43" y="578"/>
                  </a:lnTo>
                  <a:lnTo>
                    <a:pt x="30" y="635"/>
                  </a:lnTo>
                  <a:lnTo>
                    <a:pt x="20" y="691"/>
                  </a:lnTo>
                  <a:lnTo>
                    <a:pt x="10" y="752"/>
                  </a:lnTo>
                  <a:lnTo>
                    <a:pt x="3" y="808"/>
                  </a:lnTo>
                  <a:lnTo>
                    <a:pt x="0" y="865"/>
                  </a:lnTo>
                  <a:lnTo>
                    <a:pt x="454" y="865"/>
                  </a:lnTo>
                  <a:close/>
                </a:path>
              </a:pathLst>
            </a:custGeom>
            <a:solidFill>
              <a:srgbClr val="FFFFFF">
                <a:lumMod val="85000"/>
                <a:alpha val="10001"/>
              </a:srgbClr>
            </a:solidFill>
            <a:ln w="19050" cap="rnd" cmpd="sng">
              <a:solidFill>
                <a:srgbClr val="9E9E9E"/>
              </a:solidFill>
              <a:prstDash val="sysDot"/>
              <a:round/>
              <a:headEnd type="none" w="med" len="med"/>
              <a:tailEnd type="none" w="med" len="med"/>
            </a:ln>
            <a:effectLst/>
            <a:extLst/>
          </p:spPr>
          <p:txBody>
            <a:bodyPr wrap="none" anchor="ct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 name="Freeform 11"/>
            <p:cNvSpPr>
              <a:spLocks/>
            </p:cNvSpPr>
            <p:nvPr/>
          </p:nvSpPr>
          <p:spPr bwMode="auto">
            <a:xfrm>
              <a:off x="1848798" y="843756"/>
              <a:ext cx="1280362" cy="1004728"/>
            </a:xfrm>
            <a:custGeom>
              <a:avLst/>
              <a:gdLst>
                <a:gd name="T0" fmla="*/ 321 w 864"/>
                <a:gd name="T1" fmla="*/ 678 h 678"/>
                <a:gd name="T2" fmla="*/ 321 w 864"/>
                <a:gd name="T3" fmla="*/ 678 h 678"/>
                <a:gd name="T4" fmla="*/ 381 w 864"/>
                <a:gd name="T5" fmla="*/ 631 h 678"/>
                <a:gd name="T6" fmla="*/ 444 w 864"/>
                <a:gd name="T7" fmla="*/ 588 h 678"/>
                <a:gd name="T8" fmla="*/ 511 w 864"/>
                <a:gd name="T9" fmla="*/ 551 h 678"/>
                <a:gd name="T10" fmla="*/ 577 w 864"/>
                <a:gd name="T11" fmla="*/ 521 h 678"/>
                <a:gd name="T12" fmla="*/ 647 w 864"/>
                <a:gd name="T13" fmla="*/ 494 h 678"/>
                <a:gd name="T14" fmla="*/ 718 w 864"/>
                <a:gd name="T15" fmla="*/ 474 h 678"/>
                <a:gd name="T16" fmla="*/ 791 w 864"/>
                <a:gd name="T17" fmla="*/ 461 h 678"/>
                <a:gd name="T18" fmla="*/ 864 w 864"/>
                <a:gd name="T19" fmla="*/ 454 h 678"/>
                <a:gd name="T20" fmla="*/ 864 w 864"/>
                <a:gd name="T21" fmla="*/ 0 h 678"/>
                <a:gd name="T22" fmla="*/ 864 w 864"/>
                <a:gd name="T23" fmla="*/ 0 h 678"/>
                <a:gd name="T24" fmla="*/ 804 w 864"/>
                <a:gd name="T25" fmla="*/ 3 h 678"/>
                <a:gd name="T26" fmla="*/ 748 w 864"/>
                <a:gd name="T27" fmla="*/ 10 h 678"/>
                <a:gd name="T28" fmla="*/ 691 w 864"/>
                <a:gd name="T29" fmla="*/ 17 h 678"/>
                <a:gd name="T30" fmla="*/ 631 w 864"/>
                <a:gd name="T31" fmla="*/ 30 h 678"/>
                <a:gd name="T32" fmla="*/ 574 w 864"/>
                <a:gd name="T33" fmla="*/ 43 h 678"/>
                <a:gd name="T34" fmla="*/ 517 w 864"/>
                <a:gd name="T35" fmla="*/ 60 h 678"/>
                <a:gd name="T36" fmla="*/ 461 w 864"/>
                <a:gd name="T37" fmla="*/ 77 h 678"/>
                <a:gd name="T38" fmla="*/ 407 w 864"/>
                <a:gd name="T39" fmla="*/ 97 h 678"/>
                <a:gd name="T40" fmla="*/ 351 w 864"/>
                <a:gd name="T41" fmla="*/ 124 h 678"/>
                <a:gd name="T42" fmla="*/ 297 w 864"/>
                <a:gd name="T43" fmla="*/ 147 h 678"/>
                <a:gd name="T44" fmla="*/ 244 w 864"/>
                <a:gd name="T45" fmla="*/ 177 h 678"/>
                <a:gd name="T46" fmla="*/ 194 w 864"/>
                <a:gd name="T47" fmla="*/ 207 h 678"/>
                <a:gd name="T48" fmla="*/ 144 w 864"/>
                <a:gd name="T49" fmla="*/ 240 h 678"/>
                <a:gd name="T50" fmla="*/ 94 w 864"/>
                <a:gd name="T51" fmla="*/ 277 h 678"/>
                <a:gd name="T52" fmla="*/ 47 w 864"/>
                <a:gd name="T53" fmla="*/ 317 h 678"/>
                <a:gd name="T54" fmla="*/ 0 w 864"/>
                <a:gd name="T55" fmla="*/ 357 h 678"/>
                <a:gd name="T56" fmla="*/ 321 w 864"/>
                <a:gd name="T57" fmla="*/ 67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4" h="678">
                  <a:moveTo>
                    <a:pt x="321" y="678"/>
                  </a:moveTo>
                  <a:lnTo>
                    <a:pt x="321" y="678"/>
                  </a:lnTo>
                  <a:lnTo>
                    <a:pt x="381" y="631"/>
                  </a:lnTo>
                  <a:lnTo>
                    <a:pt x="444" y="588"/>
                  </a:lnTo>
                  <a:lnTo>
                    <a:pt x="511" y="551"/>
                  </a:lnTo>
                  <a:lnTo>
                    <a:pt x="577" y="521"/>
                  </a:lnTo>
                  <a:lnTo>
                    <a:pt x="647" y="494"/>
                  </a:lnTo>
                  <a:lnTo>
                    <a:pt x="718" y="474"/>
                  </a:lnTo>
                  <a:lnTo>
                    <a:pt x="791" y="461"/>
                  </a:lnTo>
                  <a:lnTo>
                    <a:pt x="864" y="454"/>
                  </a:lnTo>
                  <a:lnTo>
                    <a:pt x="864" y="0"/>
                  </a:lnTo>
                  <a:lnTo>
                    <a:pt x="864" y="0"/>
                  </a:lnTo>
                  <a:lnTo>
                    <a:pt x="804" y="3"/>
                  </a:lnTo>
                  <a:lnTo>
                    <a:pt x="748" y="10"/>
                  </a:lnTo>
                  <a:lnTo>
                    <a:pt x="691" y="17"/>
                  </a:lnTo>
                  <a:lnTo>
                    <a:pt x="631" y="30"/>
                  </a:lnTo>
                  <a:lnTo>
                    <a:pt x="574" y="43"/>
                  </a:lnTo>
                  <a:lnTo>
                    <a:pt x="517" y="60"/>
                  </a:lnTo>
                  <a:lnTo>
                    <a:pt x="461" y="77"/>
                  </a:lnTo>
                  <a:lnTo>
                    <a:pt x="407" y="97"/>
                  </a:lnTo>
                  <a:lnTo>
                    <a:pt x="351" y="124"/>
                  </a:lnTo>
                  <a:lnTo>
                    <a:pt x="297" y="147"/>
                  </a:lnTo>
                  <a:lnTo>
                    <a:pt x="244" y="177"/>
                  </a:lnTo>
                  <a:lnTo>
                    <a:pt x="194" y="207"/>
                  </a:lnTo>
                  <a:lnTo>
                    <a:pt x="144" y="240"/>
                  </a:lnTo>
                  <a:lnTo>
                    <a:pt x="94" y="277"/>
                  </a:lnTo>
                  <a:lnTo>
                    <a:pt x="47" y="317"/>
                  </a:lnTo>
                  <a:lnTo>
                    <a:pt x="0" y="357"/>
                  </a:lnTo>
                  <a:lnTo>
                    <a:pt x="321" y="678"/>
                  </a:lnTo>
                  <a:close/>
                </a:path>
              </a:pathLst>
            </a:custGeom>
            <a:solidFill>
              <a:srgbClr val="FFFFFF">
                <a:lumMod val="85000"/>
                <a:alpha val="10001"/>
              </a:srgbClr>
            </a:solidFill>
            <a:ln w="19050" cap="rnd" cmpd="sng">
              <a:solidFill>
                <a:srgbClr val="9E9E9E"/>
              </a:solidFill>
              <a:prstDash val="sysDot"/>
              <a:round/>
              <a:headEnd type="none" w="med" len="med"/>
              <a:tailEnd type="none" w="med" len="med"/>
            </a:ln>
            <a:effectLst/>
            <a:extLst/>
          </p:spPr>
          <p:txBody>
            <a:bodyPr wrap="none" anchor="ct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 name="Text Box 17"/>
            <p:cNvSpPr txBox="1">
              <a:spLocks noChangeArrowheads="1"/>
            </p:cNvSpPr>
            <p:nvPr/>
          </p:nvSpPr>
          <p:spPr bwMode="auto">
            <a:xfrm>
              <a:off x="3550788" y="4299942"/>
              <a:ext cx="638719" cy="21924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r" defTabSz="1219140" eaLnBrk="1" fontAlgn="auto" latinLnBrk="0" hangingPunct="1">
                <a:lnSpc>
                  <a:spcPct val="100000"/>
                </a:lnSpc>
                <a:spcBef>
                  <a:spcPts val="0"/>
                </a:spcBef>
                <a:spcAft>
                  <a:spcPts val="0"/>
                </a:spcAft>
                <a:buClrTx/>
                <a:buSzTx/>
                <a:buFontTx/>
                <a:buNone/>
                <a:tabLst/>
                <a:defRPr/>
              </a:pPr>
              <a:r>
                <a:rPr kumimoji="0" lang="zh-CN" altLang="en-US" sz="1300" b="1" i="0" u="none" strike="noStrike" kern="0" cap="none" spc="0" normalizeH="0" baseline="0" noProof="0" dirty="0">
                  <a:ln>
                    <a:noFill/>
                  </a:ln>
                  <a:solidFill>
                    <a:sysClr val="windowText" lastClr="000000"/>
                  </a:solidFill>
                  <a:effectLst/>
                  <a:uLnTx/>
                  <a:uFillTx/>
                  <a:latin typeface="+mn-lt"/>
                  <a:ea typeface="+mn-ea"/>
                  <a:cs typeface="+mn-ea"/>
                  <a:sym typeface="+mn-lt"/>
                </a:rPr>
                <a:t>填加标题</a:t>
              </a:r>
              <a:endParaRPr kumimoji="0" lang="en-US" altLang="ko-KR" sz="13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 name="Text Box 18"/>
            <p:cNvSpPr txBox="1">
              <a:spLocks noChangeArrowheads="1"/>
            </p:cNvSpPr>
            <p:nvPr/>
          </p:nvSpPr>
          <p:spPr bwMode="auto">
            <a:xfrm>
              <a:off x="2254644" y="4269745"/>
              <a:ext cx="638719" cy="21924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r" defTabSz="1219140" eaLnBrk="1" fontAlgn="auto" latinLnBrk="0" hangingPunct="1">
                <a:lnSpc>
                  <a:spcPct val="100000"/>
                </a:lnSpc>
                <a:spcBef>
                  <a:spcPts val="0"/>
                </a:spcBef>
                <a:spcAft>
                  <a:spcPts val="0"/>
                </a:spcAft>
                <a:buClrTx/>
                <a:buSzTx/>
                <a:buFontTx/>
                <a:buNone/>
                <a:tabLst/>
                <a:defRPr/>
              </a:pPr>
              <a:r>
                <a:rPr kumimoji="0" lang="zh-CN" altLang="en-US" sz="1300" b="1" i="0" u="none" strike="noStrike" kern="0" cap="none" spc="0" normalizeH="0" baseline="0" noProof="0" dirty="0">
                  <a:ln>
                    <a:noFill/>
                  </a:ln>
                  <a:solidFill>
                    <a:sysClr val="windowText" lastClr="000000"/>
                  </a:solidFill>
                  <a:effectLst/>
                  <a:uLnTx/>
                  <a:uFillTx/>
                  <a:latin typeface="+mn-lt"/>
                  <a:ea typeface="+mn-ea"/>
                  <a:cs typeface="+mn-ea"/>
                  <a:sym typeface="+mn-lt"/>
                </a:rPr>
                <a:t>填加标题</a:t>
              </a:r>
              <a:endParaRPr kumimoji="0" lang="en-US" altLang="ko-KR" sz="13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8" name="Text Box 19"/>
            <p:cNvSpPr txBox="1">
              <a:spLocks noChangeArrowheads="1"/>
            </p:cNvSpPr>
            <p:nvPr/>
          </p:nvSpPr>
          <p:spPr bwMode="auto">
            <a:xfrm>
              <a:off x="1340992" y="3363838"/>
              <a:ext cx="638719" cy="21924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r" defTabSz="1219140" eaLnBrk="1" fontAlgn="auto" latinLnBrk="0" hangingPunct="1">
                <a:lnSpc>
                  <a:spcPct val="100000"/>
                </a:lnSpc>
                <a:spcBef>
                  <a:spcPts val="0"/>
                </a:spcBef>
                <a:spcAft>
                  <a:spcPts val="0"/>
                </a:spcAft>
                <a:buClrTx/>
                <a:buSzTx/>
                <a:buFontTx/>
                <a:buNone/>
                <a:tabLst/>
                <a:defRPr/>
              </a:pPr>
              <a:r>
                <a:rPr kumimoji="0" lang="zh-CN" altLang="en-US" sz="1300" b="1" i="0" u="none" strike="noStrike" kern="0" cap="none" spc="0" normalizeH="0" baseline="0" noProof="0" dirty="0">
                  <a:ln>
                    <a:noFill/>
                  </a:ln>
                  <a:solidFill>
                    <a:sysClr val="windowText" lastClr="000000"/>
                  </a:solidFill>
                  <a:effectLst/>
                  <a:uLnTx/>
                  <a:uFillTx/>
                  <a:latin typeface="+mn-lt"/>
                  <a:ea typeface="+mn-ea"/>
                  <a:cs typeface="+mn-ea"/>
                  <a:sym typeface="+mn-lt"/>
                </a:rPr>
                <a:t>填加标题</a:t>
              </a:r>
              <a:endParaRPr kumimoji="0" lang="en-US" altLang="ko-KR" sz="13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9" name="Text Box 20"/>
            <p:cNvSpPr txBox="1">
              <a:spLocks noChangeArrowheads="1"/>
            </p:cNvSpPr>
            <p:nvPr/>
          </p:nvSpPr>
          <p:spPr bwMode="auto">
            <a:xfrm>
              <a:off x="1390547" y="2109505"/>
              <a:ext cx="638719" cy="21924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r" defTabSz="1219140" eaLnBrk="1" fontAlgn="auto" latinLnBrk="0" hangingPunct="1">
                <a:lnSpc>
                  <a:spcPct val="100000"/>
                </a:lnSpc>
                <a:spcBef>
                  <a:spcPts val="0"/>
                </a:spcBef>
                <a:spcAft>
                  <a:spcPts val="0"/>
                </a:spcAft>
                <a:buClrTx/>
                <a:buSzTx/>
                <a:buFontTx/>
                <a:buNone/>
                <a:tabLst/>
                <a:defRPr/>
              </a:pPr>
              <a:r>
                <a:rPr kumimoji="0" lang="zh-CN" altLang="en-US" sz="1300" b="1" i="0" u="none" strike="noStrike" kern="0" cap="none" spc="0" normalizeH="0" baseline="0" noProof="0" dirty="0">
                  <a:ln>
                    <a:noFill/>
                  </a:ln>
                  <a:solidFill>
                    <a:sysClr val="windowText" lastClr="000000"/>
                  </a:solidFill>
                  <a:effectLst/>
                  <a:uLnTx/>
                  <a:uFillTx/>
                  <a:latin typeface="+mn-lt"/>
                  <a:ea typeface="+mn-ea"/>
                  <a:cs typeface="+mn-ea"/>
                  <a:sym typeface="+mn-lt"/>
                </a:rPr>
                <a:t>填加标题</a:t>
              </a:r>
              <a:endParaRPr kumimoji="0" lang="en-US" altLang="ko-KR" sz="13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0" name="Text Box 21"/>
            <p:cNvSpPr txBox="1">
              <a:spLocks noChangeArrowheads="1"/>
            </p:cNvSpPr>
            <p:nvPr/>
          </p:nvSpPr>
          <p:spPr bwMode="auto">
            <a:xfrm>
              <a:off x="4443585" y="3405649"/>
              <a:ext cx="638719" cy="21924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r" defTabSz="1219140" eaLnBrk="1" fontAlgn="auto" latinLnBrk="0" hangingPunct="1">
                <a:lnSpc>
                  <a:spcPct val="100000"/>
                </a:lnSpc>
                <a:spcBef>
                  <a:spcPts val="0"/>
                </a:spcBef>
                <a:spcAft>
                  <a:spcPts val="0"/>
                </a:spcAft>
                <a:buClrTx/>
                <a:buSzTx/>
                <a:buFontTx/>
                <a:buNone/>
                <a:tabLst/>
                <a:defRPr/>
              </a:pPr>
              <a:r>
                <a:rPr kumimoji="0" lang="zh-CN" altLang="en-US" sz="1300" b="1" i="0" u="none" strike="noStrike" kern="0" cap="none" spc="0" normalizeH="0" baseline="0" noProof="0" dirty="0">
                  <a:ln>
                    <a:noFill/>
                  </a:ln>
                  <a:solidFill>
                    <a:srgbClr val="FFFFFF"/>
                  </a:solidFill>
                  <a:effectLst/>
                  <a:uLnTx/>
                  <a:uFillTx/>
                  <a:latin typeface="+mn-lt"/>
                  <a:ea typeface="+mn-ea"/>
                  <a:cs typeface="+mn-ea"/>
                  <a:sym typeface="+mn-lt"/>
                </a:rPr>
                <a:t>填加标题</a:t>
              </a:r>
              <a:endParaRPr kumimoji="0" lang="en-US" altLang="ko-KR" sz="13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1" name="Text Box 22"/>
            <p:cNvSpPr txBox="1">
              <a:spLocks noChangeArrowheads="1"/>
            </p:cNvSpPr>
            <p:nvPr/>
          </p:nvSpPr>
          <p:spPr bwMode="auto">
            <a:xfrm>
              <a:off x="3550788" y="1203598"/>
              <a:ext cx="638719" cy="21924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r" defTabSz="1219140" eaLnBrk="1" fontAlgn="auto" latinLnBrk="0" hangingPunct="1">
                <a:lnSpc>
                  <a:spcPct val="100000"/>
                </a:lnSpc>
                <a:spcBef>
                  <a:spcPts val="0"/>
                </a:spcBef>
                <a:spcAft>
                  <a:spcPts val="0"/>
                </a:spcAft>
                <a:buClrTx/>
                <a:buSzTx/>
                <a:buFontTx/>
                <a:buNone/>
                <a:tabLst/>
                <a:defRPr/>
              </a:pPr>
              <a:r>
                <a:rPr kumimoji="0" lang="zh-CN" altLang="en-US" sz="1300" b="1" i="0" u="none" strike="noStrike" kern="0" cap="none" spc="0" normalizeH="0" baseline="0" noProof="0" dirty="0">
                  <a:ln>
                    <a:noFill/>
                  </a:ln>
                  <a:solidFill>
                    <a:srgbClr val="FFFFFF"/>
                  </a:solidFill>
                  <a:effectLst/>
                  <a:uLnTx/>
                  <a:uFillTx/>
                  <a:latin typeface="+mn-lt"/>
                  <a:ea typeface="+mn-ea"/>
                  <a:cs typeface="+mn-ea"/>
                  <a:sym typeface="+mn-lt"/>
                </a:rPr>
                <a:t>填加标题</a:t>
              </a:r>
              <a:endParaRPr kumimoji="0" lang="en-US" altLang="ko-KR" sz="13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2" name="Text Box 23"/>
            <p:cNvSpPr txBox="1">
              <a:spLocks noChangeArrowheads="1"/>
            </p:cNvSpPr>
            <p:nvPr/>
          </p:nvSpPr>
          <p:spPr bwMode="auto">
            <a:xfrm>
              <a:off x="4509343" y="2109505"/>
              <a:ext cx="638719" cy="21924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r" defTabSz="1219140" eaLnBrk="1" fontAlgn="auto" latinLnBrk="0" hangingPunct="1">
                <a:lnSpc>
                  <a:spcPct val="100000"/>
                </a:lnSpc>
                <a:spcBef>
                  <a:spcPts val="0"/>
                </a:spcBef>
                <a:spcAft>
                  <a:spcPts val="0"/>
                </a:spcAft>
                <a:buClrTx/>
                <a:buSzTx/>
                <a:buFontTx/>
                <a:buNone/>
                <a:tabLst/>
                <a:defRPr/>
              </a:pPr>
              <a:r>
                <a:rPr kumimoji="0" lang="zh-CN" altLang="en-US" sz="1300" b="1" i="0" u="none" strike="noStrike" kern="0" cap="none" spc="0" normalizeH="0" baseline="0" noProof="0" dirty="0">
                  <a:ln>
                    <a:noFill/>
                  </a:ln>
                  <a:solidFill>
                    <a:srgbClr val="FFFFFF"/>
                  </a:solidFill>
                  <a:effectLst/>
                  <a:uLnTx/>
                  <a:uFillTx/>
                  <a:latin typeface="+mn-lt"/>
                  <a:ea typeface="+mn-ea"/>
                  <a:cs typeface="+mn-ea"/>
                  <a:sym typeface="+mn-lt"/>
                </a:rPr>
                <a:t>填加标题</a:t>
              </a:r>
              <a:endParaRPr kumimoji="0" lang="en-US" altLang="ko-KR" sz="13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3" name="Text Box 24"/>
            <p:cNvSpPr txBox="1">
              <a:spLocks noChangeArrowheads="1"/>
            </p:cNvSpPr>
            <p:nvPr/>
          </p:nvSpPr>
          <p:spPr bwMode="auto">
            <a:xfrm>
              <a:off x="2326651" y="1173401"/>
              <a:ext cx="638719" cy="21924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r" defTabSz="1219140" eaLnBrk="1" fontAlgn="auto" latinLnBrk="0" hangingPunct="1">
                <a:lnSpc>
                  <a:spcPct val="100000"/>
                </a:lnSpc>
                <a:spcBef>
                  <a:spcPts val="0"/>
                </a:spcBef>
                <a:spcAft>
                  <a:spcPts val="0"/>
                </a:spcAft>
                <a:buClrTx/>
                <a:buSzTx/>
                <a:buFontTx/>
                <a:buNone/>
                <a:tabLst/>
                <a:defRPr/>
              </a:pPr>
              <a:r>
                <a:rPr kumimoji="0" lang="zh-CN" altLang="en-US" sz="1300" b="1" i="0" u="none" strike="noStrike" kern="0" cap="none" spc="0" normalizeH="0" baseline="0" noProof="0" dirty="0">
                  <a:ln>
                    <a:noFill/>
                  </a:ln>
                  <a:solidFill>
                    <a:sysClr val="windowText" lastClr="000000"/>
                  </a:solidFill>
                  <a:effectLst/>
                  <a:uLnTx/>
                  <a:uFillTx/>
                  <a:latin typeface="+mn-lt"/>
                  <a:ea typeface="+mn-ea"/>
                  <a:cs typeface="+mn-ea"/>
                  <a:sym typeface="+mn-lt"/>
                </a:rPr>
                <a:t>填加标题</a:t>
              </a:r>
              <a:endParaRPr kumimoji="0" lang="en-US" altLang="ko-KR" sz="13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sp>
        <p:nvSpPr>
          <p:cNvPr id="24" name="Freeform 25"/>
          <p:cNvSpPr>
            <a:spLocks/>
          </p:cNvSpPr>
          <p:nvPr/>
        </p:nvSpPr>
        <p:spPr bwMode="auto">
          <a:xfrm>
            <a:off x="6973088" y="2423713"/>
            <a:ext cx="3763537" cy="268780"/>
          </a:xfrm>
          <a:custGeom>
            <a:avLst/>
            <a:gdLst>
              <a:gd name="T0" fmla="*/ 0 w 1905"/>
              <a:gd name="T1" fmla="*/ 136 h 136"/>
              <a:gd name="T2" fmla="*/ 317 w 1905"/>
              <a:gd name="T3" fmla="*/ 0 h 136"/>
              <a:gd name="T4" fmla="*/ 1905 w 1905"/>
              <a:gd name="T5" fmla="*/ 0 h 136"/>
            </a:gdLst>
            <a:ahLst/>
            <a:cxnLst>
              <a:cxn ang="0">
                <a:pos x="T0" y="T1"/>
              </a:cxn>
              <a:cxn ang="0">
                <a:pos x="T2" y="T3"/>
              </a:cxn>
              <a:cxn ang="0">
                <a:pos x="T4" y="T5"/>
              </a:cxn>
            </a:cxnLst>
            <a:rect l="0" t="0" r="r" b="b"/>
            <a:pathLst>
              <a:path w="1905" h="136">
                <a:moveTo>
                  <a:pt x="0" y="136"/>
                </a:moveTo>
                <a:lnTo>
                  <a:pt x="317" y="0"/>
                </a:lnTo>
                <a:lnTo>
                  <a:pt x="1905" y="0"/>
                </a:lnTo>
              </a:path>
            </a:pathLst>
          </a:custGeom>
          <a:noFill/>
          <a:ln w="25400" cap="rnd" cmpd="sng">
            <a:solidFill>
              <a:srgbClr val="9E9E9E"/>
            </a:solidFill>
            <a:prstDash val="sysDot"/>
            <a:round/>
            <a:headEnd type="none" w="med" len="med"/>
            <a:tailEnd type="none" w="med" len="med"/>
          </a:ln>
          <a:effectLst/>
          <a:extLst>
            <a:ext uri="{909E8E84-426E-40DD-AFC4-6F175D3DCCD1}">
              <a14:hiddenFill xmlns:a14="http://schemas.microsoft.com/office/drawing/2010/main">
                <a:solidFill>
                  <a:srgbClr val="FFC800"/>
                </a:solid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lIns="121898" tIns="60948" rIns="121898" bIns="60948" anchor="ct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mn-lt"/>
              <a:ea typeface="+mn-ea"/>
              <a:cs typeface="+mn-ea"/>
              <a:sym typeface="+mn-lt"/>
            </a:endParaRPr>
          </a:p>
        </p:txBody>
      </p:sp>
      <p:sp>
        <p:nvSpPr>
          <p:cNvPr id="25" name="Text Box 45"/>
          <p:cNvSpPr txBox="1">
            <a:spLocks noChangeArrowheads="1"/>
          </p:cNvSpPr>
          <p:nvPr/>
        </p:nvSpPr>
        <p:spPr bwMode="auto">
          <a:xfrm>
            <a:off x="7919176" y="2757566"/>
            <a:ext cx="2688247" cy="87715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8" tIns="60948" rIns="121898" bIns="60948">
            <a:spAutoFit/>
          </a:bodyPr>
          <a:lstStyle/>
          <a:p>
            <a:pPr defTabSz="1219140"/>
            <a:r>
              <a:rPr lang="zh-CN" altLang="en-US" sz="1900" b="1" dirty="0">
                <a:solidFill>
                  <a:sysClr val="windowText" lastClr="000000"/>
                </a:solidFill>
                <a:latin typeface="+mn-lt"/>
                <a:ea typeface="+mn-ea"/>
                <a:cs typeface="+mn-ea"/>
                <a:sym typeface="+mn-lt"/>
              </a:rPr>
              <a:t>单击填加标题</a:t>
            </a:r>
            <a:endParaRPr lang="en-US" altLang="ko-KR" sz="1900" b="1" dirty="0">
              <a:solidFill>
                <a:sysClr val="windowText" lastClr="000000"/>
              </a:solidFill>
              <a:latin typeface="+mn-lt"/>
              <a:ea typeface="+mn-ea"/>
              <a:cs typeface="+mn-ea"/>
              <a:sym typeface="+mn-lt"/>
            </a:endParaRPr>
          </a:p>
          <a:p>
            <a:pPr marL="0" lvl="2" defTabSz="1217024" eaLnBrk="0" hangingPunct="0">
              <a:buClr>
                <a:srgbClr val="0070C0"/>
              </a:buClr>
              <a:buSzPct val="80000"/>
              <a:tabLst>
                <a:tab pos="182025" algn="l"/>
              </a:tabLst>
              <a:defRPr/>
            </a:pPr>
            <a:r>
              <a:rPr lang="zh-CN" altLang="en-US" sz="1500" spc="67" dirty="0">
                <a:ln w="11430"/>
                <a:solidFill>
                  <a:sysClr val="windowText" lastClr="000000"/>
                </a:solidFill>
                <a:latin typeface="+mn-lt"/>
                <a:ea typeface="+mn-ea"/>
                <a:cs typeface="+mn-ea"/>
                <a:sym typeface="+mn-lt"/>
              </a:rPr>
              <a:t>点击添加文本点击添加文本</a:t>
            </a:r>
            <a:endParaRPr lang="en-US" altLang="zh-CN" sz="1500" spc="67" dirty="0">
              <a:ln w="11430"/>
              <a:solidFill>
                <a:sysClr val="windowText" lastClr="000000"/>
              </a:solidFill>
              <a:latin typeface="+mn-lt"/>
              <a:ea typeface="+mn-ea"/>
              <a:cs typeface="+mn-ea"/>
              <a:sym typeface="+mn-lt"/>
            </a:endParaRPr>
          </a:p>
          <a:p>
            <a:pPr marL="0" lvl="2" defTabSz="1217024" eaLnBrk="0" hangingPunct="0">
              <a:buClr>
                <a:srgbClr val="0070C0"/>
              </a:buClr>
              <a:buSzPct val="80000"/>
              <a:tabLst>
                <a:tab pos="182025" algn="l"/>
              </a:tabLst>
              <a:defRPr/>
            </a:pPr>
            <a:r>
              <a:rPr lang="zh-CN" altLang="en-US" sz="1500" spc="67" dirty="0">
                <a:ln w="11430"/>
                <a:solidFill>
                  <a:sysClr val="windowText" lastClr="000000"/>
                </a:solidFill>
                <a:latin typeface="+mn-lt"/>
                <a:ea typeface="+mn-ea"/>
                <a:cs typeface="+mn-ea"/>
                <a:sym typeface="+mn-lt"/>
              </a:rPr>
              <a:t>点击添加文本点击添加文本</a:t>
            </a:r>
            <a:endParaRPr lang="en-US" altLang="zh-CN" sz="1500" spc="67" dirty="0">
              <a:ln w="11430"/>
              <a:solidFill>
                <a:sysClr val="windowText" lastClr="000000"/>
              </a:solidFill>
              <a:latin typeface="+mn-lt"/>
              <a:ea typeface="+mn-ea"/>
              <a:cs typeface="+mn-ea"/>
              <a:sym typeface="+mn-lt"/>
            </a:endParaRPr>
          </a:p>
        </p:txBody>
      </p:sp>
      <p:sp>
        <p:nvSpPr>
          <p:cNvPr id="26" name="Text Box 45"/>
          <p:cNvSpPr txBox="1">
            <a:spLocks noChangeArrowheads="1"/>
          </p:cNvSpPr>
          <p:nvPr/>
        </p:nvSpPr>
        <p:spPr bwMode="auto">
          <a:xfrm>
            <a:off x="7919176" y="3955238"/>
            <a:ext cx="2688247" cy="87715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8" tIns="60948" rIns="121898" bIns="60948">
            <a:spAutoFit/>
          </a:bodyPr>
          <a:lstStyle/>
          <a:p>
            <a:pPr defTabSz="1219140"/>
            <a:r>
              <a:rPr lang="zh-CN" altLang="en-US" sz="1900" b="1" dirty="0">
                <a:solidFill>
                  <a:sysClr val="windowText" lastClr="000000"/>
                </a:solidFill>
                <a:latin typeface="+mn-lt"/>
                <a:ea typeface="+mn-ea"/>
                <a:cs typeface="+mn-ea"/>
                <a:sym typeface="+mn-lt"/>
              </a:rPr>
              <a:t>单击填加标题</a:t>
            </a:r>
            <a:endParaRPr lang="en-US" altLang="ko-KR" sz="1900" b="1" dirty="0">
              <a:solidFill>
                <a:sysClr val="windowText" lastClr="000000"/>
              </a:solidFill>
              <a:latin typeface="+mn-lt"/>
              <a:ea typeface="+mn-ea"/>
              <a:cs typeface="+mn-ea"/>
              <a:sym typeface="+mn-lt"/>
            </a:endParaRPr>
          </a:p>
          <a:p>
            <a:pPr marL="0" lvl="2" defTabSz="1217024" eaLnBrk="0" hangingPunct="0">
              <a:buClr>
                <a:srgbClr val="0070C0"/>
              </a:buClr>
              <a:buSzPct val="80000"/>
              <a:tabLst>
                <a:tab pos="182025" algn="l"/>
              </a:tabLst>
              <a:defRPr/>
            </a:pPr>
            <a:r>
              <a:rPr lang="zh-CN" altLang="en-US" sz="1500" spc="67" dirty="0">
                <a:ln w="11430"/>
                <a:solidFill>
                  <a:sysClr val="windowText" lastClr="000000"/>
                </a:solidFill>
                <a:latin typeface="+mn-lt"/>
                <a:ea typeface="+mn-ea"/>
                <a:cs typeface="+mn-ea"/>
                <a:sym typeface="+mn-lt"/>
              </a:rPr>
              <a:t>点击添加文本点击添加文本</a:t>
            </a:r>
            <a:endParaRPr lang="en-US" altLang="zh-CN" sz="1500" spc="67" dirty="0">
              <a:ln w="11430"/>
              <a:solidFill>
                <a:sysClr val="windowText" lastClr="000000"/>
              </a:solidFill>
              <a:latin typeface="+mn-lt"/>
              <a:ea typeface="+mn-ea"/>
              <a:cs typeface="+mn-ea"/>
              <a:sym typeface="+mn-lt"/>
            </a:endParaRPr>
          </a:p>
          <a:p>
            <a:pPr marL="0" lvl="2" defTabSz="1217024" eaLnBrk="0" hangingPunct="0">
              <a:buClr>
                <a:srgbClr val="0070C0"/>
              </a:buClr>
              <a:buSzPct val="80000"/>
              <a:tabLst>
                <a:tab pos="182025" algn="l"/>
              </a:tabLst>
              <a:defRPr/>
            </a:pPr>
            <a:r>
              <a:rPr lang="zh-CN" altLang="en-US" sz="1500" spc="67" dirty="0">
                <a:ln w="11430"/>
                <a:solidFill>
                  <a:sysClr val="windowText" lastClr="000000"/>
                </a:solidFill>
                <a:latin typeface="+mn-lt"/>
                <a:ea typeface="+mn-ea"/>
                <a:cs typeface="+mn-ea"/>
                <a:sym typeface="+mn-lt"/>
              </a:rPr>
              <a:t>点击添加文本点击添加文本</a:t>
            </a:r>
            <a:endParaRPr lang="en-US" altLang="zh-CN" sz="1500" spc="67" dirty="0">
              <a:ln w="11430"/>
              <a:solidFill>
                <a:sysClr val="windowText" lastClr="000000"/>
              </a:solidFill>
              <a:latin typeface="+mn-lt"/>
              <a:ea typeface="+mn-ea"/>
              <a:cs typeface="+mn-ea"/>
              <a:sym typeface="+mn-lt"/>
            </a:endParaRPr>
          </a:p>
        </p:txBody>
      </p:sp>
      <p:sp>
        <p:nvSpPr>
          <p:cNvPr id="27" name="Text Box 45"/>
          <p:cNvSpPr txBox="1">
            <a:spLocks noChangeArrowheads="1"/>
          </p:cNvSpPr>
          <p:nvPr/>
        </p:nvSpPr>
        <p:spPr bwMode="auto">
          <a:xfrm>
            <a:off x="7919176" y="5107630"/>
            <a:ext cx="2688247" cy="87715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8" tIns="60948" rIns="121898" bIns="60948">
            <a:spAutoFit/>
          </a:bodyPr>
          <a:lstStyle/>
          <a:p>
            <a:pPr defTabSz="1219140"/>
            <a:r>
              <a:rPr lang="zh-CN" altLang="en-US" sz="1900" b="1" dirty="0">
                <a:solidFill>
                  <a:sysClr val="windowText" lastClr="000000"/>
                </a:solidFill>
                <a:latin typeface="+mn-lt"/>
                <a:ea typeface="+mn-ea"/>
                <a:cs typeface="+mn-ea"/>
                <a:sym typeface="+mn-lt"/>
              </a:rPr>
              <a:t>单击填加标题</a:t>
            </a:r>
            <a:endParaRPr lang="en-US" altLang="ko-KR" sz="1900" b="1" dirty="0">
              <a:solidFill>
                <a:sysClr val="windowText" lastClr="000000"/>
              </a:solidFill>
              <a:latin typeface="+mn-lt"/>
              <a:ea typeface="+mn-ea"/>
              <a:cs typeface="+mn-ea"/>
              <a:sym typeface="+mn-lt"/>
            </a:endParaRPr>
          </a:p>
          <a:p>
            <a:pPr marL="0" lvl="2" defTabSz="1217024" eaLnBrk="0" hangingPunct="0">
              <a:buClr>
                <a:srgbClr val="0070C0"/>
              </a:buClr>
              <a:buSzPct val="80000"/>
              <a:tabLst>
                <a:tab pos="182025" algn="l"/>
              </a:tabLst>
              <a:defRPr/>
            </a:pPr>
            <a:r>
              <a:rPr lang="zh-CN" altLang="en-US" sz="1500" spc="67" dirty="0">
                <a:ln w="11430"/>
                <a:solidFill>
                  <a:sysClr val="windowText" lastClr="000000"/>
                </a:solidFill>
                <a:latin typeface="+mn-lt"/>
                <a:ea typeface="+mn-ea"/>
                <a:cs typeface="+mn-ea"/>
                <a:sym typeface="+mn-lt"/>
              </a:rPr>
              <a:t>点击添加文本点击添加文本</a:t>
            </a:r>
            <a:endParaRPr lang="en-US" altLang="zh-CN" sz="1500" spc="67" dirty="0">
              <a:ln w="11430"/>
              <a:solidFill>
                <a:sysClr val="windowText" lastClr="000000"/>
              </a:solidFill>
              <a:latin typeface="+mn-lt"/>
              <a:ea typeface="+mn-ea"/>
              <a:cs typeface="+mn-ea"/>
              <a:sym typeface="+mn-lt"/>
            </a:endParaRPr>
          </a:p>
          <a:p>
            <a:pPr marL="0" lvl="2" defTabSz="1217024" eaLnBrk="0" hangingPunct="0">
              <a:buClr>
                <a:srgbClr val="0070C0"/>
              </a:buClr>
              <a:buSzPct val="80000"/>
              <a:tabLst>
                <a:tab pos="182025" algn="l"/>
              </a:tabLst>
              <a:defRPr/>
            </a:pPr>
            <a:r>
              <a:rPr lang="zh-CN" altLang="en-US" sz="1500" spc="67" dirty="0">
                <a:ln w="11430"/>
                <a:solidFill>
                  <a:sysClr val="windowText" lastClr="000000"/>
                </a:solidFill>
                <a:latin typeface="+mn-lt"/>
                <a:ea typeface="+mn-ea"/>
                <a:cs typeface="+mn-ea"/>
                <a:sym typeface="+mn-lt"/>
              </a:rPr>
              <a:t>点击添加文本点击添加文本</a:t>
            </a:r>
            <a:endParaRPr lang="en-US" altLang="zh-CN" sz="1500" spc="67" dirty="0">
              <a:ln w="11430"/>
              <a:solidFill>
                <a:sysClr val="windowText" lastClr="000000"/>
              </a:solidFill>
              <a:latin typeface="+mn-lt"/>
              <a:ea typeface="+mn-ea"/>
              <a:cs typeface="+mn-ea"/>
              <a:sym typeface="+mn-lt"/>
            </a:endParaRPr>
          </a:p>
        </p:txBody>
      </p:sp>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animEffect transition="in" filter="fade">
                                      <p:cBhvr>
                                        <p:cTn id="9" dur="750"/>
                                        <p:tgtEl>
                                          <p:spTgt spid="5"/>
                                        </p:tgtEl>
                                      </p:cBhvr>
                                    </p:animEffect>
                                  </p:childTnLst>
                                </p:cTn>
                              </p:par>
                            </p:childTnLst>
                          </p:cTn>
                        </p:par>
                        <p:par>
                          <p:cTn id="10" fill="hold">
                            <p:stCondLst>
                              <p:cond delay="750"/>
                            </p:stCondLst>
                            <p:childTnLst>
                              <p:par>
                                <p:cTn id="11" presetID="49" presetClass="entr" presetSubtype="0" decel="10000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750" fill="hold"/>
                                        <p:tgtEl>
                                          <p:spTgt spid="6"/>
                                        </p:tgtEl>
                                        <p:attrNameLst>
                                          <p:attrName>ppt_w</p:attrName>
                                        </p:attrNameLst>
                                      </p:cBhvr>
                                      <p:tavLst>
                                        <p:tav tm="0">
                                          <p:val>
                                            <p:fltVal val="0"/>
                                          </p:val>
                                        </p:tav>
                                        <p:tav tm="100000">
                                          <p:val>
                                            <p:strVal val="#ppt_w"/>
                                          </p:val>
                                        </p:tav>
                                      </p:tavLst>
                                    </p:anim>
                                    <p:anim calcmode="lin" valueType="num">
                                      <p:cBhvr>
                                        <p:cTn id="14" dur="750" fill="hold"/>
                                        <p:tgtEl>
                                          <p:spTgt spid="6"/>
                                        </p:tgtEl>
                                        <p:attrNameLst>
                                          <p:attrName>ppt_h</p:attrName>
                                        </p:attrNameLst>
                                      </p:cBhvr>
                                      <p:tavLst>
                                        <p:tav tm="0">
                                          <p:val>
                                            <p:fltVal val="0"/>
                                          </p:val>
                                        </p:tav>
                                        <p:tav tm="100000">
                                          <p:val>
                                            <p:strVal val="#ppt_h"/>
                                          </p:val>
                                        </p:tav>
                                      </p:tavLst>
                                    </p:anim>
                                    <p:anim calcmode="lin" valueType="num">
                                      <p:cBhvr>
                                        <p:cTn id="15" dur="750" fill="hold"/>
                                        <p:tgtEl>
                                          <p:spTgt spid="6"/>
                                        </p:tgtEl>
                                        <p:attrNameLst>
                                          <p:attrName>style.rotation</p:attrName>
                                        </p:attrNameLst>
                                      </p:cBhvr>
                                      <p:tavLst>
                                        <p:tav tm="0">
                                          <p:val>
                                            <p:fltVal val="360"/>
                                          </p:val>
                                        </p:tav>
                                        <p:tav tm="100000">
                                          <p:val>
                                            <p:fltVal val="0"/>
                                          </p:val>
                                        </p:tav>
                                      </p:tavLst>
                                    </p:anim>
                                    <p:animEffect transition="in" filter="fade">
                                      <p:cBhvr>
                                        <p:cTn id="16" dur="750"/>
                                        <p:tgtEl>
                                          <p:spTgt spid="6"/>
                                        </p:tgtEl>
                                      </p:cBhvr>
                                    </p:animEffect>
                                  </p:childTnLst>
                                </p:cTn>
                              </p:par>
                            </p:childTnLst>
                          </p:cTn>
                        </p:par>
                        <p:par>
                          <p:cTn id="17" fill="hold">
                            <p:stCondLst>
                              <p:cond delay="1500"/>
                            </p:stCondLst>
                            <p:childTnLst>
                              <p:par>
                                <p:cTn id="18" presetID="21" presetClass="entr" presetSubtype="1"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heel(1)">
                                      <p:cBhvr>
                                        <p:cTn id="20" dur="2000"/>
                                        <p:tgtEl>
                                          <p:spTgt spid="7"/>
                                        </p:tgtEl>
                                      </p:cBhvr>
                                    </p:animEffect>
                                  </p:childTnLst>
                                </p:cTn>
                              </p:par>
                            </p:childTnLst>
                          </p:cTn>
                        </p:par>
                        <p:par>
                          <p:cTn id="21" fill="hold">
                            <p:stCondLst>
                              <p:cond delay="3500"/>
                            </p:stCondLst>
                            <p:childTnLst>
                              <p:par>
                                <p:cTn id="22" presetID="22" presetClass="entr" presetSubtype="8"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left)">
                                      <p:cBhvr>
                                        <p:cTn id="24" dur="750"/>
                                        <p:tgtEl>
                                          <p:spTgt spid="24"/>
                                        </p:tgtEl>
                                      </p:cBhvr>
                                    </p:animEffect>
                                  </p:childTnLst>
                                </p:cTn>
                              </p:par>
                            </p:childTnLst>
                          </p:cTn>
                        </p:par>
                        <p:par>
                          <p:cTn id="25" fill="hold">
                            <p:stCondLst>
                              <p:cond delay="4250"/>
                            </p:stCondLst>
                            <p:childTnLst>
                              <p:par>
                                <p:cTn id="26" presetID="42" presetClass="entr" presetSubtype="0"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anim calcmode="lin" valueType="num">
                                      <p:cBhvr>
                                        <p:cTn id="29" dur="500" fill="hold"/>
                                        <p:tgtEl>
                                          <p:spTgt spid="25"/>
                                        </p:tgtEl>
                                        <p:attrNameLst>
                                          <p:attrName>ppt_x</p:attrName>
                                        </p:attrNameLst>
                                      </p:cBhvr>
                                      <p:tavLst>
                                        <p:tav tm="0">
                                          <p:val>
                                            <p:strVal val="#ppt_x"/>
                                          </p:val>
                                        </p:tav>
                                        <p:tav tm="100000">
                                          <p:val>
                                            <p:strVal val="#ppt_x"/>
                                          </p:val>
                                        </p:tav>
                                      </p:tavLst>
                                    </p:anim>
                                    <p:anim calcmode="lin" valueType="num">
                                      <p:cBhvr>
                                        <p:cTn id="30" dur="500" fill="hold"/>
                                        <p:tgtEl>
                                          <p:spTgt spid="25"/>
                                        </p:tgtEl>
                                        <p:attrNameLst>
                                          <p:attrName>ppt_y</p:attrName>
                                        </p:attrNameLst>
                                      </p:cBhvr>
                                      <p:tavLst>
                                        <p:tav tm="0">
                                          <p:val>
                                            <p:strVal val="#ppt_y+.1"/>
                                          </p:val>
                                        </p:tav>
                                        <p:tav tm="100000">
                                          <p:val>
                                            <p:strVal val="#ppt_y"/>
                                          </p:val>
                                        </p:tav>
                                      </p:tavLst>
                                    </p:anim>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anim calcmode="lin" valueType="num">
                                      <p:cBhvr>
                                        <p:cTn id="35" dur="500" fill="hold"/>
                                        <p:tgtEl>
                                          <p:spTgt spid="26"/>
                                        </p:tgtEl>
                                        <p:attrNameLst>
                                          <p:attrName>ppt_x</p:attrName>
                                        </p:attrNameLst>
                                      </p:cBhvr>
                                      <p:tavLst>
                                        <p:tav tm="0">
                                          <p:val>
                                            <p:strVal val="#ppt_x"/>
                                          </p:val>
                                        </p:tav>
                                        <p:tav tm="100000">
                                          <p:val>
                                            <p:strVal val="#ppt_x"/>
                                          </p:val>
                                        </p:tav>
                                      </p:tavLst>
                                    </p:anim>
                                    <p:anim calcmode="lin" valueType="num">
                                      <p:cBhvr>
                                        <p:cTn id="36" dur="500" fill="hold"/>
                                        <p:tgtEl>
                                          <p:spTgt spid="26"/>
                                        </p:tgtEl>
                                        <p:attrNameLst>
                                          <p:attrName>ppt_y</p:attrName>
                                        </p:attrNameLst>
                                      </p:cBhvr>
                                      <p:tavLst>
                                        <p:tav tm="0">
                                          <p:val>
                                            <p:strVal val="#ppt_y+.1"/>
                                          </p:val>
                                        </p:tav>
                                        <p:tav tm="100000">
                                          <p:val>
                                            <p:strVal val="#ppt_y"/>
                                          </p:val>
                                        </p:tav>
                                      </p:tavLst>
                                    </p:anim>
                                  </p:childTnLst>
                                </p:cTn>
                              </p:par>
                            </p:childTnLst>
                          </p:cTn>
                        </p:par>
                        <p:par>
                          <p:cTn id="37" fill="hold">
                            <p:stCondLst>
                              <p:cond delay="5250"/>
                            </p:stCondLst>
                            <p:childTnLst>
                              <p:par>
                                <p:cTn id="38" presetID="42" presetClass="entr" presetSubtype="0"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anim calcmode="lin" valueType="num">
                                      <p:cBhvr>
                                        <p:cTn id="41" dur="500" fill="hold"/>
                                        <p:tgtEl>
                                          <p:spTgt spid="27"/>
                                        </p:tgtEl>
                                        <p:attrNameLst>
                                          <p:attrName>ppt_x</p:attrName>
                                        </p:attrNameLst>
                                      </p:cBhvr>
                                      <p:tavLst>
                                        <p:tav tm="0">
                                          <p:val>
                                            <p:strVal val="#ppt_x"/>
                                          </p:val>
                                        </p:tav>
                                        <p:tav tm="100000">
                                          <p:val>
                                            <p:strVal val="#ppt_x"/>
                                          </p:val>
                                        </p:tav>
                                      </p:tavLst>
                                    </p:anim>
                                    <p:anim calcmode="lin" valueType="num">
                                      <p:cBhvr>
                                        <p:cTn id="42"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4" grpId="0" animBg="1"/>
      <p:bldP spid="25" grpId="0"/>
      <p:bldP spid="26" grpId="0"/>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sp>
        <p:nvSpPr>
          <p:cNvPr id="5" name="AutoShape 10"/>
          <p:cNvSpPr>
            <a:spLocks noChangeArrowheads="1"/>
          </p:cNvSpPr>
          <p:nvPr/>
        </p:nvSpPr>
        <p:spPr bwMode="auto">
          <a:xfrm rot="16200000">
            <a:off x="5191335" y="-1445695"/>
            <a:ext cx="1865543" cy="10233597"/>
          </a:xfrm>
          <a:prstGeom prst="downArrow">
            <a:avLst>
              <a:gd name="adj1" fmla="val 49065"/>
              <a:gd name="adj2" fmla="val 44827"/>
            </a:avLst>
          </a:prstGeom>
          <a:solidFill>
            <a:srgbClr val="005F97"/>
          </a:solidFill>
          <a:ln>
            <a:noFill/>
          </a:ln>
        </p:spPr>
        <p:txBody>
          <a:bodyPr vert="eaVert" lIns="121898" tIns="60948" rIns="121898" bIns="60948"/>
          <a:lstStyle/>
          <a:p>
            <a:pPr defTabSz="1219140"/>
            <a:endParaRPr lang="zh-CN" altLang="en-US" sz="2700">
              <a:solidFill>
                <a:srgbClr val="FFFFFF"/>
              </a:solidFill>
              <a:latin typeface="+mn-lt"/>
              <a:ea typeface="+mn-ea"/>
              <a:cs typeface="+mn-ea"/>
              <a:sym typeface="+mn-lt"/>
            </a:endParaRPr>
          </a:p>
        </p:txBody>
      </p:sp>
      <p:grpSp>
        <p:nvGrpSpPr>
          <p:cNvPr id="6" name="组合 5"/>
          <p:cNvGrpSpPr>
            <a:grpSpLocks/>
          </p:cNvGrpSpPr>
          <p:nvPr/>
        </p:nvGrpSpPr>
        <p:grpSpPr bwMode="auto">
          <a:xfrm>
            <a:off x="3452619" y="2691880"/>
            <a:ext cx="2268522" cy="2053391"/>
            <a:chOff x="1214414" y="2786058"/>
            <a:chExt cx="1935848" cy="1751017"/>
          </a:xfrm>
        </p:grpSpPr>
        <p:grpSp>
          <p:nvGrpSpPr>
            <p:cNvPr id="7" name="Group 6"/>
            <p:cNvGrpSpPr>
              <a:grpSpLocks/>
            </p:cNvGrpSpPr>
            <p:nvPr/>
          </p:nvGrpSpPr>
          <p:grpSpPr bwMode="auto">
            <a:xfrm>
              <a:off x="1295400" y="2786058"/>
              <a:ext cx="1753450" cy="1751017"/>
              <a:chOff x="1823" y="2371"/>
              <a:chExt cx="1801" cy="1801"/>
            </a:xfrm>
          </p:grpSpPr>
          <p:sp>
            <p:nvSpPr>
              <p:cNvPr id="9"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2700" b="0" i="0" u="none" strike="noStrike" kern="0" cap="none" spc="0" normalizeH="0" baseline="0" noProof="0">
                  <a:ln>
                    <a:noFill/>
                  </a:ln>
                  <a:solidFill>
                    <a:srgbClr val="0070C0"/>
                  </a:solidFill>
                  <a:effectLst/>
                  <a:uLnTx/>
                  <a:uFillTx/>
                  <a:latin typeface="+mn-lt"/>
                  <a:ea typeface="+mn-ea"/>
                  <a:cs typeface="+mn-ea"/>
                  <a:sym typeface="+mn-lt"/>
                </a:endParaRPr>
              </a:p>
            </p:txBody>
          </p:sp>
          <p:sp>
            <p:nvSpPr>
              <p:cNvPr id="10" name="Oval 8"/>
              <p:cNvSpPr>
                <a:spLocks noChangeArrowheads="1"/>
              </p:cNvSpPr>
              <p:nvPr/>
            </p:nvSpPr>
            <p:spPr bwMode="auto">
              <a:xfrm>
                <a:off x="1945" y="2493"/>
                <a:ext cx="1556" cy="1556"/>
              </a:xfrm>
              <a:prstGeom prst="ellipse">
                <a:avLst/>
              </a:prstGeom>
              <a:solidFill>
                <a:srgbClr val="FFFFFF">
                  <a:lumMod val="75000"/>
                </a:srgbClr>
              </a:solidFill>
              <a:ln w="38100">
                <a:solidFill>
                  <a:srgbClr val="FFFFFF"/>
                </a:solidFill>
                <a:round/>
                <a:headEnd/>
                <a:tailEnd/>
              </a:ln>
            </p:spPr>
            <p:txBody>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2700" b="0" i="0" u="none" strike="noStrike" kern="0" cap="none" spc="0" normalizeH="0" baseline="0" noProof="0">
                  <a:ln>
                    <a:noFill/>
                  </a:ln>
                  <a:solidFill>
                    <a:srgbClr val="0070C0"/>
                  </a:solidFill>
                  <a:effectLst/>
                  <a:uLnTx/>
                  <a:uFillTx/>
                  <a:latin typeface="+mn-lt"/>
                  <a:ea typeface="+mn-ea"/>
                  <a:cs typeface="+mn-ea"/>
                  <a:sym typeface="+mn-lt"/>
                </a:endParaRPr>
              </a:p>
            </p:txBody>
          </p:sp>
        </p:grpSp>
        <p:sp>
          <p:nvSpPr>
            <p:cNvPr id="8"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2700" b="1" i="0" u="none" strike="noStrike" kern="0" cap="none" spc="0" normalizeH="0" baseline="0" noProof="0" dirty="0">
                  <a:ln>
                    <a:noFill/>
                  </a:ln>
                  <a:solidFill>
                    <a:srgbClr val="005F97"/>
                  </a:solidFill>
                  <a:effectLst/>
                  <a:uLnTx/>
                  <a:uFillTx/>
                  <a:latin typeface="+mn-lt"/>
                  <a:ea typeface="+mn-ea"/>
                  <a:cs typeface="+mn-ea"/>
                  <a:sym typeface="+mn-lt"/>
                </a:rPr>
                <a:t>写入文本</a:t>
              </a:r>
            </a:p>
          </p:txBody>
        </p:sp>
      </p:grpSp>
      <p:grpSp>
        <p:nvGrpSpPr>
          <p:cNvPr id="11" name="组合 10"/>
          <p:cNvGrpSpPr>
            <a:grpSpLocks/>
          </p:cNvGrpSpPr>
          <p:nvPr/>
        </p:nvGrpSpPr>
        <p:grpSpPr bwMode="auto">
          <a:xfrm>
            <a:off x="5721143" y="2691880"/>
            <a:ext cx="2268521" cy="2053391"/>
            <a:chOff x="1214414" y="2786058"/>
            <a:chExt cx="1935848" cy="1751017"/>
          </a:xfrm>
        </p:grpSpPr>
        <p:grpSp>
          <p:nvGrpSpPr>
            <p:cNvPr id="12" name="Group 6"/>
            <p:cNvGrpSpPr>
              <a:grpSpLocks/>
            </p:cNvGrpSpPr>
            <p:nvPr/>
          </p:nvGrpSpPr>
          <p:grpSpPr bwMode="auto">
            <a:xfrm>
              <a:off x="1295400" y="2786058"/>
              <a:ext cx="1753450" cy="1751017"/>
              <a:chOff x="1823" y="2371"/>
              <a:chExt cx="1801" cy="1801"/>
            </a:xfrm>
          </p:grpSpPr>
          <p:sp>
            <p:nvSpPr>
              <p:cNvPr id="14"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2700" b="0" i="0" u="none" strike="noStrike" kern="0" cap="none" spc="0" normalizeH="0" baseline="0" noProof="0">
                  <a:ln>
                    <a:noFill/>
                  </a:ln>
                  <a:solidFill>
                    <a:srgbClr val="0070C0"/>
                  </a:solidFill>
                  <a:effectLst/>
                  <a:uLnTx/>
                  <a:uFillTx/>
                  <a:latin typeface="+mn-lt"/>
                  <a:ea typeface="+mn-ea"/>
                  <a:cs typeface="+mn-ea"/>
                  <a:sym typeface="+mn-lt"/>
                </a:endParaRPr>
              </a:p>
            </p:txBody>
          </p:sp>
          <p:sp>
            <p:nvSpPr>
              <p:cNvPr id="15" name="Oval 8"/>
              <p:cNvSpPr>
                <a:spLocks noChangeArrowheads="1"/>
              </p:cNvSpPr>
              <p:nvPr/>
            </p:nvSpPr>
            <p:spPr bwMode="auto">
              <a:xfrm>
                <a:off x="1945" y="2493"/>
                <a:ext cx="1556" cy="1556"/>
              </a:xfrm>
              <a:prstGeom prst="ellipse">
                <a:avLst/>
              </a:prstGeom>
              <a:solidFill>
                <a:srgbClr val="FFFFFF">
                  <a:lumMod val="75000"/>
                </a:srgbClr>
              </a:solidFill>
              <a:ln w="38100">
                <a:solidFill>
                  <a:srgbClr val="FFFFFF"/>
                </a:solidFill>
                <a:round/>
                <a:headEnd/>
                <a:tailEnd/>
              </a:ln>
            </p:spPr>
            <p:txBody>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2700" b="0" i="0" u="none" strike="noStrike" kern="0" cap="none" spc="0" normalizeH="0" baseline="0" noProof="0">
                  <a:ln>
                    <a:noFill/>
                  </a:ln>
                  <a:solidFill>
                    <a:srgbClr val="0070C0"/>
                  </a:solidFill>
                  <a:effectLst/>
                  <a:uLnTx/>
                  <a:uFillTx/>
                  <a:latin typeface="+mn-lt"/>
                  <a:ea typeface="+mn-ea"/>
                  <a:cs typeface="+mn-ea"/>
                  <a:sym typeface="+mn-lt"/>
                </a:endParaRPr>
              </a:p>
            </p:txBody>
          </p:sp>
        </p:grpSp>
        <p:sp>
          <p:nvSpPr>
            <p:cNvPr id="13"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2700" b="1" i="0" u="none" strike="noStrike" kern="0" cap="none" spc="0" normalizeH="0" baseline="0" noProof="0" dirty="0">
                  <a:ln>
                    <a:noFill/>
                  </a:ln>
                  <a:solidFill>
                    <a:srgbClr val="005F97"/>
                  </a:solidFill>
                  <a:effectLst/>
                  <a:uLnTx/>
                  <a:uFillTx/>
                  <a:latin typeface="+mn-lt"/>
                  <a:ea typeface="+mn-ea"/>
                  <a:cs typeface="+mn-ea"/>
                  <a:sym typeface="+mn-lt"/>
                </a:rPr>
                <a:t>写入文本</a:t>
              </a:r>
            </a:p>
          </p:txBody>
        </p:sp>
      </p:grpSp>
      <p:grpSp>
        <p:nvGrpSpPr>
          <p:cNvPr id="16" name="组合 15"/>
          <p:cNvGrpSpPr>
            <a:grpSpLocks/>
          </p:cNvGrpSpPr>
          <p:nvPr/>
        </p:nvGrpSpPr>
        <p:grpSpPr bwMode="auto">
          <a:xfrm>
            <a:off x="8011992" y="2691880"/>
            <a:ext cx="2268522" cy="2053391"/>
            <a:chOff x="1214414" y="2786058"/>
            <a:chExt cx="1935848" cy="1751017"/>
          </a:xfrm>
        </p:grpSpPr>
        <p:grpSp>
          <p:nvGrpSpPr>
            <p:cNvPr id="17" name="Group 6"/>
            <p:cNvGrpSpPr>
              <a:grpSpLocks/>
            </p:cNvGrpSpPr>
            <p:nvPr/>
          </p:nvGrpSpPr>
          <p:grpSpPr bwMode="auto">
            <a:xfrm>
              <a:off x="1295400" y="2786058"/>
              <a:ext cx="1753450" cy="1751017"/>
              <a:chOff x="1823" y="2371"/>
              <a:chExt cx="1801" cy="1801"/>
            </a:xfrm>
          </p:grpSpPr>
          <p:sp>
            <p:nvSpPr>
              <p:cNvPr id="19"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2700" b="0" i="0" u="none" strike="noStrike" kern="0" cap="none" spc="0" normalizeH="0" baseline="0" noProof="0">
                  <a:ln>
                    <a:noFill/>
                  </a:ln>
                  <a:solidFill>
                    <a:srgbClr val="0070C0"/>
                  </a:solidFill>
                  <a:effectLst/>
                  <a:uLnTx/>
                  <a:uFillTx/>
                  <a:latin typeface="+mn-lt"/>
                  <a:ea typeface="+mn-ea"/>
                  <a:cs typeface="+mn-ea"/>
                  <a:sym typeface="+mn-lt"/>
                </a:endParaRPr>
              </a:p>
            </p:txBody>
          </p:sp>
          <p:sp>
            <p:nvSpPr>
              <p:cNvPr id="20" name="Oval 8"/>
              <p:cNvSpPr>
                <a:spLocks noChangeArrowheads="1"/>
              </p:cNvSpPr>
              <p:nvPr/>
            </p:nvSpPr>
            <p:spPr bwMode="auto">
              <a:xfrm>
                <a:off x="1945" y="2493"/>
                <a:ext cx="1556" cy="1556"/>
              </a:xfrm>
              <a:prstGeom prst="ellipse">
                <a:avLst/>
              </a:prstGeom>
              <a:solidFill>
                <a:srgbClr val="FFFFFF">
                  <a:lumMod val="75000"/>
                </a:srgbClr>
              </a:solidFill>
              <a:ln w="38100">
                <a:solidFill>
                  <a:srgbClr val="FFFFFF"/>
                </a:solidFill>
                <a:round/>
                <a:headEnd/>
                <a:tailEnd/>
              </a:ln>
            </p:spPr>
            <p:txBody>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2700" b="0" i="0" u="none" strike="noStrike" kern="0" cap="none" spc="0" normalizeH="0" baseline="0" noProof="0">
                  <a:ln>
                    <a:noFill/>
                  </a:ln>
                  <a:solidFill>
                    <a:srgbClr val="0070C0"/>
                  </a:solidFill>
                  <a:effectLst/>
                  <a:uLnTx/>
                  <a:uFillTx/>
                  <a:latin typeface="+mn-lt"/>
                  <a:ea typeface="+mn-ea"/>
                  <a:cs typeface="+mn-ea"/>
                  <a:sym typeface="+mn-lt"/>
                </a:endParaRPr>
              </a:p>
            </p:txBody>
          </p:sp>
        </p:grpSp>
        <p:sp>
          <p:nvSpPr>
            <p:cNvPr id="18"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2700" b="1" i="0" u="none" strike="noStrike" kern="0" cap="none" spc="0" normalizeH="0" baseline="0" noProof="0" dirty="0">
                  <a:ln>
                    <a:noFill/>
                  </a:ln>
                  <a:solidFill>
                    <a:srgbClr val="005F97"/>
                  </a:solidFill>
                  <a:effectLst/>
                  <a:uLnTx/>
                  <a:uFillTx/>
                  <a:latin typeface="+mn-lt"/>
                  <a:ea typeface="+mn-ea"/>
                  <a:cs typeface="+mn-ea"/>
                  <a:sym typeface="+mn-lt"/>
                </a:rPr>
                <a:t>写入文本</a:t>
              </a:r>
            </a:p>
          </p:txBody>
        </p:sp>
      </p:grpSp>
      <p:grpSp>
        <p:nvGrpSpPr>
          <p:cNvPr id="21" name="组合 40"/>
          <p:cNvGrpSpPr>
            <a:grpSpLocks/>
          </p:cNvGrpSpPr>
          <p:nvPr/>
        </p:nvGrpSpPr>
        <p:grpSpPr bwMode="auto">
          <a:xfrm>
            <a:off x="1234461" y="2691880"/>
            <a:ext cx="2268522" cy="2053391"/>
            <a:chOff x="1214414" y="2786058"/>
            <a:chExt cx="1935848" cy="1751017"/>
          </a:xfrm>
        </p:grpSpPr>
        <p:grpSp>
          <p:nvGrpSpPr>
            <p:cNvPr id="22" name="Group 6"/>
            <p:cNvGrpSpPr>
              <a:grpSpLocks/>
            </p:cNvGrpSpPr>
            <p:nvPr/>
          </p:nvGrpSpPr>
          <p:grpSpPr bwMode="auto">
            <a:xfrm>
              <a:off x="1295400" y="2786058"/>
              <a:ext cx="1753450" cy="1751017"/>
              <a:chOff x="1823" y="2371"/>
              <a:chExt cx="1801" cy="1801"/>
            </a:xfrm>
          </p:grpSpPr>
          <p:sp>
            <p:nvSpPr>
              <p:cNvPr id="24"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700">
                  <a:solidFill>
                    <a:srgbClr val="FFFFFF"/>
                  </a:solidFill>
                  <a:latin typeface="+mn-lt"/>
                  <a:ea typeface="+mn-ea"/>
                  <a:cs typeface="+mn-ea"/>
                  <a:sym typeface="+mn-lt"/>
                </a:endParaRPr>
              </a:p>
            </p:txBody>
          </p:sp>
          <p:sp>
            <p:nvSpPr>
              <p:cNvPr id="25" name="Oval 8"/>
              <p:cNvSpPr>
                <a:spLocks noChangeArrowheads="1"/>
              </p:cNvSpPr>
              <p:nvPr/>
            </p:nvSpPr>
            <p:spPr bwMode="auto">
              <a:xfrm>
                <a:off x="1946" y="2493"/>
                <a:ext cx="1556" cy="1556"/>
              </a:xfrm>
              <a:prstGeom prst="ellipse">
                <a:avLst/>
              </a:prstGeom>
              <a:solidFill>
                <a:schemeClr val="tx2"/>
              </a:solidFill>
              <a:ln w="38100">
                <a:solidFill>
                  <a:srgbClr val="FFFFFF"/>
                </a:solidFill>
                <a:round/>
                <a:headEnd/>
                <a:tailEnd/>
              </a:ln>
            </p:spPr>
            <p:txBody>
              <a:bodyPr/>
              <a:lstStyle/>
              <a:p>
                <a:pPr defTabSz="1219140"/>
                <a:endParaRPr lang="zh-CN" altLang="en-US" sz="2700">
                  <a:solidFill>
                    <a:srgbClr val="FFFFFF"/>
                  </a:solidFill>
                  <a:latin typeface="+mn-lt"/>
                  <a:ea typeface="+mn-ea"/>
                  <a:cs typeface="+mn-ea"/>
                  <a:sym typeface="+mn-lt"/>
                </a:endParaRPr>
              </a:p>
            </p:txBody>
          </p:sp>
        </p:grpSp>
        <p:sp>
          <p:nvSpPr>
            <p:cNvPr id="23"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9140" eaLnBrk="1" hangingPunct="1"/>
              <a:r>
                <a:rPr lang="zh-CN" altLang="en-US" sz="2700" b="1" dirty="0">
                  <a:solidFill>
                    <a:srgbClr val="F8F8F8"/>
                  </a:solidFill>
                  <a:latin typeface="+mn-lt"/>
                  <a:ea typeface="+mn-ea"/>
                  <a:cs typeface="+mn-ea"/>
                  <a:sym typeface="+mn-lt"/>
                </a:rPr>
                <a:t>写入文本</a:t>
              </a:r>
            </a:p>
          </p:txBody>
        </p:sp>
      </p:grpSp>
      <p:sp>
        <p:nvSpPr>
          <p:cNvPr id="26" name="矩形标注 25"/>
          <p:cNvSpPr/>
          <p:nvPr/>
        </p:nvSpPr>
        <p:spPr>
          <a:xfrm>
            <a:off x="3894785" y="5116156"/>
            <a:ext cx="1970221" cy="60973"/>
          </a:xfrm>
          <a:prstGeom prst="wedgeRectCallout">
            <a:avLst>
              <a:gd name="adj1" fmla="val -17526"/>
              <a:gd name="adj2" fmla="val -509465"/>
            </a:avLst>
          </a:prstGeom>
          <a:solidFill>
            <a:srgbClr val="D44318"/>
          </a:solidFill>
          <a:ln w="25400" cap="flat" cmpd="sng" algn="ctr">
            <a:noFill/>
            <a:prstDash val="solid"/>
          </a:ln>
          <a:effectLst/>
        </p:spPr>
        <p:txBody>
          <a:bodyPr lIns="121898" tIns="60948" rIns="121898" bIns="60948"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7F7F7F">
                  <a:lumMod val="50000"/>
                </a:srgbClr>
              </a:solidFill>
              <a:effectLst/>
              <a:uLnTx/>
              <a:uFillTx/>
              <a:latin typeface="+mn-lt"/>
              <a:ea typeface="+mn-ea"/>
              <a:cs typeface="+mn-ea"/>
              <a:sym typeface="+mn-lt"/>
            </a:endParaRPr>
          </a:p>
        </p:txBody>
      </p:sp>
      <p:sp>
        <p:nvSpPr>
          <p:cNvPr id="27" name="矩形标注 26"/>
          <p:cNvSpPr/>
          <p:nvPr/>
        </p:nvSpPr>
        <p:spPr>
          <a:xfrm>
            <a:off x="1640201" y="2229611"/>
            <a:ext cx="2112845" cy="85540"/>
          </a:xfrm>
          <a:prstGeom prst="wedgeRectCallout">
            <a:avLst>
              <a:gd name="adj1" fmla="val -23398"/>
              <a:gd name="adj2" fmla="val 403291"/>
            </a:avLst>
          </a:prstGeom>
          <a:solidFill>
            <a:schemeClr val="tx2"/>
          </a:solidFill>
          <a:ln w="25400" cap="flat" cmpd="sng" algn="ctr">
            <a:noFill/>
            <a:prstDash val="solid"/>
          </a:ln>
          <a:effectLst/>
        </p:spPr>
        <p:txBody>
          <a:bodyPr lIns="121898" tIns="60948" rIns="121898" bIns="60948"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7F7F7F">
                  <a:lumMod val="50000"/>
                </a:srgbClr>
              </a:solidFill>
              <a:effectLst/>
              <a:uLnTx/>
              <a:uFillTx/>
              <a:latin typeface="+mn-lt"/>
              <a:ea typeface="+mn-ea"/>
              <a:cs typeface="+mn-ea"/>
              <a:sym typeface="+mn-lt"/>
            </a:endParaRPr>
          </a:p>
        </p:txBody>
      </p:sp>
      <p:sp>
        <p:nvSpPr>
          <p:cNvPr id="28" name="Rectangle 28"/>
          <p:cNvSpPr>
            <a:spLocks noChangeArrowheads="1"/>
          </p:cNvSpPr>
          <p:nvPr/>
        </p:nvSpPr>
        <p:spPr bwMode="auto">
          <a:xfrm>
            <a:off x="3867658" y="5166970"/>
            <a:ext cx="1966623" cy="714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8" tIns="60948" rIns="121898" bIns="60948">
            <a:spAutoFit/>
          </a:bodyPr>
          <a:lstStyle/>
          <a:p>
            <a:pPr defTabSz="1219140">
              <a:lnSpc>
                <a:spcPct val="120000"/>
              </a:lnSpc>
            </a:pPr>
            <a:r>
              <a:rPr lang="zh-CN" altLang="en-US" sz="1600" dirty="0">
                <a:solidFill>
                  <a:srgbClr val="7F7F7F">
                    <a:lumMod val="50000"/>
                  </a:srgbClr>
                </a:solidFill>
                <a:latin typeface="+mn-lt"/>
                <a:ea typeface="+mn-ea"/>
                <a:cs typeface="+mn-ea"/>
                <a:sym typeface="+mn-lt"/>
              </a:rPr>
              <a:t>单击此处添加文字</a:t>
            </a:r>
          </a:p>
          <a:p>
            <a:pPr defTabSz="1219140">
              <a:lnSpc>
                <a:spcPct val="120000"/>
              </a:lnSpc>
            </a:pPr>
            <a:r>
              <a:rPr lang="zh-CN" altLang="en-US" sz="1600" dirty="0">
                <a:solidFill>
                  <a:srgbClr val="7F7F7F">
                    <a:lumMod val="50000"/>
                  </a:srgbClr>
                </a:solidFill>
                <a:latin typeface="+mn-lt"/>
                <a:ea typeface="+mn-ea"/>
                <a:cs typeface="+mn-ea"/>
                <a:sym typeface="+mn-lt"/>
              </a:rPr>
              <a:t>单击此处添加文字</a:t>
            </a:r>
          </a:p>
        </p:txBody>
      </p:sp>
      <p:sp>
        <p:nvSpPr>
          <p:cNvPr id="29" name="Rectangle 28"/>
          <p:cNvSpPr>
            <a:spLocks noChangeArrowheads="1"/>
          </p:cNvSpPr>
          <p:nvPr/>
        </p:nvSpPr>
        <p:spPr bwMode="auto">
          <a:xfrm>
            <a:off x="1729621" y="1506097"/>
            <a:ext cx="1966623" cy="714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8" tIns="60948" rIns="121898" bIns="60948">
            <a:spAutoFit/>
          </a:bodyPr>
          <a:lstStyle/>
          <a:p>
            <a:pPr defTabSz="1219140">
              <a:lnSpc>
                <a:spcPct val="120000"/>
              </a:lnSpc>
            </a:pPr>
            <a:r>
              <a:rPr lang="zh-CN" altLang="en-US" sz="1600" dirty="0">
                <a:solidFill>
                  <a:srgbClr val="7F7F7F">
                    <a:lumMod val="50000"/>
                  </a:srgbClr>
                </a:solidFill>
                <a:latin typeface="+mn-lt"/>
                <a:ea typeface="+mn-ea"/>
                <a:cs typeface="+mn-ea"/>
                <a:sym typeface="+mn-lt"/>
              </a:rPr>
              <a:t>单击此处添加文字</a:t>
            </a:r>
          </a:p>
          <a:p>
            <a:pPr defTabSz="1219140">
              <a:lnSpc>
                <a:spcPct val="120000"/>
              </a:lnSpc>
            </a:pPr>
            <a:r>
              <a:rPr lang="zh-CN" altLang="en-US" sz="1600" dirty="0">
                <a:solidFill>
                  <a:srgbClr val="7F7F7F">
                    <a:lumMod val="50000"/>
                  </a:srgbClr>
                </a:solidFill>
                <a:latin typeface="+mn-lt"/>
                <a:ea typeface="+mn-ea"/>
                <a:cs typeface="+mn-ea"/>
                <a:sym typeface="+mn-lt"/>
              </a:rPr>
              <a:t>单击此处添加文字</a:t>
            </a:r>
          </a:p>
        </p:txBody>
      </p:sp>
      <p:sp>
        <p:nvSpPr>
          <p:cNvPr id="30" name="矩形标注 29"/>
          <p:cNvSpPr/>
          <p:nvPr/>
        </p:nvSpPr>
        <p:spPr>
          <a:xfrm>
            <a:off x="6056117" y="2229611"/>
            <a:ext cx="2112845" cy="85540"/>
          </a:xfrm>
          <a:prstGeom prst="wedgeRectCallout">
            <a:avLst>
              <a:gd name="adj1" fmla="val -23398"/>
              <a:gd name="adj2" fmla="val 403291"/>
            </a:avLst>
          </a:prstGeom>
          <a:solidFill>
            <a:srgbClr val="D44318"/>
          </a:solidFill>
          <a:ln w="25400" cap="flat" cmpd="sng" algn="ctr">
            <a:noFill/>
            <a:prstDash val="solid"/>
          </a:ln>
          <a:effectLst/>
        </p:spPr>
        <p:txBody>
          <a:bodyPr lIns="121898" tIns="60948" rIns="121898" bIns="60948"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7F7F7F">
                  <a:lumMod val="50000"/>
                </a:srgbClr>
              </a:solidFill>
              <a:effectLst/>
              <a:uLnTx/>
              <a:uFillTx/>
              <a:latin typeface="+mn-lt"/>
              <a:ea typeface="+mn-ea"/>
              <a:cs typeface="+mn-ea"/>
              <a:sym typeface="+mn-lt"/>
            </a:endParaRPr>
          </a:p>
        </p:txBody>
      </p:sp>
      <p:sp>
        <p:nvSpPr>
          <p:cNvPr id="31" name="Rectangle 28"/>
          <p:cNvSpPr>
            <a:spLocks noChangeArrowheads="1"/>
          </p:cNvSpPr>
          <p:nvPr/>
        </p:nvSpPr>
        <p:spPr bwMode="auto">
          <a:xfrm>
            <a:off x="6145536" y="1506097"/>
            <a:ext cx="1966623" cy="714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8" tIns="60948" rIns="121898" bIns="60948">
            <a:spAutoFit/>
          </a:bodyPr>
          <a:lstStyle/>
          <a:p>
            <a:pPr defTabSz="1219140">
              <a:lnSpc>
                <a:spcPct val="120000"/>
              </a:lnSpc>
            </a:pPr>
            <a:r>
              <a:rPr lang="zh-CN" altLang="en-US" sz="1600" dirty="0">
                <a:solidFill>
                  <a:srgbClr val="7F7F7F">
                    <a:lumMod val="50000"/>
                  </a:srgbClr>
                </a:solidFill>
                <a:latin typeface="+mn-lt"/>
                <a:ea typeface="+mn-ea"/>
                <a:cs typeface="+mn-ea"/>
                <a:sym typeface="+mn-lt"/>
              </a:rPr>
              <a:t>单击此处添加文字</a:t>
            </a:r>
          </a:p>
          <a:p>
            <a:pPr defTabSz="1219140">
              <a:lnSpc>
                <a:spcPct val="120000"/>
              </a:lnSpc>
            </a:pPr>
            <a:r>
              <a:rPr lang="zh-CN" altLang="en-US" sz="1600" dirty="0">
                <a:solidFill>
                  <a:srgbClr val="7F7F7F">
                    <a:lumMod val="50000"/>
                  </a:srgbClr>
                </a:solidFill>
                <a:latin typeface="+mn-lt"/>
                <a:ea typeface="+mn-ea"/>
                <a:cs typeface="+mn-ea"/>
                <a:sym typeface="+mn-lt"/>
              </a:rPr>
              <a:t>单击此处添加文字</a:t>
            </a:r>
          </a:p>
        </p:txBody>
      </p:sp>
      <p:sp>
        <p:nvSpPr>
          <p:cNvPr id="32" name="矩形标注 31"/>
          <p:cNvSpPr/>
          <p:nvPr/>
        </p:nvSpPr>
        <p:spPr>
          <a:xfrm>
            <a:off x="8502697" y="5116156"/>
            <a:ext cx="1970221" cy="60973"/>
          </a:xfrm>
          <a:prstGeom prst="wedgeRectCallout">
            <a:avLst>
              <a:gd name="adj1" fmla="val -17526"/>
              <a:gd name="adj2" fmla="val -509465"/>
            </a:avLst>
          </a:prstGeom>
          <a:solidFill>
            <a:srgbClr val="0098A8"/>
          </a:solidFill>
          <a:ln w="25400" cap="flat" cmpd="sng" algn="ctr">
            <a:noFill/>
            <a:prstDash val="solid"/>
          </a:ln>
          <a:effectLst/>
        </p:spPr>
        <p:txBody>
          <a:bodyPr lIns="121898" tIns="60948" rIns="121898" bIns="60948"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7F7F7F">
                  <a:lumMod val="50000"/>
                </a:srgbClr>
              </a:solidFill>
              <a:effectLst/>
              <a:uLnTx/>
              <a:uFillTx/>
              <a:latin typeface="+mn-lt"/>
              <a:ea typeface="+mn-ea"/>
              <a:cs typeface="+mn-ea"/>
              <a:sym typeface="+mn-lt"/>
            </a:endParaRPr>
          </a:p>
        </p:txBody>
      </p:sp>
      <p:sp>
        <p:nvSpPr>
          <p:cNvPr id="33" name="Rectangle 28"/>
          <p:cNvSpPr>
            <a:spLocks noChangeArrowheads="1"/>
          </p:cNvSpPr>
          <p:nvPr/>
        </p:nvSpPr>
        <p:spPr bwMode="auto">
          <a:xfrm>
            <a:off x="8475570" y="5166970"/>
            <a:ext cx="1966623" cy="714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8" tIns="60948" rIns="121898" bIns="60948">
            <a:spAutoFit/>
          </a:bodyPr>
          <a:lstStyle/>
          <a:p>
            <a:pPr defTabSz="1219140">
              <a:lnSpc>
                <a:spcPct val="120000"/>
              </a:lnSpc>
            </a:pPr>
            <a:r>
              <a:rPr lang="zh-CN" altLang="en-US" sz="1600" dirty="0">
                <a:solidFill>
                  <a:srgbClr val="7F7F7F">
                    <a:lumMod val="50000"/>
                  </a:srgbClr>
                </a:solidFill>
                <a:latin typeface="+mn-lt"/>
                <a:ea typeface="+mn-ea"/>
                <a:cs typeface="+mn-ea"/>
                <a:sym typeface="+mn-lt"/>
              </a:rPr>
              <a:t>单击此处添加文字</a:t>
            </a:r>
          </a:p>
          <a:p>
            <a:pPr defTabSz="1219140">
              <a:lnSpc>
                <a:spcPct val="120000"/>
              </a:lnSpc>
            </a:pPr>
            <a:r>
              <a:rPr lang="zh-CN" altLang="en-US" sz="1600" dirty="0">
                <a:solidFill>
                  <a:srgbClr val="7F7F7F">
                    <a:lumMod val="50000"/>
                  </a:srgbClr>
                </a:solidFill>
                <a:latin typeface="+mn-lt"/>
                <a:ea typeface="+mn-ea"/>
                <a:cs typeface="+mn-ea"/>
                <a:sym typeface="+mn-lt"/>
              </a:rPr>
              <a:t>单击此处添加文字</a:t>
            </a:r>
          </a:p>
        </p:txBody>
      </p:sp>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1000" fill="hold"/>
                                        <p:tgtEl>
                                          <p:spTgt spid="21"/>
                                        </p:tgtEl>
                                        <p:attrNameLst>
                                          <p:attrName>ppt_w</p:attrName>
                                        </p:attrNameLst>
                                      </p:cBhvr>
                                      <p:tavLst>
                                        <p:tav tm="0">
                                          <p:val>
                                            <p:fltVal val="0"/>
                                          </p:val>
                                        </p:tav>
                                        <p:tav tm="100000">
                                          <p:val>
                                            <p:strVal val="#ppt_w"/>
                                          </p:val>
                                        </p:tav>
                                      </p:tavLst>
                                    </p:anim>
                                    <p:anim calcmode="lin" valueType="num">
                                      <p:cBhvr>
                                        <p:cTn id="12" dur="1000" fill="hold"/>
                                        <p:tgtEl>
                                          <p:spTgt spid="21"/>
                                        </p:tgtEl>
                                        <p:attrNameLst>
                                          <p:attrName>ppt_h</p:attrName>
                                        </p:attrNameLst>
                                      </p:cBhvr>
                                      <p:tavLst>
                                        <p:tav tm="0">
                                          <p:val>
                                            <p:fltVal val="0"/>
                                          </p:val>
                                        </p:tav>
                                        <p:tav tm="100000">
                                          <p:val>
                                            <p:strVal val="#ppt_h"/>
                                          </p:val>
                                        </p:tav>
                                      </p:tavLst>
                                    </p:anim>
                                    <p:anim calcmode="lin" valueType="num">
                                      <p:cBhvr>
                                        <p:cTn id="13"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1"/>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6"/>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fltVal val="0"/>
                                          </p:val>
                                        </p:tav>
                                        <p:tav tm="100000">
                                          <p:val>
                                            <p:strVal val="#ppt_w"/>
                                          </p:val>
                                        </p:tav>
                                      </p:tavLst>
                                    </p:anim>
                                    <p:anim calcmode="lin" valueType="num">
                                      <p:cBhvr>
                                        <p:cTn id="24" dur="1000" fill="hold"/>
                                        <p:tgtEl>
                                          <p:spTgt spid="11"/>
                                        </p:tgtEl>
                                        <p:attrNameLst>
                                          <p:attrName>ppt_h</p:attrName>
                                        </p:attrNameLst>
                                      </p:cBhvr>
                                      <p:tavLst>
                                        <p:tav tm="0">
                                          <p:val>
                                            <p:fltVal val="0"/>
                                          </p:val>
                                        </p:tav>
                                        <p:tav tm="100000">
                                          <p:val>
                                            <p:strVal val="#ppt_h"/>
                                          </p:val>
                                        </p:tav>
                                      </p:tavLst>
                                    </p:anim>
                                    <p:anim calcmode="lin" valueType="num">
                                      <p:cBhvr>
                                        <p:cTn id="25"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1"/>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fltVal val="0"/>
                                          </p:val>
                                        </p:tav>
                                        <p:tav tm="100000">
                                          <p:val>
                                            <p:strVal val="#ppt_w"/>
                                          </p:val>
                                        </p:tav>
                                      </p:tavLst>
                                    </p:anim>
                                    <p:anim calcmode="lin" valueType="num">
                                      <p:cBhvr>
                                        <p:cTn id="30" dur="1000" fill="hold"/>
                                        <p:tgtEl>
                                          <p:spTgt spid="16"/>
                                        </p:tgtEl>
                                        <p:attrNameLst>
                                          <p:attrName>ppt_h</p:attrName>
                                        </p:attrNameLst>
                                      </p:cBhvr>
                                      <p:tavLst>
                                        <p:tav tm="0">
                                          <p:val>
                                            <p:fltVal val="0"/>
                                          </p:val>
                                        </p:tav>
                                        <p:tav tm="100000">
                                          <p:val>
                                            <p:strVal val="#ppt_h"/>
                                          </p:val>
                                        </p:tav>
                                      </p:tavLst>
                                    </p:anim>
                                    <p:anim calcmode="lin" valueType="num">
                                      <p:cBhvr>
                                        <p:cTn id="31"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ppt_x"/>
                                          </p:val>
                                        </p:tav>
                                        <p:tav tm="100000">
                                          <p:val>
                                            <p:strVal val="#ppt_x"/>
                                          </p:val>
                                        </p:tav>
                                      </p:tavLst>
                                    </p:anim>
                                    <p:anim calcmode="lin" valueType="num">
                                      <p:cBhvr additive="base">
                                        <p:cTn id="37" dur="500" fill="hold"/>
                                        <p:tgtEl>
                                          <p:spTgt spid="27"/>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27"/>
                                        </p:tgtEl>
                                        <p:attrNameLst>
                                          <p:attrName>r</p:attrName>
                                        </p:attrNameLst>
                                      </p:cBhvr>
                                    </p:animRot>
                                    <p:animRot by="-240000">
                                      <p:cBhvr>
                                        <p:cTn id="41" dur="100" fill="hold">
                                          <p:stCondLst>
                                            <p:cond delay="100"/>
                                          </p:stCondLst>
                                        </p:cTn>
                                        <p:tgtEl>
                                          <p:spTgt spid="27"/>
                                        </p:tgtEl>
                                        <p:attrNameLst>
                                          <p:attrName>r</p:attrName>
                                        </p:attrNameLst>
                                      </p:cBhvr>
                                    </p:animRot>
                                    <p:animRot by="240000">
                                      <p:cBhvr>
                                        <p:cTn id="42" dur="100" fill="hold">
                                          <p:stCondLst>
                                            <p:cond delay="200"/>
                                          </p:stCondLst>
                                        </p:cTn>
                                        <p:tgtEl>
                                          <p:spTgt spid="27"/>
                                        </p:tgtEl>
                                        <p:attrNameLst>
                                          <p:attrName>r</p:attrName>
                                        </p:attrNameLst>
                                      </p:cBhvr>
                                    </p:animRot>
                                    <p:animRot by="-240000">
                                      <p:cBhvr>
                                        <p:cTn id="43" dur="100" fill="hold">
                                          <p:stCondLst>
                                            <p:cond delay="300"/>
                                          </p:stCondLst>
                                        </p:cTn>
                                        <p:tgtEl>
                                          <p:spTgt spid="27"/>
                                        </p:tgtEl>
                                        <p:attrNameLst>
                                          <p:attrName>r</p:attrName>
                                        </p:attrNameLst>
                                      </p:cBhvr>
                                    </p:animRot>
                                    <p:animRot by="120000">
                                      <p:cBhvr>
                                        <p:cTn id="44" dur="100" fill="hold">
                                          <p:stCondLst>
                                            <p:cond delay="400"/>
                                          </p:stCondLst>
                                        </p:cTn>
                                        <p:tgtEl>
                                          <p:spTgt spid="27"/>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strips(upLeft)">
                                      <p:cBhvr>
                                        <p:cTn id="48" dur="500"/>
                                        <p:tgtEl>
                                          <p:spTgt spid="29"/>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fill="hold"/>
                                        <p:tgtEl>
                                          <p:spTgt spid="26"/>
                                        </p:tgtEl>
                                        <p:attrNameLst>
                                          <p:attrName>ppt_x</p:attrName>
                                        </p:attrNameLst>
                                      </p:cBhvr>
                                      <p:tavLst>
                                        <p:tav tm="0">
                                          <p:val>
                                            <p:strVal val="#ppt_x"/>
                                          </p:val>
                                        </p:tav>
                                        <p:tav tm="100000">
                                          <p:val>
                                            <p:strVal val="#ppt_x"/>
                                          </p:val>
                                        </p:tav>
                                      </p:tavLst>
                                    </p:anim>
                                    <p:anim calcmode="lin" valueType="num">
                                      <p:cBhvr additive="base">
                                        <p:cTn id="53" dur="500" fill="hold"/>
                                        <p:tgtEl>
                                          <p:spTgt spid="26"/>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26"/>
                                        </p:tgtEl>
                                        <p:attrNameLst>
                                          <p:attrName>r</p:attrName>
                                        </p:attrNameLst>
                                      </p:cBhvr>
                                    </p:animRot>
                                    <p:animRot by="-240000">
                                      <p:cBhvr>
                                        <p:cTn id="57" dur="100" fill="hold">
                                          <p:stCondLst>
                                            <p:cond delay="100"/>
                                          </p:stCondLst>
                                        </p:cTn>
                                        <p:tgtEl>
                                          <p:spTgt spid="26"/>
                                        </p:tgtEl>
                                        <p:attrNameLst>
                                          <p:attrName>r</p:attrName>
                                        </p:attrNameLst>
                                      </p:cBhvr>
                                    </p:animRot>
                                    <p:animRot by="240000">
                                      <p:cBhvr>
                                        <p:cTn id="58" dur="100" fill="hold">
                                          <p:stCondLst>
                                            <p:cond delay="200"/>
                                          </p:stCondLst>
                                        </p:cTn>
                                        <p:tgtEl>
                                          <p:spTgt spid="26"/>
                                        </p:tgtEl>
                                        <p:attrNameLst>
                                          <p:attrName>r</p:attrName>
                                        </p:attrNameLst>
                                      </p:cBhvr>
                                    </p:animRot>
                                    <p:animRot by="-240000">
                                      <p:cBhvr>
                                        <p:cTn id="59" dur="100" fill="hold">
                                          <p:stCondLst>
                                            <p:cond delay="300"/>
                                          </p:stCondLst>
                                        </p:cTn>
                                        <p:tgtEl>
                                          <p:spTgt spid="26"/>
                                        </p:tgtEl>
                                        <p:attrNameLst>
                                          <p:attrName>r</p:attrName>
                                        </p:attrNameLst>
                                      </p:cBhvr>
                                    </p:animRot>
                                    <p:animRot by="120000">
                                      <p:cBhvr>
                                        <p:cTn id="60" dur="100" fill="hold">
                                          <p:stCondLst>
                                            <p:cond delay="400"/>
                                          </p:stCondLst>
                                        </p:cTn>
                                        <p:tgtEl>
                                          <p:spTgt spid="26"/>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strips(upLeft)">
                                      <p:cBhvr>
                                        <p:cTn id="64" dur="500"/>
                                        <p:tgtEl>
                                          <p:spTgt spid="28"/>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additive="base">
                                        <p:cTn id="68" dur="500" fill="hold"/>
                                        <p:tgtEl>
                                          <p:spTgt spid="30"/>
                                        </p:tgtEl>
                                        <p:attrNameLst>
                                          <p:attrName>ppt_x</p:attrName>
                                        </p:attrNameLst>
                                      </p:cBhvr>
                                      <p:tavLst>
                                        <p:tav tm="0">
                                          <p:val>
                                            <p:strVal val="#ppt_x"/>
                                          </p:val>
                                        </p:tav>
                                        <p:tav tm="100000">
                                          <p:val>
                                            <p:strVal val="#ppt_x"/>
                                          </p:val>
                                        </p:tav>
                                      </p:tavLst>
                                    </p:anim>
                                    <p:anim calcmode="lin" valueType="num">
                                      <p:cBhvr additive="base">
                                        <p:cTn id="69" dur="500" fill="hold"/>
                                        <p:tgtEl>
                                          <p:spTgt spid="30"/>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30"/>
                                        </p:tgtEl>
                                        <p:attrNameLst>
                                          <p:attrName>r</p:attrName>
                                        </p:attrNameLst>
                                      </p:cBhvr>
                                    </p:animRot>
                                    <p:animRot by="-240000">
                                      <p:cBhvr>
                                        <p:cTn id="73" dur="100" fill="hold">
                                          <p:stCondLst>
                                            <p:cond delay="100"/>
                                          </p:stCondLst>
                                        </p:cTn>
                                        <p:tgtEl>
                                          <p:spTgt spid="30"/>
                                        </p:tgtEl>
                                        <p:attrNameLst>
                                          <p:attrName>r</p:attrName>
                                        </p:attrNameLst>
                                      </p:cBhvr>
                                    </p:animRot>
                                    <p:animRot by="240000">
                                      <p:cBhvr>
                                        <p:cTn id="74" dur="100" fill="hold">
                                          <p:stCondLst>
                                            <p:cond delay="200"/>
                                          </p:stCondLst>
                                        </p:cTn>
                                        <p:tgtEl>
                                          <p:spTgt spid="30"/>
                                        </p:tgtEl>
                                        <p:attrNameLst>
                                          <p:attrName>r</p:attrName>
                                        </p:attrNameLst>
                                      </p:cBhvr>
                                    </p:animRot>
                                    <p:animRot by="-240000">
                                      <p:cBhvr>
                                        <p:cTn id="75" dur="100" fill="hold">
                                          <p:stCondLst>
                                            <p:cond delay="300"/>
                                          </p:stCondLst>
                                        </p:cTn>
                                        <p:tgtEl>
                                          <p:spTgt spid="30"/>
                                        </p:tgtEl>
                                        <p:attrNameLst>
                                          <p:attrName>r</p:attrName>
                                        </p:attrNameLst>
                                      </p:cBhvr>
                                    </p:animRot>
                                    <p:animRot by="120000">
                                      <p:cBhvr>
                                        <p:cTn id="76" dur="100" fill="hold">
                                          <p:stCondLst>
                                            <p:cond delay="400"/>
                                          </p:stCondLst>
                                        </p:cTn>
                                        <p:tgtEl>
                                          <p:spTgt spid="30"/>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strips(upLeft)">
                                      <p:cBhvr>
                                        <p:cTn id="80" dur="500"/>
                                        <p:tgtEl>
                                          <p:spTgt spid="31"/>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additive="base">
                                        <p:cTn id="84" dur="500" fill="hold"/>
                                        <p:tgtEl>
                                          <p:spTgt spid="32"/>
                                        </p:tgtEl>
                                        <p:attrNameLst>
                                          <p:attrName>ppt_x</p:attrName>
                                        </p:attrNameLst>
                                      </p:cBhvr>
                                      <p:tavLst>
                                        <p:tav tm="0">
                                          <p:val>
                                            <p:strVal val="#ppt_x"/>
                                          </p:val>
                                        </p:tav>
                                        <p:tav tm="100000">
                                          <p:val>
                                            <p:strVal val="#ppt_x"/>
                                          </p:val>
                                        </p:tav>
                                      </p:tavLst>
                                    </p:anim>
                                    <p:anim calcmode="lin" valueType="num">
                                      <p:cBhvr additive="base">
                                        <p:cTn id="85" dur="500" fill="hold"/>
                                        <p:tgtEl>
                                          <p:spTgt spid="32"/>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32"/>
                                        </p:tgtEl>
                                        <p:attrNameLst>
                                          <p:attrName>r</p:attrName>
                                        </p:attrNameLst>
                                      </p:cBhvr>
                                    </p:animRot>
                                    <p:animRot by="-240000">
                                      <p:cBhvr>
                                        <p:cTn id="89" dur="100" fill="hold">
                                          <p:stCondLst>
                                            <p:cond delay="100"/>
                                          </p:stCondLst>
                                        </p:cTn>
                                        <p:tgtEl>
                                          <p:spTgt spid="32"/>
                                        </p:tgtEl>
                                        <p:attrNameLst>
                                          <p:attrName>r</p:attrName>
                                        </p:attrNameLst>
                                      </p:cBhvr>
                                    </p:animRot>
                                    <p:animRot by="240000">
                                      <p:cBhvr>
                                        <p:cTn id="90" dur="100" fill="hold">
                                          <p:stCondLst>
                                            <p:cond delay="200"/>
                                          </p:stCondLst>
                                        </p:cTn>
                                        <p:tgtEl>
                                          <p:spTgt spid="32"/>
                                        </p:tgtEl>
                                        <p:attrNameLst>
                                          <p:attrName>r</p:attrName>
                                        </p:attrNameLst>
                                      </p:cBhvr>
                                    </p:animRot>
                                    <p:animRot by="-240000">
                                      <p:cBhvr>
                                        <p:cTn id="91" dur="100" fill="hold">
                                          <p:stCondLst>
                                            <p:cond delay="300"/>
                                          </p:stCondLst>
                                        </p:cTn>
                                        <p:tgtEl>
                                          <p:spTgt spid="32"/>
                                        </p:tgtEl>
                                        <p:attrNameLst>
                                          <p:attrName>r</p:attrName>
                                        </p:attrNameLst>
                                      </p:cBhvr>
                                    </p:animRot>
                                    <p:animRot by="120000">
                                      <p:cBhvr>
                                        <p:cTn id="92" dur="100" fill="hold">
                                          <p:stCondLst>
                                            <p:cond delay="400"/>
                                          </p:stCondLst>
                                        </p:cTn>
                                        <p:tgtEl>
                                          <p:spTgt spid="32"/>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33"/>
                                        </p:tgtEl>
                                        <p:attrNameLst>
                                          <p:attrName>style.visibility</p:attrName>
                                        </p:attrNameLst>
                                      </p:cBhvr>
                                      <p:to>
                                        <p:strVal val="visible"/>
                                      </p:to>
                                    </p:set>
                                    <p:animEffect transition="in" filter="strips(upLeft)">
                                      <p:cBhvr>
                                        <p:cTn id="96" dur="500"/>
                                        <p:tgtEl>
                                          <p:spTgt spid="33"/>
                                        </p:tgtEl>
                                      </p:cBhvr>
                                    </p:animEffect>
                                  </p:childTnLst>
                                </p:cTn>
                              </p:par>
                            </p:childTnLst>
                          </p:cTn>
                        </p:par>
                        <p:par>
                          <p:cTn id="97" fill="hold">
                            <p:stCondLst>
                              <p:cond delay="8250"/>
                            </p:stCondLst>
                            <p:childTnLst>
                              <p:par>
                                <p:cTn id="98" presetID="2" presetClass="exit" presetSubtype="2" fill="hold" grpId="1" nodeType="afterEffect">
                                  <p:stCondLst>
                                    <p:cond delay="0"/>
                                  </p:stCondLst>
                                  <p:childTnLst>
                                    <p:anim calcmode="lin" valueType="num">
                                      <p:cBhvr additive="base">
                                        <p:cTn id="99" dur="500"/>
                                        <p:tgtEl>
                                          <p:spTgt spid="5"/>
                                        </p:tgtEl>
                                        <p:attrNameLst>
                                          <p:attrName>ppt_x</p:attrName>
                                        </p:attrNameLst>
                                      </p:cBhvr>
                                      <p:tavLst>
                                        <p:tav tm="0">
                                          <p:val>
                                            <p:strVal val="ppt_x"/>
                                          </p:val>
                                        </p:tav>
                                        <p:tav tm="100000">
                                          <p:val>
                                            <p:strVal val="1+ppt_w/2"/>
                                          </p:val>
                                        </p:tav>
                                      </p:tavLst>
                                    </p:anim>
                                    <p:anim calcmode="lin" valueType="num">
                                      <p:cBhvr additive="base">
                                        <p:cTn id="100" dur="500"/>
                                        <p:tgtEl>
                                          <p:spTgt spid="5"/>
                                        </p:tgtEl>
                                        <p:attrNameLst>
                                          <p:attrName>ppt_y</p:attrName>
                                        </p:attrNameLst>
                                      </p:cBhvr>
                                      <p:tavLst>
                                        <p:tav tm="0">
                                          <p:val>
                                            <p:strVal val="ppt_y"/>
                                          </p:val>
                                        </p:tav>
                                        <p:tav tm="100000">
                                          <p:val>
                                            <p:strVal val="ppt_y"/>
                                          </p:val>
                                        </p:tav>
                                      </p:tavLst>
                                    </p:anim>
                                    <p:set>
                                      <p:cBhvr>
                                        <p:cTn id="101" dur="1" fill="hold">
                                          <p:stCondLst>
                                            <p:cond delay="499"/>
                                          </p:stCondLst>
                                        </p:cTn>
                                        <p:tgtEl>
                                          <p:spTgt spid="5"/>
                                        </p:tgtEl>
                                        <p:attrNameLst>
                                          <p:attrName>style.visibility</p:attrName>
                                        </p:attrNameLst>
                                      </p:cBhvr>
                                      <p:to>
                                        <p:strVal val="hidden"/>
                                      </p:to>
                                    </p:set>
                                  </p:childTnLst>
                                </p:cTn>
                              </p:par>
                            </p:childTnLst>
                          </p:cTn>
                        </p:par>
                        <p:par>
                          <p:cTn id="102" fill="hold">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21"/>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21"/>
                                        </p:tgtEl>
                                        <p:attrNameLst>
                                          <p:attrName>ppt_x</p:attrName>
                                          <p:attrName>ppt_y</p:attrName>
                                        </p:attrNameLst>
                                      </p:cBhvr>
                                    </p:animMotion>
                                    <p:animEffect transition="out" filter="fade">
                                      <p:cBhvr>
                                        <p:cTn id="106" dur="1000"/>
                                        <p:tgtEl>
                                          <p:spTgt spid="21"/>
                                        </p:tgtEl>
                                      </p:cBhvr>
                                    </p:animEffect>
                                    <p:set>
                                      <p:cBhvr>
                                        <p:cTn id="107" dur="1" fill="hold">
                                          <p:stCondLst>
                                            <p:cond delay="999"/>
                                          </p:stCondLst>
                                        </p:cTn>
                                        <p:tgtEl>
                                          <p:spTgt spid="21"/>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6"/>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6"/>
                                        </p:tgtEl>
                                        <p:attrNameLst>
                                          <p:attrName>ppt_x</p:attrName>
                                          <p:attrName>ppt_y</p:attrName>
                                        </p:attrNameLst>
                                      </p:cBhvr>
                                    </p:animMotion>
                                    <p:animEffect transition="out" filter="fade">
                                      <p:cBhvr>
                                        <p:cTn id="111" dur="1000"/>
                                        <p:tgtEl>
                                          <p:spTgt spid="6"/>
                                        </p:tgtEl>
                                      </p:cBhvr>
                                    </p:animEffect>
                                    <p:set>
                                      <p:cBhvr>
                                        <p:cTn id="112" dur="1" fill="hold">
                                          <p:stCondLst>
                                            <p:cond delay="999"/>
                                          </p:stCondLst>
                                        </p:cTn>
                                        <p:tgtEl>
                                          <p:spTgt spid="6"/>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11"/>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11"/>
                                        </p:tgtEl>
                                        <p:attrNameLst>
                                          <p:attrName>ppt_x</p:attrName>
                                          <p:attrName>ppt_y</p:attrName>
                                        </p:attrNameLst>
                                      </p:cBhvr>
                                    </p:animMotion>
                                    <p:animEffect transition="out" filter="fade">
                                      <p:cBhvr>
                                        <p:cTn id="116" dur="1000"/>
                                        <p:tgtEl>
                                          <p:spTgt spid="11"/>
                                        </p:tgtEl>
                                      </p:cBhvr>
                                    </p:animEffect>
                                    <p:set>
                                      <p:cBhvr>
                                        <p:cTn id="117" dur="1" fill="hold">
                                          <p:stCondLst>
                                            <p:cond delay="999"/>
                                          </p:stCondLst>
                                        </p:cTn>
                                        <p:tgtEl>
                                          <p:spTgt spid="11"/>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16"/>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16"/>
                                        </p:tgtEl>
                                        <p:attrNameLst>
                                          <p:attrName>ppt_x</p:attrName>
                                          <p:attrName>ppt_y</p:attrName>
                                        </p:attrNameLst>
                                      </p:cBhvr>
                                    </p:animMotion>
                                    <p:animEffect transition="out" filter="fade">
                                      <p:cBhvr>
                                        <p:cTn id="121" dur="1000"/>
                                        <p:tgtEl>
                                          <p:spTgt spid="16"/>
                                        </p:tgtEl>
                                      </p:cBhvr>
                                    </p:animEffect>
                                    <p:set>
                                      <p:cBhvr>
                                        <p:cTn id="122" dur="1" fill="hold">
                                          <p:stCondLst>
                                            <p:cond delay="999"/>
                                          </p:stCondLst>
                                        </p:cTn>
                                        <p:tgtEl>
                                          <p:spTgt spid="16"/>
                                        </p:tgtEl>
                                        <p:attrNameLst>
                                          <p:attrName>style.visibility</p:attrName>
                                        </p:attrNameLst>
                                      </p:cBhvr>
                                      <p:to>
                                        <p:strVal val="hidden"/>
                                      </p:to>
                                    </p:set>
                                  </p:childTnLst>
                                </p:cTn>
                              </p:par>
                            </p:childTnLst>
                          </p:cTn>
                        </p:par>
                        <p:par>
                          <p:cTn id="123" fill="hold">
                            <p:stCondLst>
                              <p:cond delay="10500"/>
                            </p:stCondLst>
                            <p:childTnLst>
                              <p:par>
                                <p:cTn id="124" presetID="2" presetClass="exit" presetSubtype="4" fill="hold" grpId="2" nodeType="afterEffect">
                                  <p:stCondLst>
                                    <p:cond delay="0"/>
                                  </p:stCondLst>
                                  <p:childTnLst>
                                    <p:anim calcmode="lin" valueType="num">
                                      <p:cBhvr additive="base">
                                        <p:cTn id="125" dur="500"/>
                                        <p:tgtEl>
                                          <p:spTgt spid="27"/>
                                        </p:tgtEl>
                                        <p:attrNameLst>
                                          <p:attrName>ppt_x</p:attrName>
                                        </p:attrNameLst>
                                      </p:cBhvr>
                                      <p:tavLst>
                                        <p:tav tm="0">
                                          <p:val>
                                            <p:strVal val="ppt_x"/>
                                          </p:val>
                                        </p:tav>
                                        <p:tav tm="100000">
                                          <p:val>
                                            <p:strVal val="ppt_x"/>
                                          </p:val>
                                        </p:tav>
                                      </p:tavLst>
                                    </p:anim>
                                    <p:anim calcmode="lin" valueType="num">
                                      <p:cBhvr additive="base">
                                        <p:cTn id="126" dur="500"/>
                                        <p:tgtEl>
                                          <p:spTgt spid="27"/>
                                        </p:tgtEl>
                                        <p:attrNameLst>
                                          <p:attrName>ppt_y</p:attrName>
                                        </p:attrNameLst>
                                      </p:cBhvr>
                                      <p:tavLst>
                                        <p:tav tm="0">
                                          <p:val>
                                            <p:strVal val="ppt_y"/>
                                          </p:val>
                                        </p:tav>
                                        <p:tav tm="100000">
                                          <p:val>
                                            <p:strVal val="1+ppt_h/2"/>
                                          </p:val>
                                        </p:tav>
                                      </p:tavLst>
                                    </p:anim>
                                    <p:set>
                                      <p:cBhvr>
                                        <p:cTn id="127" dur="1" fill="hold">
                                          <p:stCondLst>
                                            <p:cond delay="499"/>
                                          </p:stCondLst>
                                        </p:cTn>
                                        <p:tgtEl>
                                          <p:spTgt spid="27"/>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29"/>
                                        </p:tgtEl>
                                        <p:attrNameLst>
                                          <p:attrName>ppt_x</p:attrName>
                                        </p:attrNameLst>
                                      </p:cBhvr>
                                      <p:tavLst>
                                        <p:tav tm="0">
                                          <p:val>
                                            <p:strVal val="ppt_x"/>
                                          </p:val>
                                        </p:tav>
                                        <p:tav tm="100000">
                                          <p:val>
                                            <p:strVal val="ppt_x"/>
                                          </p:val>
                                        </p:tav>
                                      </p:tavLst>
                                    </p:anim>
                                    <p:anim calcmode="lin" valueType="num">
                                      <p:cBhvr additive="base">
                                        <p:cTn id="130" dur="500"/>
                                        <p:tgtEl>
                                          <p:spTgt spid="29"/>
                                        </p:tgtEl>
                                        <p:attrNameLst>
                                          <p:attrName>ppt_y</p:attrName>
                                        </p:attrNameLst>
                                      </p:cBhvr>
                                      <p:tavLst>
                                        <p:tav tm="0">
                                          <p:val>
                                            <p:strVal val="ppt_y"/>
                                          </p:val>
                                        </p:tav>
                                        <p:tav tm="100000">
                                          <p:val>
                                            <p:strVal val="1+ppt_h/2"/>
                                          </p:val>
                                        </p:tav>
                                      </p:tavLst>
                                    </p:anim>
                                    <p:set>
                                      <p:cBhvr>
                                        <p:cTn id="131" dur="1" fill="hold">
                                          <p:stCondLst>
                                            <p:cond delay="499"/>
                                          </p:stCondLst>
                                        </p:cTn>
                                        <p:tgtEl>
                                          <p:spTgt spid="29"/>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30"/>
                                        </p:tgtEl>
                                        <p:attrNameLst>
                                          <p:attrName>ppt_x</p:attrName>
                                        </p:attrNameLst>
                                      </p:cBhvr>
                                      <p:tavLst>
                                        <p:tav tm="0">
                                          <p:val>
                                            <p:strVal val="ppt_x"/>
                                          </p:val>
                                        </p:tav>
                                        <p:tav tm="100000">
                                          <p:val>
                                            <p:strVal val="ppt_x"/>
                                          </p:val>
                                        </p:tav>
                                      </p:tavLst>
                                    </p:anim>
                                    <p:anim calcmode="lin" valueType="num">
                                      <p:cBhvr additive="base">
                                        <p:cTn id="134" dur="500"/>
                                        <p:tgtEl>
                                          <p:spTgt spid="30"/>
                                        </p:tgtEl>
                                        <p:attrNameLst>
                                          <p:attrName>ppt_y</p:attrName>
                                        </p:attrNameLst>
                                      </p:cBhvr>
                                      <p:tavLst>
                                        <p:tav tm="0">
                                          <p:val>
                                            <p:strVal val="ppt_y"/>
                                          </p:val>
                                        </p:tav>
                                        <p:tav tm="100000">
                                          <p:val>
                                            <p:strVal val="1+ppt_h/2"/>
                                          </p:val>
                                        </p:tav>
                                      </p:tavLst>
                                    </p:anim>
                                    <p:set>
                                      <p:cBhvr>
                                        <p:cTn id="135" dur="1" fill="hold">
                                          <p:stCondLst>
                                            <p:cond delay="499"/>
                                          </p:stCondLst>
                                        </p:cTn>
                                        <p:tgtEl>
                                          <p:spTgt spid="30"/>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31"/>
                                        </p:tgtEl>
                                        <p:attrNameLst>
                                          <p:attrName>ppt_x</p:attrName>
                                        </p:attrNameLst>
                                      </p:cBhvr>
                                      <p:tavLst>
                                        <p:tav tm="0">
                                          <p:val>
                                            <p:strVal val="ppt_x"/>
                                          </p:val>
                                        </p:tav>
                                        <p:tav tm="100000">
                                          <p:val>
                                            <p:strVal val="ppt_x"/>
                                          </p:val>
                                        </p:tav>
                                      </p:tavLst>
                                    </p:anim>
                                    <p:anim calcmode="lin" valueType="num">
                                      <p:cBhvr additive="base">
                                        <p:cTn id="138" dur="500"/>
                                        <p:tgtEl>
                                          <p:spTgt spid="31"/>
                                        </p:tgtEl>
                                        <p:attrNameLst>
                                          <p:attrName>ppt_y</p:attrName>
                                        </p:attrNameLst>
                                      </p:cBhvr>
                                      <p:tavLst>
                                        <p:tav tm="0">
                                          <p:val>
                                            <p:strVal val="ppt_y"/>
                                          </p:val>
                                        </p:tav>
                                        <p:tav tm="100000">
                                          <p:val>
                                            <p:strVal val="1+ppt_h/2"/>
                                          </p:val>
                                        </p:tav>
                                      </p:tavLst>
                                    </p:anim>
                                    <p:set>
                                      <p:cBhvr>
                                        <p:cTn id="139" dur="1" fill="hold">
                                          <p:stCondLst>
                                            <p:cond delay="499"/>
                                          </p:stCondLst>
                                        </p:cTn>
                                        <p:tgtEl>
                                          <p:spTgt spid="31"/>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26"/>
                                        </p:tgtEl>
                                        <p:attrNameLst>
                                          <p:attrName>ppt_x</p:attrName>
                                        </p:attrNameLst>
                                      </p:cBhvr>
                                      <p:tavLst>
                                        <p:tav tm="0">
                                          <p:val>
                                            <p:strVal val="ppt_x"/>
                                          </p:val>
                                        </p:tav>
                                        <p:tav tm="100000">
                                          <p:val>
                                            <p:strVal val="ppt_x"/>
                                          </p:val>
                                        </p:tav>
                                      </p:tavLst>
                                    </p:anim>
                                    <p:anim calcmode="lin" valueType="num">
                                      <p:cBhvr additive="base">
                                        <p:cTn id="142" dur="500"/>
                                        <p:tgtEl>
                                          <p:spTgt spid="26"/>
                                        </p:tgtEl>
                                        <p:attrNameLst>
                                          <p:attrName>ppt_y</p:attrName>
                                        </p:attrNameLst>
                                      </p:cBhvr>
                                      <p:tavLst>
                                        <p:tav tm="0">
                                          <p:val>
                                            <p:strVal val="ppt_y"/>
                                          </p:val>
                                        </p:tav>
                                        <p:tav tm="100000">
                                          <p:val>
                                            <p:strVal val="0-ppt_h/2"/>
                                          </p:val>
                                        </p:tav>
                                      </p:tavLst>
                                    </p:anim>
                                    <p:set>
                                      <p:cBhvr>
                                        <p:cTn id="143" dur="1" fill="hold">
                                          <p:stCondLst>
                                            <p:cond delay="499"/>
                                          </p:stCondLst>
                                        </p:cTn>
                                        <p:tgtEl>
                                          <p:spTgt spid="26"/>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28"/>
                                        </p:tgtEl>
                                        <p:attrNameLst>
                                          <p:attrName>ppt_x</p:attrName>
                                        </p:attrNameLst>
                                      </p:cBhvr>
                                      <p:tavLst>
                                        <p:tav tm="0">
                                          <p:val>
                                            <p:strVal val="ppt_x"/>
                                          </p:val>
                                        </p:tav>
                                        <p:tav tm="100000">
                                          <p:val>
                                            <p:strVal val="ppt_x"/>
                                          </p:val>
                                        </p:tav>
                                      </p:tavLst>
                                    </p:anim>
                                    <p:anim calcmode="lin" valueType="num">
                                      <p:cBhvr additive="base">
                                        <p:cTn id="146" dur="500"/>
                                        <p:tgtEl>
                                          <p:spTgt spid="28"/>
                                        </p:tgtEl>
                                        <p:attrNameLst>
                                          <p:attrName>ppt_y</p:attrName>
                                        </p:attrNameLst>
                                      </p:cBhvr>
                                      <p:tavLst>
                                        <p:tav tm="0">
                                          <p:val>
                                            <p:strVal val="ppt_y"/>
                                          </p:val>
                                        </p:tav>
                                        <p:tav tm="100000">
                                          <p:val>
                                            <p:strVal val="0-ppt_h/2"/>
                                          </p:val>
                                        </p:tav>
                                      </p:tavLst>
                                    </p:anim>
                                    <p:set>
                                      <p:cBhvr>
                                        <p:cTn id="147" dur="1" fill="hold">
                                          <p:stCondLst>
                                            <p:cond delay="499"/>
                                          </p:stCondLst>
                                        </p:cTn>
                                        <p:tgtEl>
                                          <p:spTgt spid="28"/>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32"/>
                                        </p:tgtEl>
                                        <p:attrNameLst>
                                          <p:attrName>ppt_x</p:attrName>
                                        </p:attrNameLst>
                                      </p:cBhvr>
                                      <p:tavLst>
                                        <p:tav tm="0">
                                          <p:val>
                                            <p:strVal val="ppt_x"/>
                                          </p:val>
                                        </p:tav>
                                        <p:tav tm="100000">
                                          <p:val>
                                            <p:strVal val="ppt_x"/>
                                          </p:val>
                                        </p:tav>
                                      </p:tavLst>
                                    </p:anim>
                                    <p:anim calcmode="lin" valueType="num">
                                      <p:cBhvr additive="base">
                                        <p:cTn id="150" dur="500"/>
                                        <p:tgtEl>
                                          <p:spTgt spid="32"/>
                                        </p:tgtEl>
                                        <p:attrNameLst>
                                          <p:attrName>ppt_y</p:attrName>
                                        </p:attrNameLst>
                                      </p:cBhvr>
                                      <p:tavLst>
                                        <p:tav tm="0">
                                          <p:val>
                                            <p:strVal val="ppt_y"/>
                                          </p:val>
                                        </p:tav>
                                        <p:tav tm="100000">
                                          <p:val>
                                            <p:strVal val="0-ppt_h/2"/>
                                          </p:val>
                                        </p:tav>
                                      </p:tavLst>
                                    </p:anim>
                                    <p:set>
                                      <p:cBhvr>
                                        <p:cTn id="151" dur="1" fill="hold">
                                          <p:stCondLst>
                                            <p:cond delay="499"/>
                                          </p:stCondLst>
                                        </p:cTn>
                                        <p:tgtEl>
                                          <p:spTgt spid="32"/>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33"/>
                                        </p:tgtEl>
                                        <p:attrNameLst>
                                          <p:attrName>ppt_x</p:attrName>
                                        </p:attrNameLst>
                                      </p:cBhvr>
                                      <p:tavLst>
                                        <p:tav tm="0">
                                          <p:val>
                                            <p:strVal val="ppt_x"/>
                                          </p:val>
                                        </p:tav>
                                        <p:tav tm="100000">
                                          <p:val>
                                            <p:strVal val="ppt_x"/>
                                          </p:val>
                                        </p:tav>
                                      </p:tavLst>
                                    </p:anim>
                                    <p:anim calcmode="lin" valueType="num">
                                      <p:cBhvr additive="base">
                                        <p:cTn id="154" dur="500"/>
                                        <p:tgtEl>
                                          <p:spTgt spid="33"/>
                                        </p:tgtEl>
                                        <p:attrNameLst>
                                          <p:attrName>ppt_y</p:attrName>
                                        </p:attrNameLst>
                                      </p:cBhvr>
                                      <p:tavLst>
                                        <p:tav tm="0">
                                          <p:val>
                                            <p:strVal val="ppt_y"/>
                                          </p:val>
                                        </p:tav>
                                        <p:tav tm="100000">
                                          <p:val>
                                            <p:strVal val="0-ppt_h/2"/>
                                          </p:val>
                                        </p:tav>
                                      </p:tavLst>
                                    </p:anim>
                                    <p:set>
                                      <p:cBhvr>
                                        <p:cTn id="155" dur="1" fill="hold">
                                          <p:stCondLst>
                                            <p:cond delay="499"/>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26" grpId="0" animBg="1"/>
      <p:bldP spid="26" grpId="1" animBg="1"/>
      <p:bldP spid="26" grpId="2" animBg="1"/>
      <p:bldP spid="27" grpId="0" animBg="1"/>
      <p:bldP spid="27" grpId="1" animBg="1"/>
      <p:bldP spid="27" grpId="2" animBg="1"/>
      <p:bldP spid="28" grpId="0"/>
      <p:bldP spid="28" grpId="1"/>
      <p:bldP spid="29" grpId="0"/>
      <p:bldP spid="29" grpId="1"/>
      <p:bldP spid="30" grpId="0" animBg="1"/>
      <p:bldP spid="30" grpId="1" animBg="1"/>
      <p:bldP spid="30" grpId="2" animBg="1"/>
      <p:bldP spid="31" grpId="0"/>
      <p:bldP spid="31" grpId="1"/>
      <p:bldP spid="32" grpId="0" animBg="1"/>
      <p:bldP spid="32" grpId="1" animBg="1"/>
      <p:bldP spid="32" grpId="2" animBg="1"/>
      <p:bldP spid="33" grpId="0"/>
      <p:bldP spid="3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sp>
        <p:nvSpPr>
          <p:cNvPr id="5" name="Freeform 204"/>
          <p:cNvSpPr>
            <a:spLocks noEditPoints="1"/>
          </p:cNvSpPr>
          <p:nvPr/>
        </p:nvSpPr>
        <p:spPr bwMode="auto">
          <a:xfrm>
            <a:off x="1252414" y="2192884"/>
            <a:ext cx="682536" cy="2745424"/>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rgbClr val="D44318"/>
          </a:solidFill>
          <a:ln>
            <a:noFill/>
          </a:ln>
          <a:effectLst>
            <a:outerShdw blurRad="76200" dir="13500000" sy="23000" kx="1200000" algn="br" rotWithShape="0">
              <a:prstClr val="black">
                <a:alpha val="6000"/>
              </a:prstClr>
            </a:outerShdw>
          </a:effectLst>
        </p:spPr>
        <p:txBody>
          <a:bodyPr lIns="91426" tIns="45712" rIns="91426" bIns="45712"/>
          <a:lstStyle/>
          <a:p>
            <a:pPr defTabSz="914377">
              <a:defRPr/>
            </a:pPr>
            <a:endParaRPr lang="id-ID" sz="1900" kern="0">
              <a:solidFill>
                <a:srgbClr val="5C5C5C"/>
              </a:solidFill>
              <a:latin typeface="+mn-lt"/>
              <a:ea typeface="+mn-ea"/>
              <a:cs typeface="+mn-ea"/>
              <a:sym typeface="+mn-lt"/>
            </a:endParaRPr>
          </a:p>
        </p:txBody>
      </p:sp>
      <p:sp>
        <p:nvSpPr>
          <p:cNvPr id="6" name="Freeform 196"/>
          <p:cNvSpPr>
            <a:spLocks noEditPoints="1"/>
          </p:cNvSpPr>
          <p:nvPr/>
        </p:nvSpPr>
        <p:spPr bwMode="auto">
          <a:xfrm>
            <a:off x="1895267" y="2405657"/>
            <a:ext cx="931741" cy="2907385"/>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rgbClr val="005F97"/>
          </a:solidFill>
          <a:ln>
            <a:noFill/>
          </a:ln>
          <a:effectLst>
            <a:outerShdw blurRad="76200" dir="13500000" sy="23000" kx="1200000" algn="br" rotWithShape="0">
              <a:prstClr val="black">
                <a:alpha val="6000"/>
              </a:prstClr>
            </a:outerShdw>
          </a:effectLst>
        </p:spPr>
        <p:txBody>
          <a:bodyPr lIns="91426" tIns="45712" rIns="91426" bIns="45712"/>
          <a:lstStyle/>
          <a:p>
            <a:pPr defTabSz="914377">
              <a:defRPr/>
            </a:pPr>
            <a:endParaRPr lang="id-ID" sz="1900" kern="0">
              <a:solidFill>
                <a:srgbClr val="5C5C5C"/>
              </a:solidFill>
              <a:latin typeface="+mn-lt"/>
              <a:ea typeface="+mn-ea"/>
              <a:cs typeface="+mn-ea"/>
              <a:sym typeface="+mn-lt"/>
            </a:endParaRPr>
          </a:p>
        </p:txBody>
      </p:sp>
      <p:sp>
        <p:nvSpPr>
          <p:cNvPr id="7" name="Freeform 200"/>
          <p:cNvSpPr>
            <a:spLocks noEditPoints="1"/>
          </p:cNvSpPr>
          <p:nvPr/>
        </p:nvSpPr>
        <p:spPr bwMode="auto">
          <a:xfrm>
            <a:off x="4588865" y="2192884"/>
            <a:ext cx="888884" cy="2812112"/>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rgbClr val="0098A8"/>
          </a:solidFill>
          <a:ln>
            <a:noFill/>
          </a:ln>
          <a:effectLst>
            <a:outerShdw blurRad="76200" dir="13500000" sy="23000" kx="1200000" algn="br" rotWithShape="0">
              <a:prstClr val="black">
                <a:alpha val="6000"/>
              </a:prstClr>
            </a:outerShdw>
          </a:effectLst>
        </p:spPr>
        <p:txBody>
          <a:bodyPr lIns="91426" tIns="45712" rIns="91426" bIns="45712"/>
          <a:lstStyle/>
          <a:p>
            <a:pPr defTabSz="914377">
              <a:defRPr/>
            </a:pPr>
            <a:endParaRPr lang="id-ID" sz="1900" kern="0">
              <a:solidFill>
                <a:srgbClr val="5C5C5C"/>
              </a:solidFill>
              <a:latin typeface="+mn-lt"/>
              <a:ea typeface="+mn-ea"/>
              <a:cs typeface="+mn-ea"/>
              <a:sym typeface="+mn-lt"/>
            </a:endParaRPr>
          </a:p>
        </p:txBody>
      </p:sp>
      <p:sp>
        <p:nvSpPr>
          <p:cNvPr id="8" name="Freeform 208"/>
          <p:cNvSpPr>
            <a:spLocks noEditPoints="1"/>
          </p:cNvSpPr>
          <p:nvPr/>
        </p:nvSpPr>
        <p:spPr bwMode="auto">
          <a:xfrm>
            <a:off x="3906330" y="2405620"/>
            <a:ext cx="793647" cy="2947082"/>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chemeClr val="tx2"/>
          </a:solidFill>
          <a:ln>
            <a:noFill/>
          </a:ln>
          <a:effectLst>
            <a:outerShdw blurRad="76200" dir="13500000" sy="23000" kx="1200000" algn="br" rotWithShape="0">
              <a:prstClr val="black">
                <a:alpha val="6000"/>
              </a:prstClr>
            </a:outerShdw>
          </a:effectLst>
        </p:spPr>
        <p:txBody>
          <a:bodyPr lIns="91426" tIns="45712" rIns="91426" bIns="45712"/>
          <a:lstStyle/>
          <a:p>
            <a:pPr defTabSz="914377">
              <a:defRPr/>
            </a:pPr>
            <a:endParaRPr lang="id-ID" sz="1900" kern="0">
              <a:solidFill>
                <a:srgbClr val="5C5C5C"/>
              </a:solidFill>
              <a:latin typeface="+mn-lt"/>
              <a:ea typeface="+mn-ea"/>
              <a:cs typeface="+mn-ea"/>
              <a:sym typeface="+mn-lt"/>
            </a:endParaRPr>
          </a:p>
        </p:txBody>
      </p:sp>
      <p:sp>
        <p:nvSpPr>
          <p:cNvPr id="9" name="Freeform 192"/>
          <p:cNvSpPr>
            <a:spLocks noEditPoints="1"/>
          </p:cNvSpPr>
          <p:nvPr/>
        </p:nvSpPr>
        <p:spPr bwMode="auto">
          <a:xfrm>
            <a:off x="2807960" y="2472311"/>
            <a:ext cx="1309518" cy="3091578"/>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rgbClr val="0098A8"/>
          </a:solidFill>
          <a:ln>
            <a:noFill/>
          </a:ln>
          <a:effectLst>
            <a:outerShdw blurRad="76200" dir="13500000" sy="23000" kx="1200000" algn="br" rotWithShape="0">
              <a:prstClr val="black">
                <a:alpha val="6000"/>
              </a:prstClr>
            </a:outerShdw>
          </a:effectLst>
        </p:spPr>
        <p:txBody>
          <a:bodyPr lIns="91426" tIns="45712" rIns="91426" bIns="45712"/>
          <a:lstStyle/>
          <a:p>
            <a:pPr defTabSz="914377">
              <a:defRPr/>
            </a:pPr>
            <a:endParaRPr lang="id-ID" sz="1900" kern="0">
              <a:solidFill>
                <a:srgbClr val="5C5C5C"/>
              </a:solidFill>
              <a:latin typeface="+mn-lt"/>
              <a:ea typeface="+mn-ea"/>
              <a:cs typeface="+mn-ea"/>
              <a:sym typeface="+mn-lt"/>
            </a:endParaRPr>
          </a:p>
        </p:txBody>
      </p:sp>
      <p:sp>
        <p:nvSpPr>
          <p:cNvPr id="10" name="矩形 201"/>
          <p:cNvSpPr>
            <a:spLocks noChangeArrowheads="1"/>
          </p:cNvSpPr>
          <p:nvPr/>
        </p:nvSpPr>
        <p:spPr bwMode="auto">
          <a:xfrm>
            <a:off x="6298418" y="4039535"/>
            <a:ext cx="473489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377"/>
            <a:r>
              <a:rPr lang="zh-CN" altLang="en-US" sz="1500" dirty="0">
                <a:solidFill>
                  <a:srgbClr val="000000"/>
                </a:solidFill>
                <a:latin typeface="+mn-lt"/>
                <a:ea typeface="+mn-ea"/>
                <a:cs typeface="+mn-ea"/>
                <a:sym typeface="+mn-lt"/>
              </a:rPr>
              <a:t>这里可以添加主要内容这里可以添加主要内容这里可以添加主要内容这里可以添加主要内容这里可以添加主要内容这里可以添加主要内容这里可以添加主要内容这里可以添加主要内容</a:t>
            </a:r>
          </a:p>
        </p:txBody>
      </p:sp>
      <p:sp>
        <p:nvSpPr>
          <p:cNvPr id="11" name="矩形 202"/>
          <p:cNvSpPr>
            <a:spLocks noChangeArrowheads="1"/>
          </p:cNvSpPr>
          <p:nvPr/>
        </p:nvSpPr>
        <p:spPr bwMode="auto">
          <a:xfrm>
            <a:off x="6298418" y="2966175"/>
            <a:ext cx="464918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377"/>
            <a:r>
              <a:rPr lang="zh-CN" altLang="en-US" sz="1500" dirty="0">
                <a:solidFill>
                  <a:srgbClr val="000000"/>
                </a:solidFill>
                <a:latin typeface="+mn-lt"/>
                <a:ea typeface="+mn-ea"/>
                <a:cs typeface="+mn-ea"/>
                <a:sym typeface="+mn-lt"/>
              </a:rPr>
              <a:t>这里可以添加主要内容这里可以添加主要内容这里可以添加主要内容这里可以添加主要内容这里可以添加主要内容这里可以添加主要内容这里可以添加主要内容这里可以添加主要内容</a:t>
            </a:r>
          </a:p>
        </p:txBody>
      </p:sp>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600" fill="hold"/>
                                        <p:tgtEl>
                                          <p:spTgt spid="9"/>
                                        </p:tgtEl>
                                        <p:attrNameLst>
                                          <p:attrName>ppt_x</p:attrName>
                                        </p:attrNameLst>
                                      </p:cBhvr>
                                      <p:tavLst>
                                        <p:tav tm="0">
                                          <p:val>
                                            <p:strVal val="#ppt_x"/>
                                          </p:val>
                                        </p:tav>
                                        <p:tav tm="100000">
                                          <p:val>
                                            <p:strVal val="#ppt_x"/>
                                          </p:val>
                                        </p:tav>
                                      </p:tavLst>
                                    </p:anim>
                                    <p:anim calcmode="lin" valueType="num">
                                      <p:cBhvr additive="base">
                                        <p:cTn id="18" dur="6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600"/>
                            </p:stCondLst>
                            <p:childTnLst>
                              <p:par>
                                <p:cTn id="20" presetID="2" presetClass="entr" presetSubtype="4" fill="hold" grpId="0" nodeType="afterEffect">
                                  <p:stCondLst>
                                    <p:cond delay="20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300"/>
                            </p:stCondLst>
                            <p:childTnLst>
                              <p:par>
                                <p:cTn id="25" presetID="2" presetClass="entr" presetSubtype="4" fill="hold" grpId="0" nodeType="afterEffect">
                                  <p:stCondLst>
                                    <p:cond delay="2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p:tgtEl>
                                          <p:spTgt spid="11"/>
                                        </p:tgtEl>
                                        <p:attrNameLst>
                                          <p:attrName>ppt_y</p:attrName>
                                        </p:attrNameLst>
                                      </p:cBhvr>
                                      <p:tavLst>
                                        <p:tav tm="0">
                                          <p:val>
                                            <p:strVal val="#ppt_y+#ppt_h*1.125000"/>
                                          </p:val>
                                        </p:tav>
                                        <p:tav tm="100000">
                                          <p:val>
                                            <p:strVal val="#ppt_y"/>
                                          </p:val>
                                        </p:tav>
                                      </p:tavLst>
                                    </p:anim>
                                    <p:animEffect transition="in" filter="wipe(up)">
                                      <p:cBhvr>
                                        <p:cTn id="34" dur="500"/>
                                        <p:tgtEl>
                                          <p:spTgt spid="11"/>
                                        </p:tgtEl>
                                      </p:cBhvr>
                                    </p:animEffect>
                                  </p:childTnLst>
                                </p:cTn>
                              </p:par>
                            </p:childTnLst>
                          </p:cTn>
                        </p:par>
                        <p:par>
                          <p:cTn id="35" fill="hold">
                            <p:stCondLst>
                              <p:cond delay="500"/>
                            </p:stCondLst>
                            <p:childTnLst>
                              <p:par>
                                <p:cTn id="36" presetID="12" presetClass="entr" presetSubtype="4"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p:tgtEl>
                                          <p:spTgt spid="10"/>
                                        </p:tgtEl>
                                        <p:attrNameLst>
                                          <p:attrName>ppt_y</p:attrName>
                                        </p:attrNameLst>
                                      </p:cBhvr>
                                      <p:tavLst>
                                        <p:tav tm="0">
                                          <p:val>
                                            <p:strVal val="#ppt_y+#ppt_h*1.125000"/>
                                          </p:val>
                                        </p:tav>
                                        <p:tav tm="100000">
                                          <p:val>
                                            <p:strVal val="#ppt_y"/>
                                          </p:val>
                                        </p:tav>
                                      </p:tavLst>
                                    </p:anim>
                                    <p:animEffect transition="in" filter="wipe(up)">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cxnSp>
        <p:nvCxnSpPr>
          <p:cNvPr id="14" name="直接连接符 39"/>
          <p:cNvCxnSpPr>
            <a:cxnSpLocks noChangeShapeType="1"/>
          </p:cNvCxnSpPr>
          <p:nvPr/>
        </p:nvCxnSpPr>
        <p:spPr bwMode="auto">
          <a:xfrm>
            <a:off x="1509516" y="5069194"/>
            <a:ext cx="8590432" cy="0"/>
          </a:xfrm>
          <a:prstGeom prst="line">
            <a:avLst/>
          </a:prstGeom>
          <a:noFill/>
          <a:ln w="15875">
            <a:solidFill>
              <a:srgbClr val="8C8C8C"/>
            </a:solidFill>
            <a:round/>
            <a:headEnd type="oval" w="med" len="med"/>
            <a:tailEnd type="oval" w="med" len="med"/>
          </a:ln>
          <a:extLst>
            <a:ext uri="{909E8E84-426E-40DD-AFC4-6F175D3DCCD1}">
              <a14:hiddenFill xmlns:a14="http://schemas.microsoft.com/office/drawing/2010/main">
                <a:noFill/>
              </a14:hiddenFill>
            </a:ext>
          </a:extLst>
        </p:spPr>
      </p:cxnSp>
      <p:grpSp>
        <p:nvGrpSpPr>
          <p:cNvPr id="3" name="组合 2"/>
          <p:cNvGrpSpPr/>
          <p:nvPr/>
        </p:nvGrpSpPr>
        <p:grpSpPr>
          <a:xfrm>
            <a:off x="1447612" y="1738728"/>
            <a:ext cx="3780944" cy="814971"/>
            <a:chOff x="1447612" y="1738728"/>
            <a:chExt cx="3780944" cy="814971"/>
          </a:xfrm>
        </p:grpSpPr>
        <p:sp>
          <p:nvSpPr>
            <p:cNvPr id="8" name="Oval 18"/>
            <p:cNvSpPr>
              <a:spLocks noChangeArrowheads="1"/>
            </p:cNvSpPr>
            <p:nvPr/>
          </p:nvSpPr>
          <p:spPr bwMode="auto">
            <a:xfrm>
              <a:off x="1447612" y="1738728"/>
              <a:ext cx="585712" cy="584335"/>
            </a:xfrm>
            <a:prstGeom prst="ellipse">
              <a:avLst/>
            </a:prstGeom>
            <a:noFill/>
            <a:ln w="25400">
              <a:solidFill>
                <a:srgbClr val="262626"/>
              </a:solidFill>
              <a:round/>
              <a:headEnd/>
              <a:tailEnd/>
            </a:ln>
            <a:extLst>
              <a:ext uri="{909E8E84-426E-40DD-AFC4-6F175D3DCCD1}">
                <a14:hiddenFill xmlns:a14="http://schemas.microsoft.com/office/drawing/2010/main">
                  <a:solidFill>
                    <a:srgbClr val="FFFFFF"/>
                  </a:solidFill>
                </a14:hiddenFill>
              </a:ext>
            </a:extLst>
          </p:spPr>
          <p:txBody>
            <a:bodyPr lIns="91426" tIns="45712" rIns="91426" bIns="45712" anchor="ctr"/>
            <a:lstStyle/>
            <a:p>
              <a:pPr algn="ctr" defTabSz="685783" fontAlgn="base">
                <a:spcBef>
                  <a:spcPct val="0"/>
                </a:spcBef>
                <a:spcAft>
                  <a:spcPct val="0"/>
                </a:spcAft>
              </a:pPr>
              <a:endParaRPr lang="en-GB" altLang="en-US" sz="1300">
                <a:solidFill>
                  <a:srgbClr val="FFFFFF"/>
                </a:solidFill>
                <a:latin typeface="+mn-lt"/>
                <a:ea typeface="+mn-ea"/>
                <a:cs typeface="+mn-ea"/>
                <a:sym typeface="+mn-lt"/>
              </a:endParaRPr>
            </a:p>
          </p:txBody>
        </p:sp>
        <p:sp>
          <p:nvSpPr>
            <p:cNvPr id="9" name="TextBox 19"/>
            <p:cNvSpPr txBox="1">
              <a:spLocks noChangeArrowheads="1"/>
            </p:cNvSpPr>
            <p:nvPr/>
          </p:nvSpPr>
          <p:spPr bwMode="auto">
            <a:xfrm>
              <a:off x="1504764" y="1838750"/>
              <a:ext cx="469972" cy="384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6" tIns="45712" rIns="91426" bIns="45712">
              <a:spAutoFit/>
            </a:bodyPr>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en-US" altLang="zh-CN" sz="1900">
                  <a:solidFill>
                    <a:srgbClr val="5C5C5C"/>
                  </a:solidFill>
                  <a:latin typeface="+mn-lt"/>
                  <a:ea typeface="+mn-ea"/>
                  <a:cs typeface="+mn-ea"/>
                  <a:sym typeface="+mn-lt"/>
                </a:rPr>
                <a:t>01</a:t>
              </a:r>
              <a:endParaRPr lang="en-GB" altLang="en-US" sz="1900">
                <a:solidFill>
                  <a:srgbClr val="5C5C5C"/>
                </a:solidFill>
                <a:latin typeface="+mn-lt"/>
                <a:ea typeface="+mn-ea"/>
                <a:cs typeface="+mn-ea"/>
                <a:sym typeface="+mn-lt"/>
              </a:endParaRPr>
            </a:p>
          </p:txBody>
        </p:sp>
        <p:sp>
          <p:nvSpPr>
            <p:cNvPr id="15" name="文本框 18"/>
            <p:cNvSpPr txBox="1">
              <a:spLocks noChangeArrowheads="1"/>
            </p:cNvSpPr>
            <p:nvPr/>
          </p:nvSpPr>
          <p:spPr bwMode="auto">
            <a:xfrm>
              <a:off x="2153970" y="1768885"/>
              <a:ext cx="3074586" cy="78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377"/>
              <a:r>
                <a:rPr lang="zh-CN" altLang="en-US" sz="1500" dirty="0">
                  <a:solidFill>
                    <a:srgbClr val="000000"/>
                  </a:solidFill>
                  <a:latin typeface="+mn-lt"/>
                  <a:ea typeface="+mn-ea"/>
                  <a:cs typeface="+mn-ea"/>
                  <a:sym typeface="+mn-lt"/>
                </a:rPr>
                <a:t>这里可以添加主要内容这里可以添加主要内容这里可以添加主要内容这里可以添加主要内容</a:t>
              </a:r>
            </a:p>
          </p:txBody>
        </p:sp>
      </p:grpSp>
      <p:grpSp>
        <p:nvGrpSpPr>
          <p:cNvPr id="5" name="组合 4"/>
          <p:cNvGrpSpPr/>
          <p:nvPr/>
        </p:nvGrpSpPr>
        <p:grpSpPr>
          <a:xfrm>
            <a:off x="1447612" y="2751776"/>
            <a:ext cx="3780944" cy="834038"/>
            <a:chOff x="1447612" y="2751776"/>
            <a:chExt cx="3780944" cy="834038"/>
          </a:xfrm>
        </p:grpSpPr>
        <p:sp>
          <p:nvSpPr>
            <p:cNvPr id="10" name="Oval 21"/>
            <p:cNvSpPr>
              <a:spLocks noChangeArrowheads="1"/>
            </p:cNvSpPr>
            <p:nvPr/>
          </p:nvSpPr>
          <p:spPr bwMode="auto">
            <a:xfrm>
              <a:off x="1447612" y="2751776"/>
              <a:ext cx="585712" cy="584335"/>
            </a:xfrm>
            <a:prstGeom prst="ellipse">
              <a:avLst/>
            </a:prstGeom>
            <a:noFill/>
            <a:ln w="25400">
              <a:solidFill>
                <a:srgbClr val="262626"/>
              </a:solidFill>
              <a:round/>
              <a:headEnd/>
              <a:tailEnd/>
            </a:ln>
            <a:extLst>
              <a:ext uri="{909E8E84-426E-40DD-AFC4-6F175D3DCCD1}">
                <a14:hiddenFill xmlns:a14="http://schemas.microsoft.com/office/drawing/2010/main">
                  <a:solidFill>
                    <a:srgbClr val="FFFFFF"/>
                  </a:solidFill>
                </a14:hiddenFill>
              </a:ext>
            </a:extLst>
          </p:spPr>
          <p:txBody>
            <a:bodyPr lIns="91426" tIns="45712" rIns="91426" bIns="45712" anchor="ctr"/>
            <a:lstStyle/>
            <a:p>
              <a:pPr algn="ctr" defTabSz="685783" fontAlgn="base">
                <a:spcBef>
                  <a:spcPct val="0"/>
                </a:spcBef>
                <a:spcAft>
                  <a:spcPct val="0"/>
                </a:spcAft>
              </a:pPr>
              <a:endParaRPr lang="en-GB" altLang="en-US" sz="1300">
                <a:solidFill>
                  <a:srgbClr val="FFFFFF"/>
                </a:solidFill>
                <a:latin typeface="+mn-lt"/>
                <a:ea typeface="+mn-ea"/>
                <a:cs typeface="+mn-ea"/>
                <a:sym typeface="+mn-lt"/>
              </a:endParaRPr>
            </a:p>
          </p:txBody>
        </p:sp>
        <p:sp>
          <p:nvSpPr>
            <p:cNvPr id="11" name="TextBox 22"/>
            <p:cNvSpPr txBox="1">
              <a:spLocks noChangeArrowheads="1"/>
            </p:cNvSpPr>
            <p:nvPr/>
          </p:nvSpPr>
          <p:spPr bwMode="auto">
            <a:xfrm>
              <a:off x="1504764" y="2853412"/>
              <a:ext cx="469972" cy="384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6" tIns="45712" rIns="91426" bIns="45712">
              <a:spAutoFit/>
            </a:bodyPr>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en-US" altLang="zh-CN" sz="1900">
                  <a:solidFill>
                    <a:srgbClr val="5C5C5C"/>
                  </a:solidFill>
                  <a:latin typeface="+mn-lt"/>
                  <a:ea typeface="+mn-ea"/>
                  <a:cs typeface="+mn-ea"/>
                  <a:sym typeface="+mn-lt"/>
                </a:rPr>
                <a:t>02</a:t>
              </a:r>
              <a:endParaRPr lang="en-GB" altLang="en-US" sz="1900">
                <a:solidFill>
                  <a:srgbClr val="5C5C5C"/>
                </a:solidFill>
                <a:latin typeface="+mn-lt"/>
                <a:ea typeface="+mn-ea"/>
                <a:cs typeface="+mn-ea"/>
                <a:sym typeface="+mn-lt"/>
              </a:endParaRPr>
            </a:p>
          </p:txBody>
        </p:sp>
        <p:sp>
          <p:nvSpPr>
            <p:cNvPr id="16" name="文本框 19"/>
            <p:cNvSpPr txBox="1">
              <a:spLocks noChangeArrowheads="1"/>
            </p:cNvSpPr>
            <p:nvPr/>
          </p:nvSpPr>
          <p:spPr bwMode="auto">
            <a:xfrm>
              <a:off x="2153970" y="2801000"/>
              <a:ext cx="3074586" cy="78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377"/>
              <a:r>
                <a:rPr lang="zh-CN" altLang="en-US" sz="1500" dirty="0">
                  <a:solidFill>
                    <a:srgbClr val="000000"/>
                  </a:solidFill>
                  <a:latin typeface="+mn-lt"/>
                  <a:ea typeface="+mn-ea"/>
                  <a:cs typeface="+mn-ea"/>
                  <a:sym typeface="+mn-lt"/>
                </a:rPr>
                <a:t>这里可以添加主要内容这里可以添加主要内容这里可以添加主要内容这里可以添加主要内容</a:t>
              </a:r>
            </a:p>
          </p:txBody>
        </p:sp>
      </p:grpSp>
      <p:grpSp>
        <p:nvGrpSpPr>
          <p:cNvPr id="6" name="组合 5"/>
          <p:cNvGrpSpPr/>
          <p:nvPr/>
        </p:nvGrpSpPr>
        <p:grpSpPr>
          <a:xfrm>
            <a:off x="1444437" y="3761671"/>
            <a:ext cx="3784119" cy="853093"/>
            <a:chOff x="1444437" y="3761671"/>
            <a:chExt cx="3784119" cy="853093"/>
          </a:xfrm>
        </p:grpSpPr>
        <p:sp>
          <p:nvSpPr>
            <p:cNvPr id="12" name="Oval 24"/>
            <p:cNvSpPr>
              <a:spLocks noChangeArrowheads="1"/>
            </p:cNvSpPr>
            <p:nvPr/>
          </p:nvSpPr>
          <p:spPr bwMode="auto">
            <a:xfrm>
              <a:off x="1444437" y="3761671"/>
              <a:ext cx="584124" cy="584335"/>
            </a:xfrm>
            <a:prstGeom prst="ellipse">
              <a:avLst/>
            </a:prstGeom>
            <a:noFill/>
            <a:ln w="25400">
              <a:solidFill>
                <a:srgbClr val="262626"/>
              </a:solidFill>
              <a:round/>
              <a:headEnd/>
              <a:tailEnd/>
            </a:ln>
            <a:extLst>
              <a:ext uri="{909E8E84-426E-40DD-AFC4-6F175D3DCCD1}">
                <a14:hiddenFill xmlns:a14="http://schemas.microsoft.com/office/drawing/2010/main">
                  <a:solidFill>
                    <a:srgbClr val="FFFFFF"/>
                  </a:solidFill>
                </a14:hiddenFill>
              </a:ext>
            </a:extLst>
          </p:spPr>
          <p:txBody>
            <a:bodyPr lIns="91426" tIns="45712" rIns="91426" bIns="45712" anchor="ctr"/>
            <a:lstStyle/>
            <a:p>
              <a:pPr algn="ctr" defTabSz="685783" fontAlgn="base">
                <a:spcBef>
                  <a:spcPct val="0"/>
                </a:spcBef>
                <a:spcAft>
                  <a:spcPct val="0"/>
                </a:spcAft>
              </a:pPr>
              <a:endParaRPr lang="en-GB" altLang="en-US" sz="1300">
                <a:solidFill>
                  <a:srgbClr val="FFFFFF"/>
                </a:solidFill>
                <a:latin typeface="+mn-lt"/>
                <a:ea typeface="+mn-ea"/>
                <a:cs typeface="+mn-ea"/>
                <a:sym typeface="+mn-lt"/>
              </a:endParaRPr>
            </a:p>
          </p:txBody>
        </p:sp>
        <p:sp>
          <p:nvSpPr>
            <p:cNvPr id="13" name="TextBox 25"/>
            <p:cNvSpPr txBox="1">
              <a:spLocks noChangeArrowheads="1"/>
            </p:cNvSpPr>
            <p:nvPr/>
          </p:nvSpPr>
          <p:spPr bwMode="auto">
            <a:xfrm>
              <a:off x="1501588" y="3861695"/>
              <a:ext cx="469972" cy="384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6" tIns="45712" rIns="91426" bIns="45712">
              <a:spAutoFit/>
            </a:bodyPr>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en-US" altLang="zh-CN" sz="1900">
                  <a:solidFill>
                    <a:srgbClr val="5C5C5C"/>
                  </a:solidFill>
                  <a:latin typeface="+mn-lt"/>
                  <a:ea typeface="+mn-ea"/>
                  <a:cs typeface="+mn-ea"/>
                  <a:sym typeface="+mn-lt"/>
                </a:rPr>
                <a:t>03</a:t>
              </a:r>
              <a:endParaRPr lang="en-GB" altLang="en-US" sz="1900">
                <a:solidFill>
                  <a:srgbClr val="5C5C5C"/>
                </a:solidFill>
                <a:latin typeface="+mn-lt"/>
                <a:ea typeface="+mn-ea"/>
                <a:cs typeface="+mn-ea"/>
                <a:sym typeface="+mn-lt"/>
              </a:endParaRPr>
            </a:p>
          </p:txBody>
        </p:sp>
        <p:sp>
          <p:nvSpPr>
            <p:cNvPr id="17" name="文本框 20"/>
            <p:cNvSpPr txBox="1">
              <a:spLocks noChangeArrowheads="1"/>
            </p:cNvSpPr>
            <p:nvPr/>
          </p:nvSpPr>
          <p:spPr bwMode="auto">
            <a:xfrm>
              <a:off x="2153970" y="3829950"/>
              <a:ext cx="3074586" cy="78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377"/>
              <a:r>
                <a:rPr lang="zh-CN" altLang="en-US" sz="1500" dirty="0">
                  <a:solidFill>
                    <a:srgbClr val="000000"/>
                  </a:solidFill>
                  <a:latin typeface="+mn-lt"/>
                  <a:ea typeface="+mn-ea"/>
                  <a:cs typeface="+mn-ea"/>
                  <a:sym typeface="+mn-lt"/>
                </a:rPr>
                <a:t>这里可以添加主要内容这里可以添加主要内容这里可以添加主要内容这里可以添加主要内容</a:t>
              </a:r>
            </a:p>
          </p:txBody>
        </p:sp>
      </p:grpSp>
      <p:sp>
        <p:nvSpPr>
          <p:cNvPr id="18" name="文本框 21"/>
          <p:cNvSpPr txBox="1">
            <a:spLocks noChangeArrowheads="1"/>
          </p:cNvSpPr>
          <p:nvPr/>
        </p:nvSpPr>
        <p:spPr bwMode="auto">
          <a:xfrm>
            <a:off x="1452387" y="5164466"/>
            <a:ext cx="8704717" cy="78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377"/>
            <a:r>
              <a:rPr lang="zh-CN" altLang="en-US" sz="1500" dirty="0">
                <a:solidFill>
                  <a:srgbClr val="000000"/>
                </a:solidFill>
                <a:latin typeface="+mn-lt"/>
                <a:ea typeface="+mn-ea"/>
                <a:cs typeface="+mn-ea"/>
                <a:sym typeface="+mn-lt"/>
              </a:rPr>
              <a:t>这里可以添加主要内容这里可以添加主要内容这里可以添加主要内容这里可以添加主要内容这里可以添加主要内容这里可以添加主要内容这里可以添加主要内容这里可以添加主要内容这里可以添加主要内容这里可以添加主要内容这里可以添加主要内容这里可以添加主要内容</a:t>
            </a:r>
          </a:p>
        </p:txBody>
      </p:sp>
      <p:grpSp>
        <p:nvGrpSpPr>
          <p:cNvPr id="29" name="组合 28"/>
          <p:cNvGrpSpPr/>
          <p:nvPr/>
        </p:nvGrpSpPr>
        <p:grpSpPr>
          <a:xfrm>
            <a:off x="7782186" y="1102292"/>
            <a:ext cx="3161079" cy="3227583"/>
            <a:chOff x="8090471" y="1472912"/>
            <a:chExt cx="2892061" cy="2952905"/>
          </a:xfrm>
          <a:solidFill>
            <a:srgbClr val="005F97"/>
          </a:solidFill>
        </p:grpSpPr>
        <p:grpSp>
          <p:nvGrpSpPr>
            <p:cNvPr id="20" name="组合 19"/>
            <p:cNvGrpSpPr/>
            <p:nvPr/>
          </p:nvGrpSpPr>
          <p:grpSpPr>
            <a:xfrm>
              <a:off x="8090471" y="1472912"/>
              <a:ext cx="2892061" cy="2952905"/>
              <a:chOff x="7849579" y="1506807"/>
              <a:chExt cx="2892061" cy="2952905"/>
            </a:xfrm>
            <a:grpFill/>
          </p:grpSpPr>
          <p:sp>
            <p:nvSpPr>
              <p:cNvPr id="2" name="同心圆 1"/>
              <p:cNvSpPr/>
              <p:nvPr/>
            </p:nvSpPr>
            <p:spPr bwMode="auto">
              <a:xfrm>
                <a:off x="8176744" y="1864395"/>
                <a:ext cx="2237728" cy="2237728"/>
              </a:xfrm>
              <a:prstGeom prst="donut">
                <a:avLst>
                  <a:gd name="adj" fmla="val 15919"/>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grpSp>
            <p:nvGrpSpPr>
              <p:cNvPr id="4" name="组合 3"/>
              <p:cNvGrpSpPr/>
              <p:nvPr/>
            </p:nvGrpSpPr>
            <p:grpSpPr>
              <a:xfrm>
                <a:off x="7849579" y="1506807"/>
                <a:ext cx="2892061" cy="2952905"/>
                <a:chOff x="7650629" y="-276323"/>
                <a:chExt cx="2892061" cy="2952905"/>
              </a:xfrm>
              <a:grpFill/>
            </p:grpSpPr>
            <p:sp>
              <p:nvSpPr>
                <p:cNvPr id="22" name="圆角矩形 21"/>
                <p:cNvSpPr/>
                <p:nvPr/>
              </p:nvSpPr>
              <p:spPr bwMode="auto">
                <a:xfrm rot="16200000">
                  <a:off x="7713532" y="937072"/>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23" name="圆角矩形 22"/>
                <p:cNvSpPr/>
                <p:nvPr/>
              </p:nvSpPr>
              <p:spPr bwMode="auto">
                <a:xfrm rot="19285714">
                  <a:off x="8182137" y="-35995"/>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24" name="圆角矩形 23"/>
                <p:cNvSpPr/>
                <p:nvPr/>
              </p:nvSpPr>
              <p:spPr bwMode="auto">
                <a:xfrm rot="771428">
                  <a:off x="9235082" y="-276323"/>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25" name="圆角矩形 24"/>
                <p:cNvSpPr/>
                <p:nvPr/>
              </p:nvSpPr>
              <p:spPr bwMode="auto">
                <a:xfrm rot="3857142">
                  <a:off x="10079477" y="397060"/>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26" name="圆角矩形 25"/>
                <p:cNvSpPr/>
                <p:nvPr/>
              </p:nvSpPr>
              <p:spPr bwMode="auto">
                <a:xfrm rot="6942857">
                  <a:off x="10079478" y="1477084"/>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27" name="圆角矩形 26"/>
                <p:cNvSpPr/>
                <p:nvPr/>
              </p:nvSpPr>
              <p:spPr bwMode="auto">
                <a:xfrm rot="10028571">
                  <a:off x="9235082" y="2150467"/>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28" name="圆角矩形 27"/>
                <p:cNvSpPr/>
                <p:nvPr/>
              </p:nvSpPr>
              <p:spPr bwMode="auto">
                <a:xfrm rot="13114285">
                  <a:off x="8182137" y="1910140"/>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grpSp>
        </p:grpSp>
        <p:sp>
          <p:nvSpPr>
            <p:cNvPr id="21" name="椭圆 20"/>
            <p:cNvSpPr/>
            <p:nvPr/>
          </p:nvSpPr>
          <p:spPr bwMode="auto">
            <a:xfrm>
              <a:off x="9145295" y="2558158"/>
              <a:ext cx="782412" cy="782412"/>
            </a:xfrm>
            <a:prstGeom prst="ellipse">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grpSp>
      <p:grpSp>
        <p:nvGrpSpPr>
          <p:cNvPr id="33" name="组合 32"/>
          <p:cNvGrpSpPr/>
          <p:nvPr/>
        </p:nvGrpSpPr>
        <p:grpSpPr>
          <a:xfrm>
            <a:off x="5717642" y="2002464"/>
            <a:ext cx="1523384" cy="1555434"/>
            <a:chOff x="8090471" y="1472912"/>
            <a:chExt cx="2892061" cy="2952905"/>
          </a:xfrm>
          <a:solidFill>
            <a:schemeClr val="tx2"/>
          </a:solidFill>
        </p:grpSpPr>
        <p:grpSp>
          <p:nvGrpSpPr>
            <p:cNvPr id="34" name="组合 33"/>
            <p:cNvGrpSpPr/>
            <p:nvPr/>
          </p:nvGrpSpPr>
          <p:grpSpPr>
            <a:xfrm>
              <a:off x="8090471" y="1472912"/>
              <a:ext cx="2892061" cy="2952905"/>
              <a:chOff x="7849579" y="1506807"/>
              <a:chExt cx="2892061" cy="2952905"/>
            </a:xfrm>
            <a:grpFill/>
          </p:grpSpPr>
          <p:sp>
            <p:nvSpPr>
              <p:cNvPr id="36" name="同心圆 35"/>
              <p:cNvSpPr/>
              <p:nvPr/>
            </p:nvSpPr>
            <p:spPr bwMode="auto">
              <a:xfrm>
                <a:off x="8176744" y="1864395"/>
                <a:ext cx="2237728" cy="2237728"/>
              </a:xfrm>
              <a:prstGeom prst="donut">
                <a:avLst>
                  <a:gd name="adj" fmla="val 15919"/>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grpSp>
            <p:nvGrpSpPr>
              <p:cNvPr id="37" name="组合 36"/>
              <p:cNvGrpSpPr/>
              <p:nvPr/>
            </p:nvGrpSpPr>
            <p:grpSpPr>
              <a:xfrm>
                <a:off x="7849579" y="1506807"/>
                <a:ext cx="2892061" cy="2952905"/>
                <a:chOff x="7650629" y="-276323"/>
                <a:chExt cx="2892061" cy="2952905"/>
              </a:xfrm>
              <a:grpFill/>
            </p:grpSpPr>
            <p:sp>
              <p:nvSpPr>
                <p:cNvPr id="38" name="圆角矩形 37"/>
                <p:cNvSpPr/>
                <p:nvPr/>
              </p:nvSpPr>
              <p:spPr bwMode="auto">
                <a:xfrm rot="16200000">
                  <a:off x="7713532" y="937072"/>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39" name="圆角矩形 38"/>
                <p:cNvSpPr/>
                <p:nvPr/>
              </p:nvSpPr>
              <p:spPr bwMode="auto">
                <a:xfrm rot="19285714">
                  <a:off x="8182137" y="-35995"/>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40" name="圆角矩形 39"/>
                <p:cNvSpPr/>
                <p:nvPr/>
              </p:nvSpPr>
              <p:spPr bwMode="auto">
                <a:xfrm rot="771428">
                  <a:off x="9235082" y="-276323"/>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41" name="圆角矩形 40"/>
                <p:cNvSpPr/>
                <p:nvPr/>
              </p:nvSpPr>
              <p:spPr bwMode="auto">
                <a:xfrm rot="3857142">
                  <a:off x="10079477" y="397060"/>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42" name="圆角矩形 41"/>
                <p:cNvSpPr/>
                <p:nvPr/>
              </p:nvSpPr>
              <p:spPr bwMode="auto">
                <a:xfrm rot="6942857">
                  <a:off x="10079478" y="1477084"/>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43" name="圆角矩形 42"/>
                <p:cNvSpPr/>
                <p:nvPr/>
              </p:nvSpPr>
              <p:spPr bwMode="auto">
                <a:xfrm rot="10028571">
                  <a:off x="9235082" y="2150467"/>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44" name="圆角矩形 43"/>
                <p:cNvSpPr/>
                <p:nvPr/>
              </p:nvSpPr>
              <p:spPr bwMode="auto">
                <a:xfrm rot="13114285">
                  <a:off x="8182137" y="1910140"/>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grpSp>
        </p:grpSp>
        <p:sp>
          <p:nvSpPr>
            <p:cNvPr id="35" name="椭圆 34"/>
            <p:cNvSpPr/>
            <p:nvPr/>
          </p:nvSpPr>
          <p:spPr bwMode="auto">
            <a:xfrm>
              <a:off x="9145295" y="2558158"/>
              <a:ext cx="782412" cy="782412"/>
            </a:xfrm>
            <a:prstGeom prst="ellipse">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grpSp>
      <p:grpSp>
        <p:nvGrpSpPr>
          <p:cNvPr id="45" name="组合 44"/>
          <p:cNvGrpSpPr/>
          <p:nvPr/>
        </p:nvGrpSpPr>
        <p:grpSpPr>
          <a:xfrm>
            <a:off x="6760716" y="3704564"/>
            <a:ext cx="1014247" cy="1035585"/>
            <a:chOff x="8090471" y="1472912"/>
            <a:chExt cx="2892061" cy="2952905"/>
          </a:xfrm>
          <a:solidFill>
            <a:srgbClr val="D44318"/>
          </a:solidFill>
        </p:grpSpPr>
        <p:grpSp>
          <p:nvGrpSpPr>
            <p:cNvPr id="46" name="组合 45"/>
            <p:cNvGrpSpPr/>
            <p:nvPr/>
          </p:nvGrpSpPr>
          <p:grpSpPr>
            <a:xfrm>
              <a:off x="8090471" y="1472912"/>
              <a:ext cx="2892061" cy="2952905"/>
              <a:chOff x="7849579" y="1506807"/>
              <a:chExt cx="2892061" cy="2952905"/>
            </a:xfrm>
            <a:grpFill/>
          </p:grpSpPr>
          <p:sp>
            <p:nvSpPr>
              <p:cNvPr id="48" name="同心圆 47"/>
              <p:cNvSpPr/>
              <p:nvPr/>
            </p:nvSpPr>
            <p:spPr bwMode="auto">
              <a:xfrm>
                <a:off x="8176744" y="1864395"/>
                <a:ext cx="2237728" cy="2237728"/>
              </a:xfrm>
              <a:prstGeom prst="donut">
                <a:avLst>
                  <a:gd name="adj" fmla="val 15919"/>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grpSp>
            <p:nvGrpSpPr>
              <p:cNvPr id="49" name="组合 48"/>
              <p:cNvGrpSpPr/>
              <p:nvPr/>
            </p:nvGrpSpPr>
            <p:grpSpPr>
              <a:xfrm>
                <a:off x="7849579" y="1506807"/>
                <a:ext cx="2892061" cy="2952905"/>
                <a:chOff x="7650629" y="-276323"/>
                <a:chExt cx="2892061" cy="2952905"/>
              </a:xfrm>
              <a:grpFill/>
            </p:grpSpPr>
            <p:sp>
              <p:nvSpPr>
                <p:cNvPr id="50" name="圆角矩形 49"/>
                <p:cNvSpPr/>
                <p:nvPr/>
              </p:nvSpPr>
              <p:spPr bwMode="auto">
                <a:xfrm rot="16200000">
                  <a:off x="7713532" y="937072"/>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51" name="圆角矩形 50"/>
                <p:cNvSpPr/>
                <p:nvPr/>
              </p:nvSpPr>
              <p:spPr bwMode="auto">
                <a:xfrm rot="19285714">
                  <a:off x="8182137" y="-35995"/>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52" name="圆角矩形 51"/>
                <p:cNvSpPr/>
                <p:nvPr/>
              </p:nvSpPr>
              <p:spPr bwMode="auto">
                <a:xfrm rot="771428">
                  <a:off x="9235082" y="-276323"/>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53" name="圆角矩形 52"/>
                <p:cNvSpPr/>
                <p:nvPr/>
              </p:nvSpPr>
              <p:spPr bwMode="auto">
                <a:xfrm rot="3857142">
                  <a:off x="10079477" y="397060"/>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54" name="圆角矩形 53"/>
                <p:cNvSpPr/>
                <p:nvPr/>
              </p:nvSpPr>
              <p:spPr bwMode="auto">
                <a:xfrm rot="6942857">
                  <a:off x="10079478" y="1477084"/>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55" name="圆角矩形 54"/>
                <p:cNvSpPr/>
                <p:nvPr/>
              </p:nvSpPr>
              <p:spPr bwMode="auto">
                <a:xfrm rot="10028571">
                  <a:off x="9235082" y="2150467"/>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56" name="圆角矩形 55"/>
                <p:cNvSpPr/>
                <p:nvPr/>
              </p:nvSpPr>
              <p:spPr bwMode="auto">
                <a:xfrm rot="13114285">
                  <a:off x="8182137" y="1910140"/>
                  <a:ext cx="400309" cy="526115"/>
                </a:xfrm>
                <a:prstGeom prst="roundRect">
                  <a:avLst/>
                </a:pr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grpSp>
        </p:grpSp>
        <p:sp>
          <p:nvSpPr>
            <p:cNvPr id="47" name="椭圆 46"/>
            <p:cNvSpPr/>
            <p:nvPr/>
          </p:nvSpPr>
          <p:spPr bwMode="auto">
            <a:xfrm>
              <a:off x="9145295" y="2558158"/>
              <a:ext cx="782412" cy="782412"/>
            </a:xfrm>
            <a:prstGeom prst="ellipse">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grpSp>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 calcmode="lin" valueType="num">
                                      <p:cBhvr>
                                        <p:cTn id="9" dur="500" fill="hold"/>
                                        <p:tgtEl>
                                          <p:spTgt spid="29"/>
                                        </p:tgtEl>
                                        <p:attrNameLst>
                                          <p:attrName>style.rotation</p:attrName>
                                        </p:attrNameLst>
                                      </p:cBhvr>
                                      <p:tavLst>
                                        <p:tav tm="0">
                                          <p:val>
                                            <p:fltVal val="360"/>
                                          </p:val>
                                        </p:tav>
                                        <p:tav tm="100000">
                                          <p:val>
                                            <p:fltVal val="0"/>
                                          </p:val>
                                        </p:tav>
                                      </p:tavLst>
                                    </p:anim>
                                    <p:animEffect transition="in" filter="fade">
                                      <p:cBhvr>
                                        <p:cTn id="10" dur="500"/>
                                        <p:tgtEl>
                                          <p:spTgt spid="29"/>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p:cTn id="14" dur="500" fill="hold"/>
                                        <p:tgtEl>
                                          <p:spTgt spid="33"/>
                                        </p:tgtEl>
                                        <p:attrNameLst>
                                          <p:attrName>ppt_w</p:attrName>
                                        </p:attrNameLst>
                                      </p:cBhvr>
                                      <p:tavLst>
                                        <p:tav tm="0">
                                          <p:val>
                                            <p:fltVal val="0"/>
                                          </p:val>
                                        </p:tav>
                                        <p:tav tm="100000">
                                          <p:val>
                                            <p:strVal val="#ppt_w"/>
                                          </p:val>
                                        </p:tav>
                                      </p:tavLst>
                                    </p:anim>
                                    <p:anim calcmode="lin" valueType="num">
                                      <p:cBhvr>
                                        <p:cTn id="15" dur="500" fill="hold"/>
                                        <p:tgtEl>
                                          <p:spTgt spid="33"/>
                                        </p:tgtEl>
                                        <p:attrNameLst>
                                          <p:attrName>ppt_h</p:attrName>
                                        </p:attrNameLst>
                                      </p:cBhvr>
                                      <p:tavLst>
                                        <p:tav tm="0">
                                          <p:val>
                                            <p:fltVal val="0"/>
                                          </p:val>
                                        </p:tav>
                                        <p:tav tm="100000">
                                          <p:val>
                                            <p:strVal val="#ppt_h"/>
                                          </p:val>
                                        </p:tav>
                                      </p:tavLst>
                                    </p:anim>
                                    <p:anim calcmode="lin" valueType="num">
                                      <p:cBhvr>
                                        <p:cTn id="16" dur="500" fill="hold"/>
                                        <p:tgtEl>
                                          <p:spTgt spid="33"/>
                                        </p:tgtEl>
                                        <p:attrNameLst>
                                          <p:attrName>style.rotation</p:attrName>
                                        </p:attrNameLst>
                                      </p:cBhvr>
                                      <p:tavLst>
                                        <p:tav tm="0">
                                          <p:val>
                                            <p:fltVal val="360"/>
                                          </p:val>
                                        </p:tav>
                                        <p:tav tm="100000">
                                          <p:val>
                                            <p:fltVal val="0"/>
                                          </p:val>
                                        </p:tav>
                                      </p:tavLst>
                                    </p:anim>
                                    <p:animEffect transition="in" filter="fade">
                                      <p:cBhvr>
                                        <p:cTn id="17" dur="500"/>
                                        <p:tgtEl>
                                          <p:spTgt spid="33"/>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 calcmode="lin" valueType="num">
                                      <p:cBhvr>
                                        <p:cTn id="23" dur="500" fill="hold"/>
                                        <p:tgtEl>
                                          <p:spTgt spid="45"/>
                                        </p:tgtEl>
                                        <p:attrNameLst>
                                          <p:attrName>style.rotation</p:attrName>
                                        </p:attrNameLst>
                                      </p:cBhvr>
                                      <p:tavLst>
                                        <p:tav tm="0">
                                          <p:val>
                                            <p:fltVal val="360"/>
                                          </p:val>
                                        </p:tav>
                                        <p:tav tm="100000">
                                          <p:val>
                                            <p:fltVal val="0"/>
                                          </p:val>
                                        </p:tav>
                                      </p:tavLst>
                                    </p:anim>
                                    <p:animEffect transition="in" filter="fade">
                                      <p:cBhvr>
                                        <p:cTn id="24" dur="500"/>
                                        <p:tgtEl>
                                          <p:spTgt spid="45"/>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anim calcmode="lin" valueType="num">
                                      <p:cBhvr>
                                        <p:cTn id="44" dur="1000" fill="hold"/>
                                        <p:tgtEl>
                                          <p:spTgt spid="6"/>
                                        </p:tgtEl>
                                        <p:attrNameLst>
                                          <p:attrName>ppt_x</p:attrName>
                                        </p:attrNameLst>
                                      </p:cBhvr>
                                      <p:tavLst>
                                        <p:tav tm="0">
                                          <p:val>
                                            <p:strVal val="#ppt_x"/>
                                          </p:val>
                                        </p:tav>
                                        <p:tav tm="100000">
                                          <p:val>
                                            <p:strVal val="#ppt_x"/>
                                          </p:val>
                                        </p:tav>
                                      </p:tavLst>
                                    </p:anim>
                                    <p:anim calcmode="lin" valueType="num">
                                      <p:cBhvr>
                                        <p:cTn id="4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1"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p:tgtEl>
                                          <p:spTgt spid="18"/>
                                        </p:tgtEl>
                                        <p:attrNameLst>
                                          <p:attrName>ppt_y</p:attrName>
                                        </p:attrNameLst>
                                      </p:cBhvr>
                                      <p:tavLst>
                                        <p:tav tm="0">
                                          <p:val>
                                            <p:strVal val="#ppt_y-#ppt_h*1.125000"/>
                                          </p:val>
                                        </p:tav>
                                        <p:tav tm="100000">
                                          <p:val>
                                            <p:strVal val="#ppt_y"/>
                                          </p:val>
                                        </p:tav>
                                      </p:tavLst>
                                    </p:anim>
                                    <p:animEffect transition="in" filter="wipe(down)">
                                      <p:cBhvr>
                                        <p:cTn id="5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 name="弧形 13"/>
          <p:cNvSpPr>
            <a:spLocks/>
          </p:cNvSpPr>
          <p:nvPr/>
        </p:nvSpPr>
        <p:spPr bwMode="auto">
          <a:xfrm rot="4188769">
            <a:off x="3140085" y="1299229"/>
            <a:ext cx="1654900" cy="1655762"/>
          </a:xfrm>
          <a:custGeom>
            <a:avLst/>
            <a:gdLst>
              <a:gd name="T0" fmla="*/ 686426 w 1656184"/>
              <a:gd name="T1" fmla="*/ 1643199 h 1656184"/>
              <a:gd name="T2" fmla="*/ 126 w 1656184"/>
              <a:gd name="T3" fmla="*/ 842157 h 1656184"/>
              <a:gd name="T4" fmla="*/ 827670 w 1656184"/>
              <a:gd name="T5" fmla="*/ 827670 h 1656184"/>
              <a:gd name="T6" fmla="*/ 686426 w 1656184"/>
              <a:gd name="T7" fmla="*/ 1643199 h 1656184"/>
              <a:gd name="T8" fmla="*/ 686426 w 1656184"/>
              <a:gd name="T9" fmla="*/ 1643199 h 1656184"/>
              <a:gd name="T10" fmla="*/ 126 w 1656184"/>
              <a:gd name="T11" fmla="*/ 842157 h 16561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56184" h="1656184" stroke="0">
                <a:moveTo>
                  <a:pt x="686776" y="1644037"/>
                </a:moveTo>
                <a:cubicBezTo>
                  <a:pt x="295252" y="1576228"/>
                  <a:pt x="7082" y="1239879"/>
                  <a:pt x="126" y="842587"/>
                </a:cubicBezTo>
                <a:lnTo>
                  <a:pt x="828092" y="828092"/>
                </a:lnTo>
                <a:lnTo>
                  <a:pt x="686776" y="1644037"/>
                </a:lnTo>
                <a:close/>
              </a:path>
              <a:path w="1656184" h="1656184" fill="none">
                <a:moveTo>
                  <a:pt x="686776" y="1644037"/>
                </a:moveTo>
                <a:cubicBezTo>
                  <a:pt x="295252" y="1576228"/>
                  <a:pt x="7082" y="1239879"/>
                  <a:pt x="126" y="842587"/>
                </a:cubicBezTo>
              </a:path>
            </a:pathLst>
          </a:custGeom>
          <a:noFill/>
          <a:ln w="12700" cap="flat" cmpd="sng">
            <a:solidFill>
              <a:schemeClr val="accent1"/>
            </a:solidFill>
            <a:bevel/>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a typeface="+mn-ea"/>
              <a:cs typeface="+mn-ea"/>
              <a:sym typeface="+mn-lt"/>
            </a:endParaRPr>
          </a:p>
        </p:txBody>
      </p:sp>
      <p:sp>
        <p:nvSpPr>
          <p:cNvPr id="39" name="弧形 14"/>
          <p:cNvSpPr>
            <a:spLocks/>
          </p:cNvSpPr>
          <p:nvPr/>
        </p:nvSpPr>
        <p:spPr bwMode="auto">
          <a:xfrm rot="20823869">
            <a:off x="5233409" y="4605846"/>
            <a:ext cx="1654901" cy="1655762"/>
          </a:xfrm>
          <a:custGeom>
            <a:avLst/>
            <a:gdLst>
              <a:gd name="T0" fmla="*/ 823415 w 1656184"/>
              <a:gd name="T1" fmla="*/ 1655329 h 1656184"/>
              <a:gd name="T2" fmla="*/ 24780 w 1656184"/>
              <a:gd name="T3" fmla="*/ 1028678 h 1656184"/>
              <a:gd name="T4" fmla="*/ 827672 w 1656184"/>
              <a:gd name="T5" fmla="*/ 827670 h 1656184"/>
              <a:gd name="T6" fmla="*/ 823415 w 1656184"/>
              <a:gd name="T7" fmla="*/ 1655329 h 1656184"/>
              <a:gd name="T8" fmla="*/ 823415 w 1656184"/>
              <a:gd name="T9" fmla="*/ 1655329 h 1656184"/>
              <a:gd name="T10" fmla="*/ 24780 w 1656184"/>
              <a:gd name="T11" fmla="*/ 1028678 h 16561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56184" h="1656184" stroke="0">
                <a:moveTo>
                  <a:pt x="823833" y="1656173"/>
                </a:moveTo>
                <a:cubicBezTo>
                  <a:pt x="445543" y="1654227"/>
                  <a:pt x="116664" y="1396171"/>
                  <a:pt x="24792" y="1029202"/>
                </a:cubicBezTo>
                <a:lnTo>
                  <a:pt x="828092" y="828092"/>
                </a:lnTo>
                <a:cubicBezTo>
                  <a:pt x="826672" y="1104119"/>
                  <a:pt x="825253" y="1380146"/>
                  <a:pt x="823833" y="1656173"/>
                </a:cubicBezTo>
                <a:close/>
              </a:path>
              <a:path w="1656184" h="1656184" fill="none">
                <a:moveTo>
                  <a:pt x="823833" y="1656173"/>
                </a:moveTo>
                <a:cubicBezTo>
                  <a:pt x="445543" y="1654227"/>
                  <a:pt x="116664" y="1396171"/>
                  <a:pt x="24792" y="1029202"/>
                </a:cubicBezTo>
              </a:path>
            </a:pathLst>
          </a:custGeom>
          <a:noFill/>
          <a:ln w="12700" cap="flat" cmpd="sng">
            <a:solidFill>
              <a:schemeClr val="accent1"/>
            </a:solidFill>
            <a:bevel/>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a typeface="+mn-ea"/>
              <a:cs typeface="+mn-ea"/>
              <a:sym typeface="+mn-lt"/>
            </a:endParaRPr>
          </a:p>
        </p:txBody>
      </p:sp>
      <p:sp>
        <p:nvSpPr>
          <p:cNvPr id="31" name="弧形 14"/>
          <p:cNvSpPr>
            <a:spLocks/>
          </p:cNvSpPr>
          <p:nvPr/>
        </p:nvSpPr>
        <p:spPr bwMode="auto">
          <a:xfrm rot="1480742">
            <a:off x="3341209" y="3336735"/>
            <a:ext cx="1654901" cy="1655762"/>
          </a:xfrm>
          <a:custGeom>
            <a:avLst/>
            <a:gdLst>
              <a:gd name="T0" fmla="*/ 823415 w 1656184"/>
              <a:gd name="T1" fmla="*/ 1655329 h 1656184"/>
              <a:gd name="T2" fmla="*/ 24780 w 1656184"/>
              <a:gd name="T3" fmla="*/ 1028678 h 1656184"/>
              <a:gd name="T4" fmla="*/ 827672 w 1656184"/>
              <a:gd name="T5" fmla="*/ 827670 h 1656184"/>
              <a:gd name="T6" fmla="*/ 823415 w 1656184"/>
              <a:gd name="T7" fmla="*/ 1655329 h 1656184"/>
              <a:gd name="T8" fmla="*/ 823415 w 1656184"/>
              <a:gd name="T9" fmla="*/ 1655329 h 1656184"/>
              <a:gd name="T10" fmla="*/ 24780 w 1656184"/>
              <a:gd name="T11" fmla="*/ 1028678 h 16561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56184" h="1656184" stroke="0">
                <a:moveTo>
                  <a:pt x="823833" y="1656173"/>
                </a:moveTo>
                <a:cubicBezTo>
                  <a:pt x="445543" y="1654227"/>
                  <a:pt x="116664" y="1396171"/>
                  <a:pt x="24792" y="1029202"/>
                </a:cubicBezTo>
                <a:lnTo>
                  <a:pt x="828092" y="828092"/>
                </a:lnTo>
                <a:cubicBezTo>
                  <a:pt x="826672" y="1104119"/>
                  <a:pt x="825253" y="1380146"/>
                  <a:pt x="823833" y="1656173"/>
                </a:cubicBezTo>
                <a:close/>
              </a:path>
              <a:path w="1656184" h="1656184" fill="none">
                <a:moveTo>
                  <a:pt x="823833" y="1656173"/>
                </a:moveTo>
                <a:cubicBezTo>
                  <a:pt x="445543" y="1654227"/>
                  <a:pt x="116664" y="1396171"/>
                  <a:pt x="24792" y="1029202"/>
                </a:cubicBezTo>
              </a:path>
            </a:pathLst>
          </a:custGeom>
          <a:noFill/>
          <a:ln w="12700" cap="flat" cmpd="sng">
            <a:solidFill>
              <a:schemeClr val="accent1"/>
            </a:solidFill>
            <a:bevel/>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a typeface="+mn-ea"/>
              <a:cs typeface="+mn-ea"/>
              <a:sym typeface="+mn-lt"/>
            </a:endParaRPr>
          </a:p>
        </p:txBody>
      </p:sp>
      <p:sp>
        <p:nvSpPr>
          <p:cNvPr id="15366" name="Freeform 9"/>
          <p:cNvSpPr>
            <a:spLocks/>
          </p:cNvSpPr>
          <p:nvPr/>
        </p:nvSpPr>
        <p:spPr bwMode="auto">
          <a:xfrm>
            <a:off x="10586286" y="6049964"/>
            <a:ext cx="1604127"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15367" name="Freeform 10"/>
          <p:cNvSpPr>
            <a:spLocks/>
          </p:cNvSpPr>
          <p:nvPr/>
        </p:nvSpPr>
        <p:spPr bwMode="auto">
          <a:xfrm>
            <a:off x="8254915" y="6208714"/>
            <a:ext cx="3935498"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11" name="等腰三角形 1"/>
          <p:cNvSpPr/>
          <p:nvPr/>
        </p:nvSpPr>
        <p:spPr>
          <a:xfrm>
            <a:off x="-14515" y="-29030"/>
            <a:ext cx="1071110" cy="6908799"/>
          </a:xfrm>
          <a:custGeom>
            <a:avLst/>
            <a:gdLst>
              <a:gd name="connsiteX0" fmla="*/ 0 w 1332367"/>
              <a:gd name="connsiteY0" fmla="*/ 1814285 h 1814285"/>
              <a:gd name="connsiteX1" fmla="*/ 666184 w 1332367"/>
              <a:gd name="connsiteY1" fmla="*/ 0 h 1814285"/>
              <a:gd name="connsiteX2" fmla="*/ 1332367 w 1332367"/>
              <a:gd name="connsiteY2" fmla="*/ 1814285 h 1814285"/>
              <a:gd name="connsiteX3" fmla="*/ 0 w 1332367"/>
              <a:gd name="connsiteY3" fmla="*/ 1814285 h 1814285"/>
              <a:gd name="connsiteX0" fmla="*/ 175644 w 1508011"/>
              <a:gd name="connsiteY0" fmla="*/ 2031999 h 2031999"/>
              <a:gd name="connsiteX1" fmla="*/ 0 w 1508011"/>
              <a:gd name="connsiteY1" fmla="*/ 0 h 2031999"/>
              <a:gd name="connsiteX2" fmla="*/ 1508011 w 1508011"/>
              <a:gd name="connsiteY2" fmla="*/ 2031999 h 2031999"/>
              <a:gd name="connsiteX3" fmla="*/ 175644 w 1508011"/>
              <a:gd name="connsiteY3" fmla="*/ 2031999 h 2031999"/>
              <a:gd name="connsiteX0" fmla="*/ 0 w 1521053"/>
              <a:gd name="connsiteY0" fmla="*/ 7039427 h 7039427"/>
              <a:gd name="connsiteX1" fmla="*/ 13042 w 1521053"/>
              <a:gd name="connsiteY1" fmla="*/ 0 h 7039427"/>
              <a:gd name="connsiteX2" fmla="*/ 1521053 w 1521053"/>
              <a:gd name="connsiteY2" fmla="*/ 2031999 h 7039427"/>
              <a:gd name="connsiteX3" fmla="*/ 0 w 1521053"/>
              <a:gd name="connsiteY3" fmla="*/ 7039427 h 7039427"/>
              <a:gd name="connsiteX0" fmla="*/ 0 w 1071110"/>
              <a:gd name="connsiteY0" fmla="*/ 7053942 h 7053942"/>
              <a:gd name="connsiteX1" fmla="*/ 13042 w 1071110"/>
              <a:gd name="connsiteY1" fmla="*/ 14515 h 7053942"/>
              <a:gd name="connsiteX2" fmla="*/ 1071110 w 1071110"/>
              <a:gd name="connsiteY2" fmla="*/ 0 h 7053942"/>
              <a:gd name="connsiteX3" fmla="*/ 0 w 1071110"/>
              <a:gd name="connsiteY3" fmla="*/ 7053942 h 7053942"/>
              <a:gd name="connsiteX0" fmla="*/ 0 w 1071110"/>
              <a:gd name="connsiteY0" fmla="*/ 6908799 h 6908799"/>
              <a:gd name="connsiteX1" fmla="*/ 13042 w 1071110"/>
              <a:gd name="connsiteY1" fmla="*/ 14515 h 6908799"/>
              <a:gd name="connsiteX2" fmla="*/ 1071110 w 1071110"/>
              <a:gd name="connsiteY2" fmla="*/ 0 h 6908799"/>
              <a:gd name="connsiteX3" fmla="*/ 0 w 1071110"/>
              <a:gd name="connsiteY3" fmla="*/ 6908799 h 6908799"/>
            </a:gdLst>
            <a:ahLst/>
            <a:cxnLst>
              <a:cxn ang="0">
                <a:pos x="connsiteX0" y="connsiteY0"/>
              </a:cxn>
              <a:cxn ang="0">
                <a:pos x="connsiteX1" y="connsiteY1"/>
              </a:cxn>
              <a:cxn ang="0">
                <a:pos x="connsiteX2" y="connsiteY2"/>
              </a:cxn>
              <a:cxn ang="0">
                <a:pos x="connsiteX3" y="connsiteY3"/>
              </a:cxn>
            </a:cxnLst>
            <a:rect l="l" t="t" r="r" b="b"/>
            <a:pathLst>
              <a:path w="1071110" h="6908799">
                <a:moveTo>
                  <a:pt x="0" y="6908799"/>
                </a:moveTo>
                <a:cubicBezTo>
                  <a:pt x="4347" y="4562323"/>
                  <a:pt x="8695" y="2360991"/>
                  <a:pt x="13042" y="14515"/>
                </a:cubicBezTo>
                <a:lnTo>
                  <a:pt x="1071110" y="0"/>
                </a:lnTo>
                <a:lnTo>
                  <a:pt x="0" y="6908799"/>
                </a:lnTo>
                <a:close/>
              </a:path>
            </a:pathLst>
          </a:custGeom>
          <a:solidFill>
            <a:srgbClr val="005F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Freeform 91"/>
          <p:cNvSpPr>
            <a:spLocks noEditPoints="1"/>
          </p:cNvSpPr>
          <p:nvPr/>
        </p:nvSpPr>
        <p:spPr bwMode="auto">
          <a:xfrm rot="17100000" flipH="1">
            <a:off x="6332304" y="-156881"/>
            <a:ext cx="4679951" cy="4678362"/>
          </a:xfrm>
          <a:custGeom>
            <a:avLst/>
            <a:gdLst>
              <a:gd name="T0" fmla="*/ 2147483647 w 217"/>
              <a:gd name="T1" fmla="*/ 2147483647 h 217"/>
              <a:gd name="T2" fmla="*/ 2147483647 w 217"/>
              <a:gd name="T3" fmla="*/ 0 h 217"/>
              <a:gd name="T4" fmla="*/ 2147483647 w 217"/>
              <a:gd name="T5" fmla="*/ 2147483647 h 217"/>
              <a:gd name="T6" fmla="*/ 2147483647 w 217"/>
              <a:gd name="T7" fmla="*/ 2147483647 h 217"/>
              <a:gd name="T8" fmla="*/ 2147483647 w 217"/>
              <a:gd name="T9" fmla="*/ 2147483647 h 217"/>
              <a:gd name="T10" fmla="*/ 2147483647 w 217"/>
              <a:gd name="T11" fmla="*/ 2147483647 h 217"/>
              <a:gd name="T12" fmla="*/ 2147483647 w 217"/>
              <a:gd name="T13" fmla="*/ 2147483647 h 217"/>
              <a:gd name="T14" fmla="*/ 2147483647 w 217"/>
              <a:gd name="T15" fmla="*/ 2147483647 h 217"/>
              <a:gd name="T16" fmla="*/ 2147483647 w 217"/>
              <a:gd name="T17" fmla="*/ 2147483647 h 217"/>
              <a:gd name="T18" fmla="*/ 2147483647 w 217"/>
              <a:gd name="T19" fmla="*/ 2147483647 h 217"/>
              <a:gd name="T20" fmla="*/ 2147483647 w 217"/>
              <a:gd name="T21" fmla="*/ 2147483647 h 217"/>
              <a:gd name="T22" fmla="*/ 2147483647 w 217"/>
              <a:gd name="T23" fmla="*/ 2147483647 h 217"/>
              <a:gd name="T24" fmla="*/ 2147483647 w 217"/>
              <a:gd name="T25" fmla="*/ 2147483647 h 217"/>
              <a:gd name="T26" fmla="*/ 2147483647 w 217"/>
              <a:gd name="T27" fmla="*/ 2147483647 h 217"/>
              <a:gd name="T28" fmla="*/ 2147483647 w 217"/>
              <a:gd name="T29" fmla="*/ 2147483647 h 217"/>
              <a:gd name="T30" fmla="*/ 2147483647 w 217"/>
              <a:gd name="T31" fmla="*/ 2147483647 h 217"/>
              <a:gd name="T32" fmla="*/ 2147483647 w 217"/>
              <a:gd name="T33" fmla="*/ 2147483647 h 217"/>
              <a:gd name="T34" fmla="*/ 2147483647 w 217"/>
              <a:gd name="T35" fmla="*/ 2147483647 h 217"/>
              <a:gd name="T36" fmla="*/ 2147483647 w 217"/>
              <a:gd name="T37" fmla="*/ 2147483647 h 217"/>
              <a:gd name="T38" fmla="*/ 2147483647 w 217"/>
              <a:gd name="T39" fmla="*/ 2147483647 h 217"/>
              <a:gd name="T40" fmla="*/ 2147483647 w 217"/>
              <a:gd name="T41" fmla="*/ 2147483647 h 217"/>
              <a:gd name="T42" fmla="*/ 2147483647 w 217"/>
              <a:gd name="T43" fmla="*/ 2147483647 h 217"/>
              <a:gd name="T44" fmla="*/ 2147483647 w 217"/>
              <a:gd name="T45" fmla="*/ 2147483647 h 217"/>
              <a:gd name="T46" fmla="*/ 2147483647 w 217"/>
              <a:gd name="T47" fmla="*/ 2147483647 h 217"/>
              <a:gd name="T48" fmla="*/ 2147483647 w 217"/>
              <a:gd name="T49" fmla="*/ 2147483647 h 2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7" h="217">
                <a:moveTo>
                  <a:pt x="194" y="23"/>
                </a:moveTo>
                <a:cubicBezTo>
                  <a:pt x="180" y="8"/>
                  <a:pt x="160" y="0"/>
                  <a:pt x="140" y="0"/>
                </a:cubicBezTo>
                <a:cubicBezTo>
                  <a:pt x="119" y="0"/>
                  <a:pt x="100" y="8"/>
                  <a:pt x="85" y="23"/>
                </a:cubicBezTo>
                <a:cubicBezTo>
                  <a:pt x="57" y="51"/>
                  <a:pt x="56" y="96"/>
                  <a:pt x="81" y="126"/>
                </a:cubicBezTo>
                <a:cubicBezTo>
                  <a:pt x="68" y="139"/>
                  <a:pt x="68" y="139"/>
                  <a:pt x="68" y="139"/>
                </a:cubicBezTo>
                <a:cubicBezTo>
                  <a:pt x="62" y="136"/>
                  <a:pt x="54" y="137"/>
                  <a:pt x="49" y="143"/>
                </a:cubicBezTo>
                <a:cubicBezTo>
                  <a:pt x="7" y="185"/>
                  <a:pt x="7" y="185"/>
                  <a:pt x="7" y="185"/>
                </a:cubicBezTo>
                <a:cubicBezTo>
                  <a:pt x="0" y="192"/>
                  <a:pt x="0" y="203"/>
                  <a:pt x="7" y="210"/>
                </a:cubicBezTo>
                <a:cubicBezTo>
                  <a:pt x="7" y="210"/>
                  <a:pt x="7" y="210"/>
                  <a:pt x="7" y="210"/>
                </a:cubicBezTo>
                <a:cubicBezTo>
                  <a:pt x="14" y="217"/>
                  <a:pt x="25" y="217"/>
                  <a:pt x="32" y="210"/>
                </a:cubicBezTo>
                <a:cubicBezTo>
                  <a:pt x="74" y="168"/>
                  <a:pt x="74" y="168"/>
                  <a:pt x="74" y="168"/>
                </a:cubicBezTo>
                <a:cubicBezTo>
                  <a:pt x="79" y="162"/>
                  <a:pt x="81" y="155"/>
                  <a:pt x="78" y="148"/>
                </a:cubicBezTo>
                <a:cubicBezTo>
                  <a:pt x="90" y="136"/>
                  <a:pt x="90" y="136"/>
                  <a:pt x="90" y="136"/>
                </a:cubicBezTo>
                <a:cubicBezTo>
                  <a:pt x="104" y="147"/>
                  <a:pt x="122" y="154"/>
                  <a:pt x="140" y="154"/>
                </a:cubicBezTo>
                <a:cubicBezTo>
                  <a:pt x="160" y="154"/>
                  <a:pt x="180" y="146"/>
                  <a:pt x="194" y="131"/>
                </a:cubicBezTo>
                <a:cubicBezTo>
                  <a:pt x="209" y="117"/>
                  <a:pt x="217" y="97"/>
                  <a:pt x="217" y="77"/>
                </a:cubicBezTo>
                <a:cubicBezTo>
                  <a:pt x="217" y="56"/>
                  <a:pt x="209" y="37"/>
                  <a:pt x="194" y="23"/>
                </a:cubicBezTo>
                <a:close/>
                <a:moveTo>
                  <a:pt x="183" y="120"/>
                </a:moveTo>
                <a:cubicBezTo>
                  <a:pt x="171" y="132"/>
                  <a:pt x="156" y="138"/>
                  <a:pt x="140" y="138"/>
                </a:cubicBezTo>
                <a:cubicBezTo>
                  <a:pt x="124" y="138"/>
                  <a:pt x="108" y="132"/>
                  <a:pt x="97" y="120"/>
                </a:cubicBezTo>
                <a:cubicBezTo>
                  <a:pt x="73" y="96"/>
                  <a:pt x="73" y="58"/>
                  <a:pt x="97" y="34"/>
                </a:cubicBezTo>
                <a:cubicBezTo>
                  <a:pt x="108" y="22"/>
                  <a:pt x="124" y="16"/>
                  <a:pt x="140" y="16"/>
                </a:cubicBezTo>
                <a:cubicBezTo>
                  <a:pt x="156" y="16"/>
                  <a:pt x="171" y="22"/>
                  <a:pt x="183" y="34"/>
                </a:cubicBezTo>
                <a:cubicBezTo>
                  <a:pt x="194" y="45"/>
                  <a:pt x="201" y="61"/>
                  <a:pt x="201" y="77"/>
                </a:cubicBezTo>
                <a:cubicBezTo>
                  <a:pt x="201" y="93"/>
                  <a:pt x="194" y="109"/>
                  <a:pt x="183" y="120"/>
                </a:cubicBezTo>
                <a:close/>
              </a:path>
            </a:pathLst>
          </a:custGeom>
          <a:solidFill>
            <a:srgbClr val="005F97"/>
          </a:solidFill>
          <a:ln w="22225">
            <a:solidFill>
              <a:schemeClr val="accent2">
                <a:lumMod val="75000"/>
                <a:lumOff val="25000"/>
              </a:scheme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8" name="Rectangle 1"/>
          <p:cNvSpPr>
            <a:spLocks/>
          </p:cNvSpPr>
          <p:nvPr/>
        </p:nvSpPr>
        <p:spPr bwMode="auto">
          <a:xfrm>
            <a:off x="9012171" y="6274841"/>
            <a:ext cx="2376178"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eaLnBrk="0" hangingPunct="0">
              <a:lnSpc>
                <a:spcPct val="90000"/>
              </a:lnSpc>
              <a:buFontTx/>
              <a:buNone/>
              <a:defRPr/>
            </a:pPr>
            <a:r>
              <a:rPr lang="zh-CN" altLang="en-US" sz="4000" b="1" spc="130" dirty="0">
                <a:solidFill>
                  <a:srgbClr val="F8F8F8"/>
                </a:solidFill>
                <a:latin typeface="+mn-lt"/>
                <a:ea typeface="+mn-ea"/>
                <a:cs typeface="+mn-ea"/>
                <a:sym typeface="+mn-lt"/>
              </a:rPr>
              <a:t>标题文字</a:t>
            </a:r>
          </a:p>
        </p:txBody>
      </p:sp>
      <p:grpSp>
        <p:nvGrpSpPr>
          <p:cNvPr id="3" name="组合 2"/>
          <p:cNvGrpSpPr/>
          <p:nvPr/>
        </p:nvGrpSpPr>
        <p:grpSpPr>
          <a:xfrm>
            <a:off x="3467024" y="317628"/>
            <a:ext cx="1814282" cy="1815228"/>
            <a:chOff x="3467024" y="317628"/>
            <a:chExt cx="1814282" cy="1815228"/>
          </a:xfrm>
        </p:grpSpPr>
        <p:grpSp>
          <p:nvGrpSpPr>
            <p:cNvPr id="21" name="Group 8"/>
            <p:cNvGrpSpPr>
              <a:grpSpLocks/>
            </p:cNvGrpSpPr>
            <p:nvPr/>
          </p:nvGrpSpPr>
          <p:grpSpPr bwMode="auto">
            <a:xfrm>
              <a:off x="3467024" y="317628"/>
              <a:ext cx="1814282" cy="1815228"/>
              <a:chOff x="0" y="0"/>
              <a:chExt cx="2101515" cy="2101515"/>
            </a:xfrm>
          </p:grpSpPr>
          <p:sp>
            <p:nvSpPr>
              <p:cNvPr id="22" name="椭圆 3"/>
              <p:cNvSpPr>
                <a:spLocks noChangeArrowheads="1"/>
              </p:cNvSpPr>
              <p:nvPr/>
            </p:nvSpPr>
            <p:spPr bwMode="auto">
              <a:xfrm>
                <a:off x="0" y="0"/>
                <a:ext cx="2101515" cy="2101515"/>
              </a:xfrm>
              <a:prstGeom prst="ellipse">
                <a:avLst/>
              </a:prstGeom>
              <a:solidFill>
                <a:srgbClr val="0098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Tx/>
                  <a:buNone/>
                </a:pPr>
                <a:endParaRPr lang="zh-CN" altLang="en-US">
                  <a:solidFill>
                    <a:srgbClr val="FFFFFF"/>
                  </a:solidFill>
                  <a:latin typeface="+mn-lt"/>
                  <a:ea typeface="+mn-ea"/>
                  <a:cs typeface="+mn-ea"/>
                  <a:sym typeface="+mn-lt"/>
                </a:endParaRPr>
              </a:p>
            </p:txBody>
          </p:sp>
          <p:sp>
            <p:nvSpPr>
              <p:cNvPr id="23" name="同心圆 11"/>
              <p:cNvSpPr>
                <a:spLocks/>
              </p:cNvSpPr>
              <p:nvPr/>
            </p:nvSpPr>
            <p:spPr bwMode="auto">
              <a:xfrm>
                <a:off x="79987" y="80731"/>
                <a:ext cx="1941540" cy="1941540"/>
              </a:xfrm>
              <a:custGeom>
                <a:avLst/>
                <a:gdLst>
                  <a:gd name="T0" fmla="*/ 0 w 21600"/>
                  <a:gd name="T1" fmla="*/ 87258740 h 21600"/>
                  <a:gd name="T2" fmla="*/ 87258740 w 21600"/>
                  <a:gd name="T3" fmla="*/ 0 h 21600"/>
                  <a:gd name="T4" fmla="*/ 174517480 w 21600"/>
                  <a:gd name="T5" fmla="*/ 87258740 h 21600"/>
                  <a:gd name="T6" fmla="*/ 87258740 w 21600"/>
                  <a:gd name="T7" fmla="*/ 174517480 h 21600"/>
                  <a:gd name="T8" fmla="*/ 0 w 21600"/>
                  <a:gd name="T9" fmla="*/ 87258740 h 21600"/>
                  <a:gd name="T10" fmla="*/ 1664421 w 21600"/>
                  <a:gd name="T11" fmla="*/ 87258740 h 21600"/>
                  <a:gd name="T12" fmla="*/ 87258740 w 21600"/>
                  <a:gd name="T13" fmla="*/ 172853059 h 21600"/>
                  <a:gd name="T14" fmla="*/ 172853059 w 21600"/>
                  <a:gd name="T15" fmla="*/ 87258740 h 21600"/>
                  <a:gd name="T16" fmla="*/ 87258740 w 21600"/>
                  <a:gd name="T17" fmla="*/ 1664421 h 21600"/>
                  <a:gd name="T18" fmla="*/ 1664421 w 21600"/>
                  <a:gd name="T19" fmla="*/ 8725874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mn-lt"/>
                  <a:ea typeface="+mn-ea"/>
                  <a:cs typeface="+mn-ea"/>
                  <a:sym typeface="+mn-lt"/>
                </a:endParaRPr>
              </a:p>
            </p:txBody>
          </p:sp>
        </p:grpSp>
        <p:sp>
          <p:nvSpPr>
            <p:cNvPr id="32" name="TextBox 15"/>
            <p:cNvSpPr txBox="1">
              <a:spLocks noChangeArrowheads="1"/>
            </p:cNvSpPr>
            <p:nvPr/>
          </p:nvSpPr>
          <p:spPr bwMode="auto">
            <a:xfrm>
              <a:off x="3536078" y="902186"/>
              <a:ext cx="174522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Tx/>
                <a:buNone/>
              </a:pPr>
              <a:r>
                <a:rPr lang="zh-CN" altLang="en-US" dirty="0">
                  <a:solidFill>
                    <a:srgbClr val="F8F8F8"/>
                  </a:solidFill>
                  <a:latin typeface="+mn-lt"/>
                  <a:ea typeface="+mn-ea"/>
                  <a:cs typeface="+mn-ea"/>
                  <a:sym typeface="+mn-lt"/>
                </a:rPr>
                <a:t>在此录入此部分内容及说明</a:t>
              </a:r>
            </a:p>
          </p:txBody>
        </p:sp>
      </p:grpSp>
      <p:grpSp>
        <p:nvGrpSpPr>
          <p:cNvPr id="4" name="组合 3"/>
          <p:cNvGrpSpPr/>
          <p:nvPr/>
        </p:nvGrpSpPr>
        <p:grpSpPr>
          <a:xfrm>
            <a:off x="2350790" y="2333852"/>
            <a:ext cx="1816201" cy="1815228"/>
            <a:chOff x="2350790" y="2333852"/>
            <a:chExt cx="1816201" cy="1815228"/>
          </a:xfrm>
        </p:grpSpPr>
        <p:grpSp>
          <p:nvGrpSpPr>
            <p:cNvPr id="24" name="Group 8"/>
            <p:cNvGrpSpPr>
              <a:grpSpLocks/>
            </p:cNvGrpSpPr>
            <p:nvPr/>
          </p:nvGrpSpPr>
          <p:grpSpPr bwMode="auto">
            <a:xfrm>
              <a:off x="2350790" y="2333852"/>
              <a:ext cx="1816201" cy="1815228"/>
              <a:chOff x="0" y="0"/>
              <a:chExt cx="2101515" cy="2101515"/>
            </a:xfrm>
          </p:grpSpPr>
          <p:sp>
            <p:nvSpPr>
              <p:cNvPr id="25" name="椭圆 3"/>
              <p:cNvSpPr>
                <a:spLocks noChangeArrowheads="1"/>
              </p:cNvSpPr>
              <p:nvPr/>
            </p:nvSpPr>
            <p:spPr bwMode="auto">
              <a:xfrm>
                <a:off x="0" y="0"/>
                <a:ext cx="2101515" cy="2101515"/>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Tx/>
                  <a:buNone/>
                </a:pPr>
                <a:endParaRPr lang="zh-CN" altLang="en-US">
                  <a:solidFill>
                    <a:srgbClr val="FFFFFF"/>
                  </a:solidFill>
                  <a:latin typeface="+mn-lt"/>
                  <a:ea typeface="+mn-ea"/>
                  <a:cs typeface="+mn-ea"/>
                  <a:sym typeface="+mn-lt"/>
                </a:endParaRPr>
              </a:p>
            </p:txBody>
          </p:sp>
          <p:sp>
            <p:nvSpPr>
              <p:cNvPr id="26" name="同心圆 11"/>
              <p:cNvSpPr>
                <a:spLocks/>
              </p:cNvSpPr>
              <p:nvPr/>
            </p:nvSpPr>
            <p:spPr bwMode="auto">
              <a:xfrm>
                <a:off x="79987" y="80731"/>
                <a:ext cx="1941540" cy="1941540"/>
              </a:xfrm>
              <a:custGeom>
                <a:avLst/>
                <a:gdLst>
                  <a:gd name="T0" fmla="*/ 0 w 21600"/>
                  <a:gd name="T1" fmla="*/ 87258740 h 21600"/>
                  <a:gd name="T2" fmla="*/ 87258740 w 21600"/>
                  <a:gd name="T3" fmla="*/ 0 h 21600"/>
                  <a:gd name="T4" fmla="*/ 174517480 w 21600"/>
                  <a:gd name="T5" fmla="*/ 87258740 h 21600"/>
                  <a:gd name="T6" fmla="*/ 87258740 w 21600"/>
                  <a:gd name="T7" fmla="*/ 174517480 h 21600"/>
                  <a:gd name="T8" fmla="*/ 0 w 21600"/>
                  <a:gd name="T9" fmla="*/ 87258740 h 21600"/>
                  <a:gd name="T10" fmla="*/ 1664421 w 21600"/>
                  <a:gd name="T11" fmla="*/ 87258740 h 21600"/>
                  <a:gd name="T12" fmla="*/ 87258740 w 21600"/>
                  <a:gd name="T13" fmla="*/ 172853059 h 21600"/>
                  <a:gd name="T14" fmla="*/ 172853059 w 21600"/>
                  <a:gd name="T15" fmla="*/ 87258740 h 21600"/>
                  <a:gd name="T16" fmla="*/ 87258740 w 21600"/>
                  <a:gd name="T17" fmla="*/ 1664421 h 21600"/>
                  <a:gd name="T18" fmla="*/ 1664421 w 21600"/>
                  <a:gd name="T19" fmla="*/ 8725874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mn-lt"/>
                  <a:ea typeface="+mn-ea"/>
                  <a:cs typeface="+mn-ea"/>
                  <a:sym typeface="+mn-lt"/>
                </a:endParaRPr>
              </a:p>
            </p:txBody>
          </p:sp>
        </p:grpSp>
        <p:sp>
          <p:nvSpPr>
            <p:cNvPr id="33" name="TextBox 16"/>
            <p:cNvSpPr txBox="1">
              <a:spLocks noChangeArrowheads="1"/>
            </p:cNvSpPr>
            <p:nvPr/>
          </p:nvSpPr>
          <p:spPr bwMode="auto">
            <a:xfrm>
              <a:off x="2432633" y="2943888"/>
              <a:ext cx="163982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Tx/>
                <a:buNone/>
              </a:pPr>
              <a:r>
                <a:rPr lang="zh-CN" altLang="en-US" dirty="0">
                  <a:solidFill>
                    <a:srgbClr val="F8F8F8"/>
                  </a:solidFill>
                  <a:latin typeface="+mn-lt"/>
                  <a:ea typeface="+mn-ea"/>
                  <a:cs typeface="+mn-ea"/>
                  <a:sym typeface="+mn-lt"/>
                </a:rPr>
                <a:t>在此录入此部分内容及说明</a:t>
              </a:r>
            </a:p>
          </p:txBody>
        </p:sp>
      </p:grpSp>
      <p:grpSp>
        <p:nvGrpSpPr>
          <p:cNvPr id="5" name="组合 4"/>
          <p:cNvGrpSpPr/>
          <p:nvPr/>
        </p:nvGrpSpPr>
        <p:grpSpPr>
          <a:xfrm>
            <a:off x="3724063" y="4365104"/>
            <a:ext cx="1814282" cy="1815228"/>
            <a:chOff x="3724063" y="4365104"/>
            <a:chExt cx="1814282" cy="1815228"/>
          </a:xfrm>
        </p:grpSpPr>
        <p:grpSp>
          <p:nvGrpSpPr>
            <p:cNvPr id="27" name="Group 8"/>
            <p:cNvGrpSpPr>
              <a:grpSpLocks/>
            </p:cNvGrpSpPr>
            <p:nvPr/>
          </p:nvGrpSpPr>
          <p:grpSpPr bwMode="auto">
            <a:xfrm>
              <a:off x="3724063" y="4365104"/>
              <a:ext cx="1814282" cy="1815228"/>
              <a:chOff x="0" y="0"/>
              <a:chExt cx="2101515" cy="2101515"/>
            </a:xfrm>
          </p:grpSpPr>
          <p:sp>
            <p:nvSpPr>
              <p:cNvPr id="28" name="椭圆 3"/>
              <p:cNvSpPr>
                <a:spLocks noChangeArrowheads="1"/>
              </p:cNvSpPr>
              <p:nvPr/>
            </p:nvSpPr>
            <p:spPr bwMode="auto">
              <a:xfrm>
                <a:off x="0" y="0"/>
                <a:ext cx="2101515" cy="2101515"/>
              </a:xfrm>
              <a:prstGeom prst="ellipse">
                <a:avLst/>
              </a:prstGeom>
              <a:solidFill>
                <a:srgbClr val="005F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Tx/>
                  <a:buNone/>
                </a:pPr>
                <a:endParaRPr lang="zh-CN" altLang="en-US">
                  <a:solidFill>
                    <a:srgbClr val="FFFFFF"/>
                  </a:solidFill>
                  <a:latin typeface="+mn-lt"/>
                  <a:ea typeface="+mn-ea"/>
                  <a:cs typeface="+mn-ea"/>
                  <a:sym typeface="+mn-lt"/>
                </a:endParaRPr>
              </a:p>
            </p:txBody>
          </p:sp>
          <p:sp>
            <p:nvSpPr>
              <p:cNvPr id="29" name="同心圆 11"/>
              <p:cNvSpPr>
                <a:spLocks/>
              </p:cNvSpPr>
              <p:nvPr/>
            </p:nvSpPr>
            <p:spPr bwMode="auto">
              <a:xfrm>
                <a:off x="79987" y="80731"/>
                <a:ext cx="1941540" cy="1941540"/>
              </a:xfrm>
              <a:custGeom>
                <a:avLst/>
                <a:gdLst>
                  <a:gd name="T0" fmla="*/ 0 w 21600"/>
                  <a:gd name="T1" fmla="*/ 87258740 h 21600"/>
                  <a:gd name="T2" fmla="*/ 87258740 w 21600"/>
                  <a:gd name="T3" fmla="*/ 0 h 21600"/>
                  <a:gd name="T4" fmla="*/ 174517480 w 21600"/>
                  <a:gd name="T5" fmla="*/ 87258740 h 21600"/>
                  <a:gd name="T6" fmla="*/ 87258740 w 21600"/>
                  <a:gd name="T7" fmla="*/ 174517480 h 21600"/>
                  <a:gd name="T8" fmla="*/ 0 w 21600"/>
                  <a:gd name="T9" fmla="*/ 87258740 h 21600"/>
                  <a:gd name="T10" fmla="*/ 1664421 w 21600"/>
                  <a:gd name="T11" fmla="*/ 87258740 h 21600"/>
                  <a:gd name="T12" fmla="*/ 87258740 w 21600"/>
                  <a:gd name="T13" fmla="*/ 172853059 h 21600"/>
                  <a:gd name="T14" fmla="*/ 172853059 w 21600"/>
                  <a:gd name="T15" fmla="*/ 87258740 h 21600"/>
                  <a:gd name="T16" fmla="*/ 87258740 w 21600"/>
                  <a:gd name="T17" fmla="*/ 1664421 h 21600"/>
                  <a:gd name="T18" fmla="*/ 1664421 w 21600"/>
                  <a:gd name="T19" fmla="*/ 8725874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mn-lt"/>
                  <a:ea typeface="+mn-ea"/>
                  <a:cs typeface="+mn-ea"/>
                  <a:sym typeface="+mn-lt"/>
                </a:endParaRPr>
              </a:p>
            </p:txBody>
          </p:sp>
        </p:grpSp>
        <p:sp>
          <p:nvSpPr>
            <p:cNvPr id="34" name="TextBox 17"/>
            <p:cNvSpPr txBox="1">
              <a:spLocks noChangeArrowheads="1"/>
            </p:cNvSpPr>
            <p:nvPr/>
          </p:nvSpPr>
          <p:spPr bwMode="auto">
            <a:xfrm>
              <a:off x="3861397" y="5035440"/>
              <a:ext cx="16078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Tx/>
                <a:buNone/>
              </a:pPr>
              <a:r>
                <a:rPr lang="zh-CN" altLang="en-US" dirty="0">
                  <a:solidFill>
                    <a:srgbClr val="F8F8F8"/>
                  </a:solidFill>
                  <a:latin typeface="+mn-lt"/>
                  <a:ea typeface="+mn-ea"/>
                  <a:cs typeface="+mn-ea"/>
                  <a:sym typeface="+mn-lt"/>
                </a:rPr>
                <a:t>在此录入此部分内容及说明</a:t>
              </a:r>
            </a:p>
          </p:txBody>
        </p:sp>
      </p:grpSp>
      <p:grpSp>
        <p:nvGrpSpPr>
          <p:cNvPr id="6" name="组合 5"/>
          <p:cNvGrpSpPr/>
          <p:nvPr/>
        </p:nvGrpSpPr>
        <p:grpSpPr>
          <a:xfrm>
            <a:off x="6207850" y="4869160"/>
            <a:ext cx="1814282" cy="1815228"/>
            <a:chOff x="6207850" y="4869160"/>
            <a:chExt cx="1814282" cy="1815228"/>
          </a:xfrm>
        </p:grpSpPr>
        <p:grpSp>
          <p:nvGrpSpPr>
            <p:cNvPr id="35" name="Group 8"/>
            <p:cNvGrpSpPr>
              <a:grpSpLocks/>
            </p:cNvGrpSpPr>
            <p:nvPr/>
          </p:nvGrpSpPr>
          <p:grpSpPr bwMode="auto">
            <a:xfrm>
              <a:off x="6207850" y="4869160"/>
              <a:ext cx="1814282" cy="1815228"/>
              <a:chOff x="0" y="0"/>
              <a:chExt cx="2101515" cy="2101515"/>
            </a:xfrm>
          </p:grpSpPr>
          <p:sp>
            <p:nvSpPr>
              <p:cNvPr id="36" name="椭圆 3"/>
              <p:cNvSpPr>
                <a:spLocks noChangeArrowheads="1"/>
              </p:cNvSpPr>
              <p:nvPr/>
            </p:nvSpPr>
            <p:spPr bwMode="auto">
              <a:xfrm>
                <a:off x="0" y="0"/>
                <a:ext cx="2101515" cy="2101515"/>
              </a:xfrm>
              <a:prstGeom prst="ellipse">
                <a:avLst/>
              </a:prstGeom>
              <a:solidFill>
                <a:srgbClr val="D443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Tx/>
                  <a:buNone/>
                </a:pPr>
                <a:endParaRPr lang="zh-CN" altLang="en-US">
                  <a:solidFill>
                    <a:srgbClr val="FFFFFF"/>
                  </a:solidFill>
                  <a:latin typeface="+mn-lt"/>
                  <a:ea typeface="+mn-ea"/>
                  <a:cs typeface="+mn-ea"/>
                  <a:sym typeface="+mn-lt"/>
                </a:endParaRPr>
              </a:p>
            </p:txBody>
          </p:sp>
          <p:sp>
            <p:nvSpPr>
              <p:cNvPr id="37" name="同心圆 11"/>
              <p:cNvSpPr>
                <a:spLocks/>
              </p:cNvSpPr>
              <p:nvPr/>
            </p:nvSpPr>
            <p:spPr bwMode="auto">
              <a:xfrm>
                <a:off x="79987" y="80731"/>
                <a:ext cx="1941540" cy="1941540"/>
              </a:xfrm>
              <a:custGeom>
                <a:avLst/>
                <a:gdLst>
                  <a:gd name="T0" fmla="*/ 0 w 21600"/>
                  <a:gd name="T1" fmla="*/ 87258740 h 21600"/>
                  <a:gd name="T2" fmla="*/ 87258740 w 21600"/>
                  <a:gd name="T3" fmla="*/ 0 h 21600"/>
                  <a:gd name="T4" fmla="*/ 174517480 w 21600"/>
                  <a:gd name="T5" fmla="*/ 87258740 h 21600"/>
                  <a:gd name="T6" fmla="*/ 87258740 w 21600"/>
                  <a:gd name="T7" fmla="*/ 174517480 h 21600"/>
                  <a:gd name="T8" fmla="*/ 0 w 21600"/>
                  <a:gd name="T9" fmla="*/ 87258740 h 21600"/>
                  <a:gd name="T10" fmla="*/ 1664421 w 21600"/>
                  <a:gd name="T11" fmla="*/ 87258740 h 21600"/>
                  <a:gd name="T12" fmla="*/ 87258740 w 21600"/>
                  <a:gd name="T13" fmla="*/ 172853059 h 21600"/>
                  <a:gd name="T14" fmla="*/ 172853059 w 21600"/>
                  <a:gd name="T15" fmla="*/ 87258740 h 21600"/>
                  <a:gd name="T16" fmla="*/ 87258740 w 21600"/>
                  <a:gd name="T17" fmla="*/ 1664421 h 21600"/>
                  <a:gd name="T18" fmla="*/ 1664421 w 21600"/>
                  <a:gd name="T19" fmla="*/ 8725874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mn-lt"/>
                  <a:ea typeface="+mn-ea"/>
                  <a:cs typeface="+mn-ea"/>
                  <a:sym typeface="+mn-lt"/>
                </a:endParaRPr>
              </a:p>
            </p:txBody>
          </p:sp>
        </p:grpSp>
        <p:sp>
          <p:nvSpPr>
            <p:cNvPr id="38" name="TextBox 17"/>
            <p:cNvSpPr txBox="1">
              <a:spLocks noChangeArrowheads="1"/>
            </p:cNvSpPr>
            <p:nvPr/>
          </p:nvSpPr>
          <p:spPr bwMode="auto">
            <a:xfrm>
              <a:off x="6345184" y="5539496"/>
              <a:ext cx="16078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Tx/>
                <a:buNone/>
              </a:pPr>
              <a:r>
                <a:rPr lang="zh-CN" altLang="en-US" dirty="0">
                  <a:solidFill>
                    <a:srgbClr val="F8F8F8"/>
                  </a:solidFill>
                  <a:latin typeface="+mn-lt"/>
                  <a:ea typeface="+mn-ea"/>
                  <a:cs typeface="+mn-ea"/>
                  <a:sym typeface="+mn-lt"/>
                </a:rPr>
                <a:t>在此录入此部分内容及说明</a:t>
              </a:r>
            </a:p>
          </p:txBody>
        </p:sp>
      </p:grpSp>
      <p:grpSp>
        <p:nvGrpSpPr>
          <p:cNvPr id="2" name="组合 1"/>
          <p:cNvGrpSpPr/>
          <p:nvPr/>
        </p:nvGrpSpPr>
        <p:grpSpPr>
          <a:xfrm>
            <a:off x="6792201" y="1610345"/>
            <a:ext cx="2105025" cy="2106612"/>
            <a:chOff x="6792201" y="1610345"/>
            <a:chExt cx="2105025" cy="2106612"/>
          </a:xfrm>
        </p:grpSpPr>
        <p:sp>
          <p:nvSpPr>
            <p:cNvPr id="15" name="椭圆 14"/>
            <p:cNvSpPr>
              <a:spLocks noChangeAspect="1"/>
            </p:cNvSpPr>
            <p:nvPr/>
          </p:nvSpPr>
          <p:spPr>
            <a:xfrm>
              <a:off x="6792201" y="1610345"/>
              <a:ext cx="2105025" cy="2106612"/>
            </a:xfrm>
            <a:prstGeom prst="ellipse">
              <a:avLst/>
            </a:prstGeom>
            <a:solidFill>
              <a:sysClr val="window" lastClr="FFFFFF"/>
            </a:solidFill>
            <a:ln w="25400" cap="flat" cmpd="sng" algn="ctr">
              <a:solidFill>
                <a:srgbClr val="005F97"/>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40" name="Freeform 53"/>
            <p:cNvSpPr>
              <a:spLocks noEditPoints="1"/>
            </p:cNvSpPr>
            <p:nvPr/>
          </p:nvSpPr>
          <p:spPr bwMode="auto">
            <a:xfrm flipH="1">
              <a:off x="7241405" y="1949066"/>
              <a:ext cx="1243513" cy="1404473"/>
            </a:xfrm>
            <a:custGeom>
              <a:avLst/>
              <a:gdLst>
                <a:gd name="T0" fmla="*/ 588026 w 1443"/>
                <a:gd name="T1" fmla="*/ 0 h 1627"/>
                <a:gd name="T2" fmla="*/ 588026 w 1443"/>
                <a:gd name="T3" fmla="*/ 371487 h 1627"/>
                <a:gd name="T4" fmla="*/ 0 w 1443"/>
                <a:gd name="T5" fmla="*/ 1482156 h 1627"/>
                <a:gd name="T6" fmla="*/ 60569 w 1443"/>
                <a:gd name="T7" fmla="*/ 1554179 h 1627"/>
                <a:gd name="T8" fmla="*/ 234706 w 1443"/>
                <a:gd name="T9" fmla="*/ 1722232 h 1627"/>
                <a:gd name="T10" fmla="*/ 264990 w 1443"/>
                <a:gd name="T11" fmla="*/ 1838480 h 1627"/>
                <a:gd name="T12" fmla="*/ 39118 w 1443"/>
                <a:gd name="T13" fmla="*/ 1952200 h 1627"/>
                <a:gd name="T14" fmla="*/ 61831 w 1443"/>
                <a:gd name="T15" fmla="*/ 1963572 h 1627"/>
                <a:gd name="T16" fmla="*/ 76973 w 1443"/>
                <a:gd name="T17" fmla="*/ 2046967 h 1627"/>
                <a:gd name="T18" fmla="*/ 92116 w 1443"/>
                <a:gd name="T19" fmla="*/ 1962309 h 1627"/>
                <a:gd name="T20" fmla="*/ 264990 w 1443"/>
                <a:gd name="T21" fmla="*/ 1926929 h 1627"/>
                <a:gd name="T22" fmla="*/ 271300 w 1443"/>
                <a:gd name="T23" fmla="*/ 1942092 h 1627"/>
                <a:gd name="T24" fmla="*/ 287704 w 1443"/>
                <a:gd name="T25" fmla="*/ 2014115 h 1627"/>
                <a:gd name="T26" fmla="*/ 325560 w 1443"/>
                <a:gd name="T27" fmla="*/ 2055812 h 1627"/>
                <a:gd name="T28" fmla="*/ 341964 w 1443"/>
                <a:gd name="T29" fmla="*/ 2014115 h 1627"/>
                <a:gd name="T30" fmla="*/ 348273 w 1443"/>
                <a:gd name="T31" fmla="*/ 1942092 h 1627"/>
                <a:gd name="T32" fmla="*/ 518624 w 1443"/>
                <a:gd name="T33" fmla="*/ 1947146 h 1627"/>
                <a:gd name="T34" fmla="*/ 489601 w 1443"/>
                <a:gd name="T35" fmla="*/ 2004006 h 1627"/>
                <a:gd name="T36" fmla="*/ 576669 w 1443"/>
                <a:gd name="T37" fmla="*/ 2004006 h 1627"/>
                <a:gd name="T38" fmla="*/ 548909 w 1443"/>
                <a:gd name="T39" fmla="*/ 1949673 h 1627"/>
                <a:gd name="T40" fmla="*/ 570360 w 1443"/>
                <a:gd name="T41" fmla="*/ 1900394 h 1627"/>
                <a:gd name="T42" fmla="*/ 348273 w 1443"/>
                <a:gd name="T43" fmla="*/ 1722232 h 1627"/>
                <a:gd name="T44" fmla="*/ 377296 w 1443"/>
                <a:gd name="T45" fmla="*/ 1554179 h 1627"/>
                <a:gd name="T46" fmla="*/ 648595 w 1443"/>
                <a:gd name="T47" fmla="*/ 1493528 h 1627"/>
                <a:gd name="T48" fmla="*/ 623358 w 1443"/>
                <a:gd name="T49" fmla="*/ 1432877 h 1627"/>
                <a:gd name="T50" fmla="*/ 678880 w 1443"/>
                <a:gd name="T51" fmla="*/ 1883968 h 1627"/>
                <a:gd name="T52" fmla="*/ 911062 w 1443"/>
                <a:gd name="T53" fmla="*/ 1930720 h 1627"/>
                <a:gd name="T54" fmla="*/ 1029677 w 1443"/>
                <a:gd name="T55" fmla="*/ 1330529 h 1627"/>
                <a:gd name="T56" fmla="*/ 1030938 w 1443"/>
                <a:gd name="T57" fmla="*/ 1329265 h 1627"/>
                <a:gd name="T58" fmla="*/ 1032200 w 1443"/>
                <a:gd name="T59" fmla="*/ 1297676 h 1627"/>
                <a:gd name="T60" fmla="*/ 553956 w 1443"/>
                <a:gd name="T61" fmla="*/ 1185219 h 1627"/>
                <a:gd name="T62" fmla="*/ 1034724 w 1443"/>
                <a:gd name="T63" fmla="*/ 975468 h 1627"/>
                <a:gd name="T64" fmla="*/ 1553348 w 1443"/>
                <a:gd name="T65" fmla="*/ 960306 h 1627"/>
                <a:gd name="T66" fmla="*/ 1571014 w 1443"/>
                <a:gd name="T67" fmla="*/ 893337 h 1627"/>
                <a:gd name="T68" fmla="*/ 1801934 w 1443"/>
                <a:gd name="T69" fmla="*/ 337371 h 1627"/>
                <a:gd name="T70" fmla="*/ 1558395 w 1443"/>
                <a:gd name="T71" fmla="*/ 868066 h 1627"/>
                <a:gd name="T72" fmla="*/ 1533158 w 1443"/>
                <a:gd name="T73" fmla="*/ 884492 h 1627"/>
                <a:gd name="T74" fmla="*/ 1133149 w 1443"/>
                <a:gd name="T75" fmla="*/ 875647 h 1627"/>
                <a:gd name="T76" fmla="*/ 639762 w 1443"/>
                <a:gd name="T77" fmla="*/ 777089 h 1627"/>
                <a:gd name="T78" fmla="*/ 523671 w 1443"/>
                <a:gd name="T79" fmla="*/ 447300 h 1627"/>
                <a:gd name="T80" fmla="*/ 247324 w 1443"/>
                <a:gd name="T81" fmla="*/ 576183 h 1627"/>
                <a:gd name="T82" fmla="*/ 174136 w 1443"/>
                <a:gd name="T83" fmla="*/ 922399 h 1627"/>
                <a:gd name="T84" fmla="*/ 113567 w 1443"/>
                <a:gd name="T85" fmla="*/ 669687 h 1627"/>
                <a:gd name="T86" fmla="*/ 7571 w 1443"/>
                <a:gd name="T87" fmla="*/ 730338 h 1627"/>
                <a:gd name="T88" fmla="*/ 61831 w 1443"/>
                <a:gd name="T89" fmla="*/ 1220599 h 1627"/>
                <a:gd name="T90" fmla="*/ 60569 w 1443"/>
                <a:gd name="T91" fmla="*/ 1421505 h 1627"/>
                <a:gd name="T92" fmla="*/ 121138 w 1443"/>
                <a:gd name="T93" fmla="*/ 1369699 h 1627"/>
                <a:gd name="T94" fmla="*/ 121138 w 1443"/>
                <a:gd name="T95" fmla="*/ 1421505 h 1627"/>
                <a:gd name="T96" fmla="*/ 1367855 w 1443"/>
                <a:gd name="T97" fmla="*/ 1919348 h 1627"/>
                <a:gd name="T98" fmla="*/ 1039772 w 1443"/>
                <a:gd name="T99" fmla="*/ 2044440 h 1627"/>
                <a:gd name="T100" fmla="*/ 1820862 w 1443"/>
                <a:gd name="T101" fmla="*/ 1919348 h 1627"/>
                <a:gd name="T102" fmla="*/ 1631583 w 1443"/>
                <a:gd name="T103" fmla="*/ 1099297 h 1627"/>
                <a:gd name="T104" fmla="*/ 1820862 w 1443"/>
                <a:gd name="T105" fmla="*/ 975468 h 1627"/>
                <a:gd name="T106" fmla="*/ 739449 w 1443"/>
                <a:gd name="T107" fmla="*/ 1099297 h 1627"/>
                <a:gd name="T108" fmla="*/ 1367855 w 1443"/>
                <a:gd name="T109" fmla="*/ 1919348 h 162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005F97"/>
            </a:solidFill>
            <a:ln>
              <a:noFill/>
            </a:ln>
            <a:extLst/>
          </p:spPr>
          <p:txBody>
            <a:bodyPr lIns="57123" tIns="28565" rIns="57123" bIns="28565"/>
            <a:lstStyle/>
            <a:p>
              <a:pPr defTabSz="1219170" eaLnBrk="0" fontAlgn="base" hangingPunct="0">
                <a:spcBef>
                  <a:spcPct val="0"/>
                </a:spcBef>
                <a:spcAft>
                  <a:spcPct val="0"/>
                </a:spcAft>
              </a:pPr>
              <a:endParaRPr lang="zh-CN" altLang="en-US" sz="2400">
                <a:solidFill>
                  <a:srgbClr val="000000"/>
                </a:solidFill>
                <a:latin typeface="+mn-lt"/>
                <a:ea typeface="+mn-ea"/>
                <a:cs typeface="+mn-ea"/>
                <a:sym typeface="+mn-lt"/>
              </a:endParaRPr>
            </a:p>
          </p:txBody>
        </p:sp>
      </p:grpSp>
    </p:spTree>
    <p:extLst>
      <p:ext uri="{BB962C8B-B14F-4D97-AF65-F5344CB8AC3E}">
        <p14:creationId xmlns:p14="http://schemas.microsoft.com/office/powerpoint/2010/main" val="2970147972"/>
      </p:ext>
    </p:extLst>
  </p:cSld>
  <p:clrMapOvr>
    <a:masterClrMapping/>
  </p:clrMapOvr>
  <p:transition spd="slow" advTm="9629">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strVal val="4*#ppt_w"/>
                                          </p:val>
                                        </p:tav>
                                        <p:tav tm="100000">
                                          <p:val>
                                            <p:strVal val="#ppt_w"/>
                                          </p:val>
                                        </p:tav>
                                      </p:tavLst>
                                    </p:anim>
                                    <p:anim calcmode="lin" valueType="num">
                                      <p:cBhvr>
                                        <p:cTn id="8" dur="500" fill="hold"/>
                                        <p:tgtEl>
                                          <p:spTgt spid="16"/>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up)">
                                      <p:cBhvr>
                                        <p:cTn id="26" dur="5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up)">
                                      <p:cBhvr>
                                        <p:cTn id="36" dur="5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ipe(up)">
                                      <p:cBhvr>
                                        <p:cTn id="46" dur="500"/>
                                        <p:tgtEl>
                                          <p:spTgt spid="3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9" grpId="0" animBg="1"/>
      <p:bldP spid="31" grpId="0" animBg="1"/>
      <p:bldP spid="1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63" name="Freeform 5"/>
          <p:cNvSpPr>
            <a:spLocks/>
          </p:cNvSpPr>
          <p:nvPr/>
        </p:nvSpPr>
        <p:spPr bwMode="auto">
          <a:xfrm>
            <a:off x="0" y="1212132"/>
            <a:ext cx="4260219" cy="5544268"/>
          </a:xfrm>
          <a:custGeom>
            <a:avLst/>
            <a:gdLst>
              <a:gd name="T0" fmla="*/ 0 w 5566"/>
              <a:gd name="T1" fmla="*/ 0 h 9000"/>
              <a:gd name="T2" fmla="*/ 2147483647 w 5566"/>
              <a:gd name="T3" fmla="*/ 0 h 9000"/>
              <a:gd name="T4" fmla="*/ 2147483647 w 5566"/>
              <a:gd name="T5" fmla="*/ 2147483647 h 9000"/>
              <a:gd name="T6" fmla="*/ 0 w 5566"/>
              <a:gd name="T7" fmla="*/ 2147483647 h 9000"/>
              <a:gd name="T8" fmla="*/ 0 w 5566"/>
              <a:gd name="T9" fmla="*/ 0 h 9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6" h="9000">
                <a:moveTo>
                  <a:pt x="0" y="0"/>
                </a:moveTo>
                <a:lnTo>
                  <a:pt x="4324" y="0"/>
                </a:lnTo>
                <a:lnTo>
                  <a:pt x="5566" y="9000"/>
                </a:lnTo>
                <a:lnTo>
                  <a:pt x="0" y="9000"/>
                </a:lnTo>
                <a:lnTo>
                  <a:pt x="0" y="0"/>
                </a:lnTo>
                <a:close/>
              </a:path>
            </a:pathLst>
          </a:custGeom>
          <a:blipFill dpi="0" rotWithShape="1">
            <a:blip r:embed="rId3"/>
            <a:srcRect/>
            <a:tile tx="146050" ty="57150" sx="80000" sy="80000" flip="none" algn="ctr"/>
          </a:blipFill>
          <a:ln>
            <a:noFill/>
          </a:ln>
          <a:extLst/>
        </p:spPr>
        <p:txBody>
          <a:bodyPr/>
          <a:lstStyle/>
          <a:p>
            <a:endParaRPr lang="zh-CN" altLang="en-US">
              <a:solidFill>
                <a:srgbClr val="006794"/>
              </a:solidFill>
              <a:latin typeface="Arial"/>
              <a:ea typeface="微软雅黑"/>
              <a:cs typeface="+mn-ea"/>
              <a:sym typeface="+mn-lt"/>
            </a:endParaRPr>
          </a:p>
        </p:txBody>
      </p:sp>
      <p:grpSp>
        <p:nvGrpSpPr>
          <p:cNvPr id="2" name="组合 1"/>
          <p:cNvGrpSpPr/>
          <p:nvPr/>
        </p:nvGrpSpPr>
        <p:grpSpPr>
          <a:xfrm>
            <a:off x="0" y="340595"/>
            <a:ext cx="3286894" cy="782637"/>
            <a:chOff x="0" y="340595"/>
            <a:chExt cx="3286894" cy="782637"/>
          </a:xfrm>
        </p:grpSpPr>
        <p:sp>
          <p:nvSpPr>
            <p:cNvPr id="14365" name="矩形 12"/>
            <p:cNvSpPr>
              <a:spLocks noChangeArrowheads="1"/>
            </p:cNvSpPr>
            <p:nvPr/>
          </p:nvSpPr>
          <p:spPr bwMode="auto">
            <a:xfrm>
              <a:off x="0" y="340595"/>
              <a:ext cx="3286894" cy="782637"/>
            </a:xfrm>
            <a:prstGeom prst="rect">
              <a:avLst/>
            </a:prstGeom>
            <a:solidFill>
              <a:srgbClr val="005F97"/>
            </a:solidFill>
            <a:ln>
              <a:noFill/>
            </a:ln>
            <a:extLst/>
          </p:spPr>
          <p:txBody>
            <a:bodyPr/>
            <a:lstStyle/>
            <a:p>
              <a:pPr>
                <a:buFontTx/>
                <a:buNone/>
              </a:pPr>
              <a:endParaRPr lang="zh-CN" altLang="en-US">
                <a:solidFill>
                  <a:srgbClr val="006794"/>
                </a:solidFill>
                <a:latin typeface="Arial"/>
                <a:ea typeface="微软雅黑"/>
                <a:cs typeface="+mn-ea"/>
                <a:sym typeface="+mn-lt"/>
              </a:endParaRPr>
            </a:p>
          </p:txBody>
        </p:sp>
        <p:sp>
          <p:nvSpPr>
            <p:cNvPr id="14366" name="TextBox 98"/>
            <p:cNvSpPr txBox="1">
              <a:spLocks noChangeArrowheads="1"/>
            </p:cNvSpPr>
            <p:nvPr/>
          </p:nvSpPr>
          <p:spPr bwMode="auto">
            <a:xfrm>
              <a:off x="478582" y="362821"/>
              <a:ext cx="90281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2800" dirty="0">
                  <a:solidFill>
                    <a:srgbClr val="FFFFFF"/>
                  </a:solidFill>
                  <a:latin typeface="Arial"/>
                  <a:ea typeface="微软雅黑"/>
                  <a:cs typeface="+mn-ea"/>
                  <a:sym typeface="+mn-lt"/>
                </a:rPr>
                <a:t>目录</a:t>
              </a:r>
            </a:p>
          </p:txBody>
        </p:sp>
        <p:sp>
          <p:nvSpPr>
            <p:cNvPr id="14367" name="TextBox 104"/>
            <p:cNvSpPr txBox="1">
              <a:spLocks noChangeArrowheads="1"/>
            </p:cNvSpPr>
            <p:nvPr/>
          </p:nvSpPr>
          <p:spPr bwMode="auto">
            <a:xfrm>
              <a:off x="532528" y="745409"/>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en-US" altLang="zh-CN">
                  <a:solidFill>
                    <a:srgbClr val="FFFFFF"/>
                  </a:solidFill>
                  <a:latin typeface="Arial"/>
                  <a:ea typeface="微软雅黑"/>
                  <a:cs typeface="+mn-ea"/>
                  <a:sym typeface="+mn-lt"/>
                </a:rPr>
                <a:t>Contents</a:t>
              </a:r>
              <a:endParaRPr lang="zh-CN" altLang="en-US">
                <a:solidFill>
                  <a:srgbClr val="FFFFFF"/>
                </a:solidFill>
                <a:latin typeface="Arial"/>
                <a:ea typeface="微软雅黑"/>
                <a:cs typeface="+mn-ea"/>
                <a:sym typeface="+mn-lt"/>
              </a:endParaRPr>
            </a:p>
          </p:txBody>
        </p:sp>
      </p:grpSp>
      <p:sp>
        <p:nvSpPr>
          <p:cNvPr id="6" name="矩形 5"/>
          <p:cNvSpPr/>
          <p:nvPr/>
        </p:nvSpPr>
        <p:spPr bwMode="auto">
          <a:xfrm>
            <a:off x="-1" y="116632"/>
            <a:ext cx="12190413" cy="144016"/>
          </a:xfrm>
          <a:prstGeom prst="rect">
            <a:avLst/>
          </a:prstGeom>
          <a:solidFill>
            <a:srgbClr val="005F97"/>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006794"/>
              </a:solidFill>
              <a:latin typeface="Arial"/>
              <a:ea typeface="微软雅黑"/>
              <a:cs typeface="+mn-ea"/>
              <a:sym typeface="+mn-lt"/>
            </a:endParaRPr>
          </a:p>
        </p:txBody>
      </p:sp>
      <p:grpSp>
        <p:nvGrpSpPr>
          <p:cNvPr id="32" name="组合 15"/>
          <p:cNvGrpSpPr>
            <a:grpSpLocks/>
          </p:cNvGrpSpPr>
          <p:nvPr/>
        </p:nvGrpSpPr>
        <p:grpSpPr bwMode="auto">
          <a:xfrm>
            <a:off x="5797220" y="1321586"/>
            <a:ext cx="4762482" cy="850747"/>
            <a:chOff x="4247964" y="2057753"/>
            <a:chExt cx="4120794" cy="736358"/>
          </a:xfrm>
        </p:grpSpPr>
        <p:sp>
          <p:nvSpPr>
            <p:cNvPr id="33" name="TextBox 32"/>
            <p:cNvSpPr txBox="1"/>
            <p:nvPr/>
          </p:nvSpPr>
          <p:spPr>
            <a:xfrm>
              <a:off x="5004131" y="2057753"/>
              <a:ext cx="2556550" cy="439549"/>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34" name="圆角矩形​​ 10"/>
            <p:cNvSpPr>
              <a:spLocks noChangeArrowheads="1"/>
            </p:cNvSpPr>
            <p:nvPr/>
          </p:nvSpPr>
          <p:spPr bwMode="auto">
            <a:xfrm>
              <a:off x="4247964" y="2133922"/>
              <a:ext cx="647740" cy="647441"/>
            </a:xfrm>
            <a:prstGeom prst="roundRect">
              <a:avLst>
                <a:gd name="adj" fmla="val 16667"/>
              </a:avLst>
            </a:prstGeom>
            <a:solidFill>
              <a:schemeClr val="accent1"/>
            </a:solidFill>
            <a:ln w="25400" algn="ctr">
              <a:solidFill>
                <a:srgbClr val="F8F8F8"/>
              </a:solidFill>
              <a:round/>
              <a:headEnd/>
              <a:tailEnd/>
            </a:ln>
          </p:spPr>
          <p:txBody>
            <a:bodyPr anchor="ctr"/>
            <a:lstStyle/>
            <a:p>
              <a:pPr algn="ctr" defTabSz="914377"/>
              <a:r>
                <a:rPr lang="en-US" altLang="zh-CN" sz="3700" dirty="0">
                  <a:solidFill>
                    <a:srgbClr val="FFFFFF"/>
                  </a:solidFill>
                  <a:latin typeface="+mn-lt"/>
                  <a:ea typeface="+mn-ea"/>
                  <a:cs typeface="+mn-ea"/>
                  <a:sym typeface="+mn-lt"/>
                </a:rPr>
                <a:t>1</a:t>
              </a:r>
              <a:endParaRPr lang="zh-CN" altLang="en-US" sz="3700" dirty="0">
                <a:solidFill>
                  <a:srgbClr val="FFFFFF"/>
                </a:solidFill>
                <a:latin typeface="+mn-lt"/>
                <a:ea typeface="+mn-ea"/>
                <a:cs typeface="+mn-ea"/>
                <a:sym typeface="+mn-lt"/>
              </a:endParaRPr>
            </a:p>
          </p:txBody>
        </p:sp>
        <p:sp>
          <p:nvSpPr>
            <p:cNvPr id="35" name="TextBox 34"/>
            <p:cNvSpPr txBox="1"/>
            <p:nvPr/>
          </p:nvSpPr>
          <p:spPr>
            <a:xfrm>
              <a:off x="5013286" y="2501078"/>
              <a:ext cx="3355472" cy="293033"/>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grpSp>
        <p:nvGrpSpPr>
          <p:cNvPr id="36" name="组合 16"/>
          <p:cNvGrpSpPr>
            <a:grpSpLocks/>
          </p:cNvGrpSpPr>
          <p:nvPr/>
        </p:nvGrpSpPr>
        <p:grpSpPr bwMode="auto">
          <a:xfrm>
            <a:off x="5792992" y="2701287"/>
            <a:ext cx="4762482" cy="850747"/>
            <a:chOff x="4247964" y="2057753"/>
            <a:chExt cx="4120794" cy="736358"/>
          </a:xfrm>
        </p:grpSpPr>
        <p:sp>
          <p:nvSpPr>
            <p:cNvPr id="37" name="TextBox 36"/>
            <p:cNvSpPr txBox="1"/>
            <p:nvPr/>
          </p:nvSpPr>
          <p:spPr>
            <a:xfrm>
              <a:off x="5004131" y="2057753"/>
              <a:ext cx="2556550" cy="439549"/>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38" name="圆角矩形​​ 18"/>
            <p:cNvSpPr>
              <a:spLocks noChangeArrowheads="1"/>
            </p:cNvSpPr>
            <p:nvPr/>
          </p:nvSpPr>
          <p:spPr bwMode="auto">
            <a:xfrm>
              <a:off x="4247964" y="2133922"/>
              <a:ext cx="647740" cy="647441"/>
            </a:xfrm>
            <a:prstGeom prst="roundRect">
              <a:avLst>
                <a:gd name="adj" fmla="val 16667"/>
              </a:avLst>
            </a:prstGeom>
            <a:solidFill>
              <a:schemeClr val="accent1"/>
            </a:solidFill>
            <a:ln w="25400" algn="ctr">
              <a:solidFill>
                <a:srgbClr val="F8F8F8"/>
              </a:solidFill>
              <a:round/>
              <a:headEnd/>
              <a:tailEnd/>
            </a:ln>
          </p:spPr>
          <p:txBody>
            <a:bodyPr anchor="ctr"/>
            <a:lstStyle/>
            <a:p>
              <a:pPr algn="ctr" defTabSz="914377"/>
              <a:r>
                <a:rPr lang="en-US" altLang="zh-CN" sz="3700" dirty="0">
                  <a:solidFill>
                    <a:srgbClr val="FFFFFF"/>
                  </a:solidFill>
                  <a:latin typeface="+mn-lt"/>
                  <a:ea typeface="+mn-ea"/>
                  <a:cs typeface="+mn-ea"/>
                  <a:sym typeface="+mn-lt"/>
                </a:rPr>
                <a:t>2</a:t>
              </a:r>
              <a:endParaRPr lang="zh-CN" altLang="en-US" sz="3700" dirty="0">
                <a:solidFill>
                  <a:srgbClr val="FFFFFF"/>
                </a:solidFill>
                <a:latin typeface="+mn-lt"/>
                <a:ea typeface="+mn-ea"/>
                <a:cs typeface="+mn-ea"/>
                <a:sym typeface="+mn-lt"/>
              </a:endParaRPr>
            </a:p>
          </p:txBody>
        </p:sp>
        <p:sp>
          <p:nvSpPr>
            <p:cNvPr id="39" name="TextBox 38"/>
            <p:cNvSpPr txBox="1"/>
            <p:nvPr/>
          </p:nvSpPr>
          <p:spPr>
            <a:xfrm>
              <a:off x="5013286" y="2501078"/>
              <a:ext cx="3355472" cy="293033"/>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grpSp>
        <p:nvGrpSpPr>
          <p:cNvPr id="40" name="组合 20"/>
          <p:cNvGrpSpPr>
            <a:grpSpLocks/>
          </p:cNvGrpSpPr>
          <p:nvPr/>
        </p:nvGrpSpPr>
        <p:grpSpPr bwMode="auto">
          <a:xfrm>
            <a:off x="5797220" y="4080988"/>
            <a:ext cx="4762482" cy="850747"/>
            <a:chOff x="4247964" y="2057753"/>
            <a:chExt cx="4120794" cy="736358"/>
          </a:xfrm>
        </p:grpSpPr>
        <p:sp>
          <p:nvSpPr>
            <p:cNvPr id="41" name="TextBox 40"/>
            <p:cNvSpPr txBox="1"/>
            <p:nvPr/>
          </p:nvSpPr>
          <p:spPr>
            <a:xfrm>
              <a:off x="5004131" y="2057753"/>
              <a:ext cx="2556550" cy="439549"/>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42" name="圆角矩形​​ 22"/>
            <p:cNvSpPr>
              <a:spLocks noChangeArrowheads="1"/>
            </p:cNvSpPr>
            <p:nvPr/>
          </p:nvSpPr>
          <p:spPr bwMode="auto">
            <a:xfrm>
              <a:off x="4247964" y="2133922"/>
              <a:ext cx="647740" cy="647441"/>
            </a:xfrm>
            <a:prstGeom prst="roundRect">
              <a:avLst>
                <a:gd name="adj" fmla="val 16667"/>
              </a:avLst>
            </a:prstGeom>
            <a:solidFill>
              <a:schemeClr val="accent1"/>
            </a:solidFill>
            <a:ln w="25400" algn="ctr">
              <a:solidFill>
                <a:srgbClr val="F8F8F8"/>
              </a:solidFill>
              <a:round/>
              <a:headEnd/>
              <a:tailEnd/>
            </a:ln>
          </p:spPr>
          <p:txBody>
            <a:bodyPr anchor="ctr"/>
            <a:lstStyle/>
            <a:p>
              <a:pPr algn="ctr" defTabSz="914377"/>
              <a:r>
                <a:rPr lang="en-US" altLang="zh-CN" sz="3700">
                  <a:solidFill>
                    <a:srgbClr val="FFFFFF"/>
                  </a:solidFill>
                  <a:latin typeface="+mn-lt"/>
                  <a:ea typeface="+mn-ea"/>
                  <a:cs typeface="+mn-ea"/>
                  <a:sym typeface="+mn-lt"/>
                </a:rPr>
                <a:t>3</a:t>
              </a:r>
              <a:endParaRPr lang="zh-CN" altLang="en-US" sz="3700">
                <a:solidFill>
                  <a:srgbClr val="FFFFFF"/>
                </a:solidFill>
                <a:latin typeface="+mn-lt"/>
                <a:ea typeface="+mn-ea"/>
                <a:cs typeface="+mn-ea"/>
                <a:sym typeface="+mn-lt"/>
              </a:endParaRPr>
            </a:p>
          </p:txBody>
        </p:sp>
        <p:sp>
          <p:nvSpPr>
            <p:cNvPr id="43" name="TextBox 42"/>
            <p:cNvSpPr txBox="1"/>
            <p:nvPr/>
          </p:nvSpPr>
          <p:spPr>
            <a:xfrm>
              <a:off x="5013286" y="2501078"/>
              <a:ext cx="3355472" cy="293033"/>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grpSp>
        <p:nvGrpSpPr>
          <p:cNvPr id="44" name="组合 24"/>
          <p:cNvGrpSpPr>
            <a:grpSpLocks/>
          </p:cNvGrpSpPr>
          <p:nvPr/>
        </p:nvGrpSpPr>
        <p:grpSpPr bwMode="auto">
          <a:xfrm>
            <a:off x="5784518" y="5460690"/>
            <a:ext cx="4762482" cy="848630"/>
            <a:chOff x="4247964" y="2057753"/>
            <a:chExt cx="4120794" cy="736390"/>
          </a:xfrm>
        </p:grpSpPr>
        <p:sp>
          <p:nvSpPr>
            <p:cNvPr id="45" name="TextBox 44"/>
            <p:cNvSpPr txBox="1"/>
            <p:nvPr/>
          </p:nvSpPr>
          <p:spPr>
            <a:xfrm>
              <a:off x="5004131" y="2057753"/>
              <a:ext cx="2556550" cy="440665"/>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46" name="圆角矩形​​ 26"/>
            <p:cNvSpPr>
              <a:spLocks noChangeArrowheads="1"/>
            </p:cNvSpPr>
            <p:nvPr/>
          </p:nvSpPr>
          <p:spPr bwMode="auto">
            <a:xfrm>
              <a:off x="4247964" y="2132499"/>
              <a:ext cx="647740" cy="648864"/>
            </a:xfrm>
            <a:prstGeom prst="roundRect">
              <a:avLst>
                <a:gd name="adj" fmla="val 16667"/>
              </a:avLst>
            </a:prstGeom>
            <a:solidFill>
              <a:srgbClr val="D44318"/>
            </a:solidFill>
            <a:ln w="25400" algn="ctr">
              <a:solidFill>
                <a:srgbClr val="F8F8F8"/>
              </a:solidFill>
              <a:round/>
              <a:headEnd/>
              <a:tailEnd/>
            </a:ln>
          </p:spPr>
          <p:txBody>
            <a:bodyPr anchor="ctr"/>
            <a:lstStyle/>
            <a:p>
              <a:pPr algn="ctr" defTabSz="914377"/>
              <a:r>
                <a:rPr lang="en-US" altLang="zh-CN" sz="3700">
                  <a:solidFill>
                    <a:srgbClr val="FFFFFF"/>
                  </a:solidFill>
                  <a:latin typeface="+mn-lt"/>
                  <a:ea typeface="+mn-ea"/>
                  <a:cs typeface="+mn-ea"/>
                  <a:sym typeface="+mn-lt"/>
                </a:rPr>
                <a:t>4</a:t>
              </a:r>
              <a:endParaRPr lang="zh-CN" altLang="en-US" sz="3700">
                <a:solidFill>
                  <a:srgbClr val="FFFFFF"/>
                </a:solidFill>
                <a:latin typeface="+mn-lt"/>
                <a:ea typeface="+mn-ea"/>
                <a:cs typeface="+mn-ea"/>
                <a:sym typeface="+mn-lt"/>
              </a:endParaRPr>
            </a:p>
          </p:txBody>
        </p:sp>
        <p:sp>
          <p:nvSpPr>
            <p:cNvPr id="47" name="TextBox 46"/>
            <p:cNvSpPr txBox="1"/>
            <p:nvPr/>
          </p:nvSpPr>
          <p:spPr>
            <a:xfrm>
              <a:off x="5013286" y="2500366"/>
              <a:ext cx="3355472" cy="293777"/>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sp>
        <p:nvSpPr>
          <p:cNvPr id="24" name="TextBox 23"/>
          <p:cNvSpPr txBox="1"/>
          <p:nvPr>
            <p:custDataLst>
              <p:tags r:id="rId1"/>
            </p:custDataLst>
          </p:nvPr>
        </p:nvSpPr>
        <p:spPr>
          <a:xfrm>
            <a:off x="0" y="6525344"/>
            <a:ext cx="3622530" cy="276999"/>
          </a:xfrm>
          <a:prstGeom prst="rect">
            <a:avLst/>
          </a:prstGeom>
          <a:noFill/>
        </p:spPr>
        <p:txBody>
          <a:bodyPr wrap="none" rtlCol="0">
            <a:spAutoFit/>
          </a:bodyPr>
          <a:lstStyle/>
          <a:p>
            <a:r>
              <a:rPr lang="zh-CN" altLang="en-US" sz="1200" dirty="0">
                <a:solidFill>
                  <a:srgbClr val="0070C0"/>
                </a:solidFill>
                <a:latin typeface="微软雅黑" panose="020B0503020204020204" pitchFamily="34" charset="-122"/>
                <a:ea typeface="微软雅黑" panose="020B0503020204020204" pitchFamily="34" charset="-122"/>
              </a:rPr>
              <a:t>旺旺：哎呀小小草 </a:t>
            </a:r>
            <a:r>
              <a:rPr lang="en-US" altLang="zh-CN" sz="1200" dirty="0">
                <a:solidFill>
                  <a:srgbClr val="0070C0"/>
                </a:solidFill>
                <a:latin typeface="微软雅黑" panose="020B0503020204020204" pitchFamily="34" charset="-122"/>
                <a:ea typeface="微软雅黑" panose="020B0503020204020204" pitchFamily="34" charset="-122"/>
              </a:rPr>
              <a:t>https://800sucai.taobao.com/</a:t>
            </a:r>
            <a:endParaRPr lang="zh-CN" altLang="en-US" sz="1200" dirty="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6904928"/>
      </p:ext>
    </p:extLst>
  </p:cSld>
  <p:clrMapOvr>
    <a:masterClrMapping/>
  </p:clrMapOvr>
  <p:transition spd="slow" advTm="10235">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14363"/>
                                        </p:tgtEl>
                                        <p:attrNameLst>
                                          <p:attrName>style.visibility</p:attrName>
                                        </p:attrNameLst>
                                      </p:cBhvr>
                                      <p:to>
                                        <p:strVal val="visible"/>
                                      </p:to>
                                    </p:set>
                                    <p:animEffect transition="in" filter="fade">
                                      <p:cBhvr>
                                        <p:cTn id="17" dur="800" decel="100000"/>
                                        <p:tgtEl>
                                          <p:spTgt spid="14363"/>
                                        </p:tgtEl>
                                      </p:cBhvr>
                                    </p:animEffect>
                                    <p:anim calcmode="lin" valueType="num">
                                      <p:cBhvr>
                                        <p:cTn id="18" dur="800" decel="100000" fill="hold"/>
                                        <p:tgtEl>
                                          <p:spTgt spid="14363"/>
                                        </p:tgtEl>
                                        <p:attrNameLst>
                                          <p:attrName>style.rotation</p:attrName>
                                        </p:attrNameLst>
                                      </p:cBhvr>
                                      <p:tavLst>
                                        <p:tav tm="0">
                                          <p:val>
                                            <p:fltVal val="-90"/>
                                          </p:val>
                                        </p:tav>
                                        <p:tav tm="100000">
                                          <p:val>
                                            <p:fltVal val="0"/>
                                          </p:val>
                                        </p:tav>
                                      </p:tavLst>
                                    </p:anim>
                                    <p:anim calcmode="lin" valueType="num">
                                      <p:cBhvr>
                                        <p:cTn id="19" dur="800" decel="100000" fill="hold"/>
                                        <p:tgtEl>
                                          <p:spTgt spid="14363"/>
                                        </p:tgtEl>
                                        <p:attrNameLst>
                                          <p:attrName>ppt_x</p:attrName>
                                        </p:attrNameLst>
                                      </p:cBhvr>
                                      <p:tavLst>
                                        <p:tav tm="0">
                                          <p:val>
                                            <p:strVal val="#ppt_x+0.4"/>
                                          </p:val>
                                        </p:tav>
                                        <p:tav tm="100000">
                                          <p:val>
                                            <p:strVal val="#ppt_x-0.05"/>
                                          </p:val>
                                        </p:tav>
                                      </p:tavLst>
                                    </p:anim>
                                    <p:anim calcmode="lin" valueType="num">
                                      <p:cBhvr>
                                        <p:cTn id="20" dur="800" decel="100000" fill="hold"/>
                                        <p:tgtEl>
                                          <p:spTgt spid="14363"/>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4363"/>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4363"/>
                                        </p:tgtEl>
                                        <p:attrNameLst>
                                          <p:attrName>ppt_y</p:attrName>
                                        </p:attrNameLst>
                                      </p:cBhvr>
                                      <p:tavLst>
                                        <p:tav tm="0">
                                          <p:val>
                                            <p:strVal val="#ppt_y+0.1"/>
                                          </p:val>
                                        </p:tav>
                                        <p:tav tm="100000">
                                          <p:val>
                                            <p:strVal val="#ppt_y"/>
                                          </p:val>
                                        </p:tav>
                                      </p:tavLst>
                                    </p:anim>
                                  </p:childTnLst>
                                </p:cTn>
                              </p:par>
                            </p:childTnLst>
                          </p:cTn>
                        </p:par>
                        <p:par>
                          <p:cTn id="23" fill="hold">
                            <p:stCondLst>
                              <p:cond delay="1000"/>
                            </p:stCondLst>
                            <p:childTnLst>
                              <p:par>
                                <p:cTn id="24" presetID="2" presetClass="entr" presetSubtype="2"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1+#ppt_w/2"/>
                                          </p:val>
                                        </p:tav>
                                        <p:tav tm="100000">
                                          <p:val>
                                            <p:strVal val="#ppt_x"/>
                                          </p:val>
                                        </p:tav>
                                      </p:tavLst>
                                    </p:anim>
                                    <p:anim calcmode="lin" valueType="num">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1+#ppt_w/2"/>
                                          </p:val>
                                        </p:tav>
                                        <p:tav tm="100000">
                                          <p:val>
                                            <p:strVal val="#ppt_x"/>
                                          </p:val>
                                        </p:tav>
                                      </p:tavLst>
                                    </p:anim>
                                    <p:anim calcmode="lin" valueType="num">
                                      <p:cBhvr additive="base">
                                        <p:cTn id="32" dur="500" fill="hold"/>
                                        <p:tgtEl>
                                          <p:spTgt spid="36"/>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2" fill="hold" nodeType="after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500" fill="hold"/>
                                        <p:tgtEl>
                                          <p:spTgt spid="40"/>
                                        </p:tgtEl>
                                        <p:attrNameLst>
                                          <p:attrName>ppt_x</p:attrName>
                                        </p:attrNameLst>
                                      </p:cBhvr>
                                      <p:tavLst>
                                        <p:tav tm="0">
                                          <p:val>
                                            <p:strVal val="1+#ppt_w/2"/>
                                          </p:val>
                                        </p:tav>
                                        <p:tav tm="100000">
                                          <p:val>
                                            <p:strVal val="#ppt_x"/>
                                          </p:val>
                                        </p:tav>
                                      </p:tavLst>
                                    </p:anim>
                                    <p:anim calcmode="lin" valueType="num">
                                      <p:cBhvr additive="base">
                                        <p:cTn id="37" dur="500" fill="hold"/>
                                        <p:tgtEl>
                                          <p:spTgt spid="40"/>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2" presetClass="entr" presetSubtype="2"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1+#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6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sp>
        <p:nvSpPr>
          <p:cNvPr id="5" name="Freeform 69"/>
          <p:cNvSpPr>
            <a:spLocks noEditPoints="1"/>
          </p:cNvSpPr>
          <p:nvPr/>
        </p:nvSpPr>
        <p:spPr bwMode="auto">
          <a:xfrm>
            <a:off x="5155566" y="1670475"/>
            <a:ext cx="1974594" cy="4665155"/>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rgbClr val="005F97"/>
          </a:solidFill>
          <a:ln>
            <a:noFill/>
          </a:ln>
          <a:effectLst>
            <a:outerShdw blurRad="76200" dir="13500000" sy="23000" kx="1200000" algn="br" rotWithShape="0">
              <a:prstClr val="black">
                <a:alpha val="6000"/>
              </a:prstClr>
            </a:outerShdw>
          </a:effectLst>
        </p:spPr>
        <p:txBody>
          <a:bodyPr lIns="60942" tIns="30471" rIns="60942" bIns="30471"/>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defRPr/>
            </a:pPr>
            <a:endParaRPr lang="id-ID" sz="1200" dirty="0">
              <a:solidFill>
                <a:prstClr val="black"/>
              </a:solidFill>
              <a:cs typeface="+mn-ea"/>
              <a:sym typeface="+mn-lt"/>
            </a:endParaRPr>
          </a:p>
        </p:txBody>
      </p:sp>
      <p:grpSp>
        <p:nvGrpSpPr>
          <p:cNvPr id="2" name="组合 1"/>
          <p:cNvGrpSpPr/>
          <p:nvPr/>
        </p:nvGrpSpPr>
        <p:grpSpPr>
          <a:xfrm>
            <a:off x="1204724" y="2263994"/>
            <a:ext cx="3585728" cy="1070398"/>
            <a:chOff x="1204724" y="2263994"/>
            <a:chExt cx="3585728" cy="1070398"/>
          </a:xfrm>
        </p:grpSpPr>
        <p:cxnSp>
          <p:nvCxnSpPr>
            <p:cNvPr id="6" name="Straight Connector 56"/>
            <p:cNvCxnSpPr>
              <a:cxnSpLocks noChangeShapeType="1"/>
            </p:cNvCxnSpPr>
            <p:nvPr/>
          </p:nvCxnSpPr>
          <p:spPr bwMode="auto">
            <a:xfrm flipH="1" flipV="1">
              <a:off x="4168233" y="2656543"/>
              <a:ext cx="622219" cy="325511"/>
            </a:xfrm>
            <a:prstGeom prst="line">
              <a:avLst/>
            </a:prstGeom>
            <a:noFill/>
            <a:ln w="9525" algn="ctr">
              <a:solidFill>
                <a:srgbClr val="969696"/>
              </a:solidFill>
              <a:round/>
              <a:headEnd/>
              <a:tailEnd/>
            </a:ln>
            <a:extLst>
              <a:ext uri="{909E8E84-426E-40DD-AFC4-6F175D3DCCD1}">
                <a14:hiddenFill xmlns:a14="http://schemas.microsoft.com/office/drawing/2010/main">
                  <a:noFill/>
                </a14:hiddenFill>
              </a:ext>
            </a:extLst>
          </p:spPr>
        </p:cxnSp>
        <p:cxnSp>
          <p:nvCxnSpPr>
            <p:cNvPr id="7" name="Straight Connector 57"/>
            <p:cNvCxnSpPr>
              <a:cxnSpLocks noChangeShapeType="1"/>
            </p:cNvCxnSpPr>
            <p:nvPr/>
          </p:nvCxnSpPr>
          <p:spPr bwMode="auto">
            <a:xfrm flipH="1">
              <a:off x="1904790" y="2656503"/>
              <a:ext cx="2263480" cy="0"/>
            </a:xfrm>
            <a:prstGeom prst="line">
              <a:avLst/>
            </a:prstGeom>
            <a:noFill/>
            <a:ln w="9525" algn="ctr">
              <a:solidFill>
                <a:srgbClr val="969696"/>
              </a:solidFill>
              <a:round/>
              <a:headEnd/>
              <a:tailEnd type="oval" w="med" len="med"/>
            </a:ln>
            <a:extLst>
              <a:ext uri="{909E8E84-426E-40DD-AFC4-6F175D3DCCD1}">
                <a14:hiddenFill xmlns:a14="http://schemas.microsoft.com/office/drawing/2010/main">
                  <a:noFill/>
                </a14:hiddenFill>
              </a:ext>
            </a:extLst>
          </p:spPr>
        </p:cxnSp>
        <p:sp>
          <p:nvSpPr>
            <p:cNvPr id="14" name="AutoShape 34"/>
            <p:cNvSpPr>
              <a:spLocks/>
            </p:cNvSpPr>
            <p:nvPr/>
          </p:nvSpPr>
          <p:spPr bwMode="auto">
            <a:xfrm>
              <a:off x="1204724" y="2263994"/>
              <a:ext cx="523947" cy="513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rgbClr val="005F97"/>
            </a:solidFill>
            <a:ln>
              <a:noFill/>
            </a:ln>
            <a:effectLst/>
            <a:extLst/>
          </p:spPr>
          <p:txBody>
            <a:bodyPr lIns="19045" tIns="19045" rIns="19045" bIns="19045" anchor="ctr"/>
            <a:lstStyle/>
            <a:p>
              <a:pPr defTabSz="171226">
                <a:defRPr/>
              </a:pPr>
              <a:endParaRPr lang="es-ES" sz="1100">
                <a:solidFill>
                  <a:srgbClr val="44CEB9"/>
                </a:solidFill>
                <a:effectLst>
                  <a:outerShdw blurRad="38100" dist="38100" dir="2700000" algn="tl">
                    <a:srgbClr val="000000"/>
                  </a:outerShdw>
                </a:effectLst>
                <a:latin typeface="+mn-lt"/>
                <a:ea typeface="+mn-ea"/>
                <a:cs typeface="+mn-ea"/>
                <a:sym typeface="+mn-lt"/>
              </a:endParaRPr>
            </a:p>
          </p:txBody>
        </p:sp>
        <p:sp>
          <p:nvSpPr>
            <p:cNvPr id="18" name="TextBox 13"/>
            <p:cNvSpPr txBox="1">
              <a:spLocks noChangeArrowheads="1"/>
            </p:cNvSpPr>
            <p:nvPr/>
          </p:nvSpPr>
          <p:spPr bwMode="auto">
            <a:xfrm>
              <a:off x="2060345" y="2346906"/>
              <a:ext cx="1952371" cy="24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fontAlgn="base">
                <a:spcBef>
                  <a:spcPct val="20000"/>
                </a:spcBef>
                <a:spcAft>
                  <a:spcPct val="0"/>
                </a:spcAft>
              </a:pPr>
              <a:r>
                <a:rPr lang="zh-CN" altLang="en-US" sz="1600" b="1">
                  <a:solidFill>
                    <a:srgbClr val="000000"/>
                  </a:solidFill>
                  <a:latin typeface="+mn-lt"/>
                  <a:ea typeface="+mn-ea"/>
                  <a:cs typeface="+mn-ea"/>
                  <a:sym typeface="+mn-lt"/>
                </a:rPr>
                <a:t>单击编辑标题</a:t>
              </a:r>
              <a:endParaRPr lang="en-US" sz="1600" b="1">
                <a:solidFill>
                  <a:srgbClr val="000000"/>
                </a:solidFill>
                <a:latin typeface="+mn-lt"/>
                <a:ea typeface="+mn-ea"/>
                <a:cs typeface="+mn-ea"/>
                <a:sym typeface="+mn-lt"/>
              </a:endParaRPr>
            </a:p>
          </p:txBody>
        </p:sp>
        <p:sp>
          <p:nvSpPr>
            <p:cNvPr id="19" name="TextBox 13"/>
            <p:cNvSpPr txBox="1">
              <a:spLocks noChangeArrowheads="1"/>
            </p:cNvSpPr>
            <p:nvPr/>
          </p:nvSpPr>
          <p:spPr bwMode="auto">
            <a:xfrm>
              <a:off x="2031775" y="2780394"/>
              <a:ext cx="213649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spcBef>
                  <a:spcPct val="20000"/>
                </a:spcBef>
              </a:pPr>
              <a:r>
                <a:rPr lang="zh-CN" altLang="en-US" sz="1200" dirty="0">
                  <a:solidFill>
                    <a:srgbClr val="000000"/>
                  </a:solidFill>
                  <a:latin typeface="+mn-lt"/>
                  <a:ea typeface="+mn-ea"/>
                  <a:cs typeface="+mn-ea"/>
                  <a:sym typeface="+mn-lt"/>
                </a:rPr>
                <a:t>这里可以添加主要内容这里可以添加主要内容这里可以添加主要内容这里可以添加主要内容</a:t>
              </a:r>
            </a:p>
          </p:txBody>
        </p:sp>
      </p:grpSp>
      <p:grpSp>
        <p:nvGrpSpPr>
          <p:cNvPr id="26" name="组合 25"/>
          <p:cNvGrpSpPr/>
          <p:nvPr/>
        </p:nvGrpSpPr>
        <p:grpSpPr>
          <a:xfrm>
            <a:off x="1238549" y="3968082"/>
            <a:ext cx="3551903" cy="1079582"/>
            <a:chOff x="1238549" y="3968082"/>
            <a:chExt cx="3551903" cy="1079582"/>
          </a:xfrm>
        </p:grpSpPr>
        <p:cxnSp>
          <p:nvCxnSpPr>
            <p:cNvPr id="12" name="Straight Connector 77"/>
            <p:cNvCxnSpPr>
              <a:cxnSpLocks noChangeShapeType="1"/>
            </p:cNvCxnSpPr>
            <p:nvPr/>
          </p:nvCxnSpPr>
          <p:spPr bwMode="auto">
            <a:xfrm flipH="1">
              <a:off x="4168233" y="3968082"/>
              <a:ext cx="622219" cy="428725"/>
            </a:xfrm>
            <a:prstGeom prst="line">
              <a:avLst/>
            </a:prstGeom>
            <a:noFill/>
            <a:ln w="9525" algn="ctr">
              <a:solidFill>
                <a:srgbClr val="969696"/>
              </a:solidFill>
              <a:round/>
              <a:headEnd/>
              <a:tailEnd/>
            </a:ln>
            <a:extLst>
              <a:ext uri="{909E8E84-426E-40DD-AFC4-6F175D3DCCD1}">
                <a14:hiddenFill xmlns:a14="http://schemas.microsoft.com/office/drawing/2010/main">
                  <a:noFill/>
                </a14:hiddenFill>
              </a:ext>
            </a:extLst>
          </p:spPr>
        </p:cxnSp>
        <p:cxnSp>
          <p:nvCxnSpPr>
            <p:cNvPr id="13" name="Straight Connector 78"/>
            <p:cNvCxnSpPr>
              <a:cxnSpLocks noChangeShapeType="1"/>
            </p:cNvCxnSpPr>
            <p:nvPr/>
          </p:nvCxnSpPr>
          <p:spPr bwMode="auto">
            <a:xfrm flipH="1" flipV="1">
              <a:off x="1904790" y="4396806"/>
              <a:ext cx="2263480" cy="0"/>
            </a:xfrm>
            <a:prstGeom prst="line">
              <a:avLst/>
            </a:prstGeom>
            <a:noFill/>
            <a:ln w="9525" algn="ctr">
              <a:solidFill>
                <a:srgbClr val="969696"/>
              </a:solidFill>
              <a:round/>
              <a:headEnd/>
              <a:tailEnd type="oval" w="med" len="med"/>
            </a:ln>
            <a:extLst>
              <a:ext uri="{909E8E84-426E-40DD-AFC4-6F175D3DCCD1}">
                <a14:hiddenFill xmlns:a14="http://schemas.microsoft.com/office/drawing/2010/main">
                  <a:noFill/>
                </a14:hiddenFill>
              </a:ext>
            </a:extLst>
          </p:spPr>
        </p:cxnSp>
        <p:sp>
          <p:nvSpPr>
            <p:cNvPr id="16" name="AutoShape 81"/>
            <p:cNvSpPr>
              <a:spLocks/>
            </p:cNvSpPr>
            <p:nvPr/>
          </p:nvSpPr>
          <p:spPr bwMode="auto">
            <a:xfrm>
              <a:off x="1238549" y="4038818"/>
              <a:ext cx="481693" cy="388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tx2"/>
            </a:solidFill>
            <a:ln>
              <a:noFill/>
            </a:ln>
            <a:effectLst/>
            <a:extLst/>
          </p:spPr>
          <p:txBody>
            <a:bodyPr lIns="19045" tIns="19045" rIns="19045" bIns="19045" anchor="ctr"/>
            <a:lstStyle/>
            <a:p>
              <a:pPr defTabSz="171226">
                <a:defRPr/>
              </a:pPr>
              <a:endParaRPr lang="es-ES" sz="1100">
                <a:solidFill>
                  <a:srgbClr val="44CEB9"/>
                </a:solidFill>
                <a:effectLst>
                  <a:outerShdw blurRad="38100" dist="38100" dir="2700000" algn="tl">
                    <a:srgbClr val="000000"/>
                  </a:outerShdw>
                </a:effectLst>
                <a:latin typeface="+mn-lt"/>
                <a:ea typeface="+mn-ea"/>
                <a:cs typeface="+mn-ea"/>
                <a:sym typeface="+mn-lt"/>
              </a:endParaRPr>
            </a:p>
          </p:txBody>
        </p:sp>
        <p:sp>
          <p:nvSpPr>
            <p:cNvPr id="20" name="TextBox 13"/>
            <p:cNvSpPr txBox="1">
              <a:spLocks noChangeArrowheads="1"/>
            </p:cNvSpPr>
            <p:nvPr/>
          </p:nvSpPr>
          <p:spPr bwMode="auto">
            <a:xfrm>
              <a:off x="2060345" y="4060215"/>
              <a:ext cx="1952371" cy="24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fontAlgn="base">
                <a:spcBef>
                  <a:spcPct val="20000"/>
                </a:spcBef>
                <a:spcAft>
                  <a:spcPct val="0"/>
                </a:spcAft>
              </a:pPr>
              <a:r>
                <a:rPr lang="zh-CN" altLang="en-US" sz="1600" b="1">
                  <a:solidFill>
                    <a:srgbClr val="000000"/>
                  </a:solidFill>
                  <a:latin typeface="+mn-lt"/>
                  <a:ea typeface="+mn-ea"/>
                  <a:cs typeface="+mn-ea"/>
                  <a:sym typeface="+mn-lt"/>
                </a:rPr>
                <a:t>单击编辑标题</a:t>
              </a:r>
              <a:endParaRPr lang="en-US" sz="1600" b="1">
                <a:solidFill>
                  <a:srgbClr val="000000"/>
                </a:solidFill>
                <a:latin typeface="+mn-lt"/>
                <a:ea typeface="+mn-ea"/>
                <a:cs typeface="+mn-ea"/>
                <a:sym typeface="+mn-lt"/>
              </a:endParaRPr>
            </a:p>
          </p:txBody>
        </p:sp>
        <p:sp>
          <p:nvSpPr>
            <p:cNvPr id="21" name="TextBox 13"/>
            <p:cNvSpPr txBox="1">
              <a:spLocks noChangeArrowheads="1"/>
            </p:cNvSpPr>
            <p:nvPr/>
          </p:nvSpPr>
          <p:spPr bwMode="auto">
            <a:xfrm>
              <a:off x="2031775" y="4493666"/>
              <a:ext cx="213649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spcBef>
                  <a:spcPct val="20000"/>
                </a:spcBef>
              </a:pPr>
              <a:r>
                <a:rPr lang="zh-CN" altLang="en-US" sz="1200" dirty="0">
                  <a:solidFill>
                    <a:srgbClr val="000000"/>
                  </a:solidFill>
                  <a:latin typeface="+mn-lt"/>
                  <a:ea typeface="+mn-ea"/>
                  <a:cs typeface="+mn-ea"/>
                  <a:sym typeface="+mn-lt"/>
                </a:rPr>
                <a:t>这里可以添加主要内容这里可以添加主要内容这里可以添加主要内容这里可以添加主要内容</a:t>
              </a:r>
            </a:p>
          </p:txBody>
        </p:sp>
      </p:grpSp>
      <p:grpSp>
        <p:nvGrpSpPr>
          <p:cNvPr id="3" name="组合 2"/>
          <p:cNvGrpSpPr/>
          <p:nvPr/>
        </p:nvGrpSpPr>
        <p:grpSpPr>
          <a:xfrm>
            <a:off x="7268254" y="2275708"/>
            <a:ext cx="3202836" cy="1145979"/>
            <a:chOff x="7268254" y="2275708"/>
            <a:chExt cx="3202836" cy="1145979"/>
          </a:xfrm>
        </p:grpSpPr>
        <p:cxnSp>
          <p:nvCxnSpPr>
            <p:cNvPr id="8" name="Straight Connector 61"/>
            <p:cNvCxnSpPr>
              <a:cxnSpLocks noChangeShapeType="1"/>
            </p:cNvCxnSpPr>
            <p:nvPr/>
          </p:nvCxnSpPr>
          <p:spPr bwMode="auto">
            <a:xfrm flipV="1">
              <a:off x="7268254" y="2705726"/>
              <a:ext cx="644441" cy="254059"/>
            </a:xfrm>
            <a:prstGeom prst="line">
              <a:avLst/>
            </a:prstGeom>
            <a:noFill/>
            <a:ln w="9525" algn="ctr">
              <a:solidFill>
                <a:srgbClr val="969696"/>
              </a:solidFill>
              <a:round/>
              <a:headEnd/>
              <a:tailEnd/>
            </a:ln>
            <a:extLst>
              <a:ext uri="{909E8E84-426E-40DD-AFC4-6F175D3DCCD1}">
                <a14:hiddenFill xmlns:a14="http://schemas.microsoft.com/office/drawing/2010/main">
                  <a:noFill/>
                </a14:hiddenFill>
              </a:ext>
            </a:extLst>
          </p:spPr>
        </p:cxnSp>
        <p:cxnSp>
          <p:nvCxnSpPr>
            <p:cNvPr id="9" name="Straight Connector 62"/>
            <p:cNvCxnSpPr>
              <a:cxnSpLocks noChangeShapeType="1"/>
            </p:cNvCxnSpPr>
            <p:nvPr/>
          </p:nvCxnSpPr>
          <p:spPr bwMode="auto">
            <a:xfrm>
              <a:off x="7912696" y="2705726"/>
              <a:ext cx="2028561" cy="0"/>
            </a:xfrm>
            <a:prstGeom prst="line">
              <a:avLst/>
            </a:prstGeom>
            <a:noFill/>
            <a:ln w="9525" algn="ctr">
              <a:solidFill>
                <a:srgbClr val="969696"/>
              </a:solidFill>
              <a:round/>
              <a:headEnd/>
              <a:tailEnd type="oval" w="med" len="med"/>
            </a:ln>
            <a:extLst>
              <a:ext uri="{909E8E84-426E-40DD-AFC4-6F175D3DCCD1}">
                <a14:hiddenFill xmlns:a14="http://schemas.microsoft.com/office/drawing/2010/main">
                  <a:noFill/>
                </a14:hiddenFill>
              </a:ext>
            </a:extLst>
          </p:spPr>
        </p:cxnSp>
        <p:sp>
          <p:nvSpPr>
            <p:cNvPr id="15" name="AutoShape 14"/>
            <p:cNvSpPr>
              <a:spLocks/>
            </p:cNvSpPr>
            <p:nvPr/>
          </p:nvSpPr>
          <p:spPr bwMode="auto">
            <a:xfrm>
              <a:off x="10103482" y="2275708"/>
              <a:ext cx="367608" cy="6361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61" y="5503"/>
                  </a:moveTo>
                  <a:cubicBezTo>
                    <a:pt x="20836" y="5503"/>
                    <a:pt x="21078" y="5553"/>
                    <a:pt x="21285" y="5656"/>
                  </a:cubicBezTo>
                  <a:cubicBezTo>
                    <a:pt x="21498" y="5760"/>
                    <a:pt x="21599" y="5889"/>
                    <a:pt x="21599" y="6045"/>
                  </a:cubicBezTo>
                  <a:cubicBezTo>
                    <a:pt x="21599" y="6136"/>
                    <a:pt x="21585" y="6208"/>
                    <a:pt x="21556" y="6261"/>
                  </a:cubicBezTo>
                  <a:lnTo>
                    <a:pt x="8488" y="21266"/>
                  </a:lnTo>
                  <a:cubicBezTo>
                    <a:pt x="8333" y="21489"/>
                    <a:pt x="8000" y="21599"/>
                    <a:pt x="7493" y="21599"/>
                  </a:cubicBezTo>
                  <a:cubicBezTo>
                    <a:pt x="7217" y="21599"/>
                    <a:pt x="6961" y="21549"/>
                    <a:pt x="6729" y="21446"/>
                  </a:cubicBezTo>
                  <a:cubicBezTo>
                    <a:pt x="6497" y="21343"/>
                    <a:pt x="6381" y="21213"/>
                    <a:pt x="6381" y="21057"/>
                  </a:cubicBezTo>
                  <a:cubicBezTo>
                    <a:pt x="6381" y="21014"/>
                    <a:pt x="6406" y="20973"/>
                    <a:pt x="6454" y="20947"/>
                  </a:cubicBezTo>
                  <a:lnTo>
                    <a:pt x="11169" y="10444"/>
                  </a:lnTo>
                  <a:cubicBezTo>
                    <a:pt x="10985" y="10473"/>
                    <a:pt x="10613" y="10531"/>
                    <a:pt x="10058" y="10610"/>
                  </a:cubicBezTo>
                  <a:cubicBezTo>
                    <a:pt x="9502" y="10689"/>
                    <a:pt x="8874" y="10776"/>
                    <a:pt x="8164" y="10867"/>
                  </a:cubicBezTo>
                  <a:cubicBezTo>
                    <a:pt x="7454" y="10960"/>
                    <a:pt x="6705" y="11061"/>
                    <a:pt x="5922" y="11171"/>
                  </a:cubicBezTo>
                  <a:cubicBezTo>
                    <a:pt x="5135" y="11284"/>
                    <a:pt x="4401" y="11387"/>
                    <a:pt x="3724" y="11483"/>
                  </a:cubicBezTo>
                  <a:cubicBezTo>
                    <a:pt x="3043" y="11579"/>
                    <a:pt x="2459" y="11654"/>
                    <a:pt x="1966" y="11707"/>
                  </a:cubicBezTo>
                  <a:cubicBezTo>
                    <a:pt x="1473" y="11760"/>
                    <a:pt x="1178" y="11786"/>
                    <a:pt x="1087" y="11786"/>
                  </a:cubicBezTo>
                  <a:cubicBezTo>
                    <a:pt x="777" y="11786"/>
                    <a:pt x="521" y="11733"/>
                    <a:pt x="314" y="11623"/>
                  </a:cubicBezTo>
                  <a:cubicBezTo>
                    <a:pt x="106" y="11510"/>
                    <a:pt x="0" y="11385"/>
                    <a:pt x="0" y="11248"/>
                  </a:cubicBezTo>
                  <a:cubicBezTo>
                    <a:pt x="0" y="11186"/>
                    <a:pt x="14" y="11150"/>
                    <a:pt x="43" y="11133"/>
                  </a:cubicBezTo>
                  <a:lnTo>
                    <a:pt x="4879" y="424"/>
                  </a:lnTo>
                  <a:cubicBezTo>
                    <a:pt x="4942" y="302"/>
                    <a:pt x="5067" y="201"/>
                    <a:pt x="5261" y="120"/>
                  </a:cubicBezTo>
                  <a:cubicBezTo>
                    <a:pt x="5454" y="40"/>
                    <a:pt x="5671" y="0"/>
                    <a:pt x="5922" y="0"/>
                  </a:cubicBezTo>
                  <a:lnTo>
                    <a:pt x="13874" y="0"/>
                  </a:lnTo>
                  <a:cubicBezTo>
                    <a:pt x="14155" y="0"/>
                    <a:pt x="14396" y="52"/>
                    <a:pt x="14604" y="153"/>
                  </a:cubicBezTo>
                  <a:cubicBezTo>
                    <a:pt x="14812" y="256"/>
                    <a:pt x="14918" y="386"/>
                    <a:pt x="14918" y="539"/>
                  </a:cubicBezTo>
                  <a:cubicBezTo>
                    <a:pt x="14918" y="585"/>
                    <a:pt x="14908" y="623"/>
                    <a:pt x="14894" y="652"/>
                  </a:cubicBezTo>
                  <a:cubicBezTo>
                    <a:pt x="14879" y="686"/>
                    <a:pt x="14855" y="729"/>
                    <a:pt x="14821" y="779"/>
                  </a:cubicBezTo>
                  <a:lnTo>
                    <a:pt x="10662" y="6801"/>
                  </a:lnTo>
                  <a:cubicBezTo>
                    <a:pt x="10845" y="6770"/>
                    <a:pt x="11208" y="6719"/>
                    <a:pt x="11749" y="6647"/>
                  </a:cubicBezTo>
                  <a:cubicBezTo>
                    <a:pt x="12290" y="6573"/>
                    <a:pt x="12913" y="6491"/>
                    <a:pt x="13618" y="6398"/>
                  </a:cubicBezTo>
                  <a:cubicBezTo>
                    <a:pt x="14329" y="6307"/>
                    <a:pt x="15063" y="6206"/>
                    <a:pt x="15821" y="6095"/>
                  </a:cubicBezTo>
                  <a:cubicBezTo>
                    <a:pt x="16575" y="5983"/>
                    <a:pt x="17290" y="5884"/>
                    <a:pt x="17971" y="5800"/>
                  </a:cubicBezTo>
                  <a:cubicBezTo>
                    <a:pt x="18648" y="5719"/>
                    <a:pt x="19227" y="5647"/>
                    <a:pt x="19706" y="5589"/>
                  </a:cubicBezTo>
                  <a:cubicBezTo>
                    <a:pt x="20179" y="5534"/>
                    <a:pt x="20464" y="5503"/>
                    <a:pt x="20561" y="5503"/>
                  </a:cubicBezTo>
                </a:path>
              </a:pathLst>
            </a:custGeom>
            <a:solidFill>
              <a:srgbClr val="D44318"/>
            </a:solidFill>
            <a:ln>
              <a:noFill/>
            </a:ln>
            <a:effectLst/>
            <a:extLst/>
          </p:spPr>
          <p:txBody>
            <a:bodyPr lIns="19045" tIns="19045" rIns="19045" bIns="19045" anchor="ctr"/>
            <a:lstStyle/>
            <a:p>
              <a:pPr defTabSz="171226">
                <a:defRPr/>
              </a:pPr>
              <a:endParaRPr lang="es-ES" sz="1100">
                <a:solidFill>
                  <a:srgbClr val="44CEB9"/>
                </a:solidFill>
                <a:effectLst>
                  <a:outerShdw blurRad="38100" dist="38100" dir="2700000" algn="tl">
                    <a:srgbClr val="000000"/>
                  </a:outerShdw>
                </a:effectLst>
                <a:latin typeface="+mn-lt"/>
                <a:ea typeface="+mn-ea"/>
                <a:cs typeface="+mn-ea"/>
                <a:sym typeface="+mn-lt"/>
              </a:endParaRPr>
            </a:p>
          </p:txBody>
        </p:sp>
        <p:sp>
          <p:nvSpPr>
            <p:cNvPr id="22" name="TextBox 13"/>
            <p:cNvSpPr txBox="1">
              <a:spLocks noChangeArrowheads="1"/>
            </p:cNvSpPr>
            <p:nvPr/>
          </p:nvSpPr>
          <p:spPr bwMode="auto">
            <a:xfrm>
              <a:off x="7950791" y="2327814"/>
              <a:ext cx="1952371" cy="24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r" fontAlgn="base">
                <a:spcBef>
                  <a:spcPct val="20000"/>
                </a:spcBef>
                <a:spcAft>
                  <a:spcPct val="0"/>
                </a:spcAft>
              </a:pPr>
              <a:r>
                <a:rPr lang="zh-CN" altLang="en-US" sz="1600" b="1">
                  <a:solidFill>
                    <a:srgbClr val="000000"/>
                  </a:solidFill>
                  <a:latin typeface="+mn-lt"/>
                  <a:ea typeface="+mn-ea"/>
                  <a:cs typeface="+mn-ea"/>
                  <a:sym typeface="+mn-lt"/>
                </a:rPr>
                <a:t>单击编辑标题</a:t>
              </a:r>
              <a:endParaRPr lang="en-US" sz="1600" b="1">
                <a:solidFill>
                  <a:srgbClr val="000000"/>
                </a:solidFill>
                <a:latin typeface="+mn-lt"/>
                <a:ea typeface="+mn-ea"/>
                <a:cs typeface="+mn-ea"/>
                <a:sym typeface="+mn-lt"/>
              </a:endParaRPr>
            </a:p>
          </p:txBody>
        </p:sp>
        <p:sp>
          <p:nvSpPr>
            <p:cNvPr id="23" name="TextBox 13"/>
            <p:cNvSpPr txBox="1">
              <a:spLocks noChangeArrowheads="1"/>
            </p:cNvSpPr>
            <p:nvPr/>
          </p:nvSpPr>
          <p:spPr bwMode="auto">
            <a:xfrm>
              <a:off x="7766665" y="2867689"/>
              <a:ext cx="213649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r">
                <a:spcBef>
                  <a:spcPct val="20000"/>
                </a:spcBef>
              </a:pPr>
              <a:r>
                <a:rPr lang="zh-CN" altLang="en-US" sz="1200" dirty="0">
                  <a:solidFill>
                    <a:srgbClr val="000000"/>
                  </a:solidFill>
                  <a:latin typeface="+mn-lt"/>
                  <a:ea typeface="+mn-ea"/>
                  <a:cs typeface="+mn-ea"/>
                  <a:sym typeface="+mn-lt"/>
                </a:rPr>
                <a:t>这里可以添加主要内容这里可以添加主要内容这里可以添加主要内容这里可以添加主要内容</a:t>
              </a:r>
            </a:p>
          </p:txBody>
        </p:sp>
      </p:grpSp>
      <p:grpSp>
        <p:nvGrpSpPr>
          <p:cNvPr id="4" name="组合 3"/>
          <p:cNvGrpSpPr/>
          <p:nvPr/>
        </p:nvGrpSpPr>
        <p:grpSpPr>
          <a:xfrm>
            <a:off x="7268254" y="3968120"/>
            <a:ext cx="3330485" cy="1127178"/>
            <a:chOff x="7268254" y="3968120"/>
            <a:chExt cx="3330485" cy="1127178"/>
          </a:xfrm>
        </p:grpSpPr>
        <p:cxnSp>
          <p:nvCxnSpPr>
            <p:cNvPr id="10" name="Straight Connector 71"/>
            <p:cNvCxnSpPr>
              <a:cxnSpLocks noChangeShapeType="1"/>
            </p:cNvCxnSpPr>
            <p:nvPr/>
          </p:nvCxnSpPr>
          <p:spPr bwMode="auto">
            <a:xfrm>
              <a:off x="7268254" y="3968120"/>
              <a:ext cx="644441" cy="433487"/>
            </a:xfrm>
            <a:prstGeom prst="line">
              <a:avLst/>
            </a:prstGeom>
            <a:noFill/>
            <a:ln w="9525" algn="ctr">
              <a:solidFill>
                <a:srgbClr val="969696"/>
              </a:solidFill>
              <a:round/>
              <a:headEnd/>
              <a:tailEnd/>
            </a:ln>
            <a:extLst>
              <a:ext uri="{909E8E84-426E-40DD-AFC4-6F175D3DCCD1}">
                <a14:hiddenFill xmlns:a14="http://schemas.microsoft.com/office/drawing/2010/main">
                  <a:noFill/>
                </a14:hiddenFill>
              </a:ext>
            </a:extLst>
          </p:spPr>
        </p:cxnSp>
        <p:cxnSp>
          <p:nvCxnSpPr>
            <p:cNvPr id="11" name="Straight Connector 72"/>
            <p:cNvCxnSpPr>
              <a:cxnSpLocks noChangeShapeType="1"/>
            </p:cNvCxnSpPr>
            <p:nvPr/>
          </p:nvCxnSpPr>
          <p:spPr bwMode="auto">
            <a:xfrm flipV="1">
              <a:off x="7912696" y="4401570"/>
              <a:ext cx="2028561" cy="0"/>
            </a:xfrm>
            <a:prstGeom prst="line">
              <a:avLst/>
            </a:prstGeom>
            <a:noFill/>
            <a:ln w="9525" algn="ctr">
              <a:solidFill>
                <a:srgbClr val="969696"/>
              </a:solidFill>
              <a:round/>
              <a:headEnd/>
              <a:tailEnd type="oval" w="med" len="med"/>
            </a:ln>
            <a:extLst>
              <a:ext uri="{909E8E84-426E-40DD-AFC4-6F175D3DCCD1}">
                <a14:hiddenFill xmlns:a14="http://schemas.microsoft.com/office/drawing/2010/main">
                  <a:noFill/>
                </a14:hiddenFill>
              </a:ext>
            </a:extLst>
          </p:spPr>
        </p:cxnSp>
        <p:sp>
          <p:nvSpPr>
            <p:cNvPr id="17" name="AutoShape 92"/>
            <p:cNvSpPr>
              <a:spLocks/>
            </p:cNvSpPr>
            <p:nvPr/>
          </p:nvSpPr>
          <p:spPr bwMode="auto">
            <a:xfrm>
              <a:off x="10085357" y="3968760"/>
              <a:ext cx="513382" cy="4290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287" y="12517"/>
                  </a:moveTo>
                  <a:cubicBezTo>
                    <a:pt x="14687" y="12517"/>
                    <a:pt x="15037" y="12647"/>
                    <a:pt x="15346" y="12910"/>
                  </a:cubicBezTo>
                  <a:lnTo>
                    <a:pt x="20700" y="17164"/>
                  </a:lnTo>
                  <a:cubicBezTo>
                    <a:pt x="20976" y="17407"/>
                    <a:pt x="21197" y="17703"/>
                    <a:pt x="21357" y="18051"/>
                  </a:cubicBezTo>
                  <a:cubicBezTo>
                    <a:pt x="21517" y="18398"/>
                    <a:pt x="21599" y="18779"/>
                    <a:pt x="21599" y="19191"/>
                  </a:cubicBezTo>
                  <a:cubicBezTo>
                    <a:pt x="21599" y="19860"/>
                    <a:pt x="21402" y="20428"/>
                    <a:pt x="21006" y="20896"/>
                  </a:cubicBezTo>
                  <a:cubicBezTo>
                    <a:pt x="20613" y="21365"/>
                    <a:pt x="20143" y="21599"/>
                    <a:pt x="19594" y="21599"/>
                  </a:cubicBezTo>
                  <a:cubicBezTo>
                    <a:pt x="19182" y="21599"/>
                    <a:pt x="18810" y="21458"/>
                    <a:pt x="18478" y="21179"/>
                  </a:cubicBezTo>
                  <a:lnTo>
                    <a:pt x="13128" y="16924"/>
                  </a:lnTo>
                  <a:cubicBezTo>
                    <a:pt x="12599" y="16498"/>
                    <a:pt x="12319" y="15908"/>
                    <a:pt x="12281" y="15154"/>
                  </a:cubicBezTo>
                  <a:lnTo>
                    <a:pt x="9713" y="13096"/>
                  </a:lnTo>
                  <a:lnTo>
                    <a:pt x="8518" y="15233"/>
                  </a:lnTo>
                  <a:cubicBezTo>
                    <a:pt x="8412" y="15411"/>
                    <a:pt x="8273" y="15504"/>
                    <a:pt x="8101" y="15504"/>
                  </a:cubicBezTo>
                  <a:cubicBezTo>
                    <a:pt x="7995" y="15504"/>
                    <a:pt x="7901" y="15468"/>
                    <a:pt x="7819" y="15397"/>
                  </a:cubicBezTo>
                  <a:cubicBezTo>
                    <a:pt x="8233" y="15747"/>
                    <a:pt x="8445" y="16199"/>
                    <a:pt x="8452" y="16746"/>
                  </a:cubicBezTo>
                  <a:cubicBezTo>
                    <a:pt x="8452" y="16972"/>
                    <a:pt x="8412" y="17187"/>
                    <a:pt x="8334" y="17390"/>
                  </a:cubicBezTo>
                  <a:cubicBezTo>
                    <a:pt x="8254" y="17591"/>
                    <a:pt x="8150" y="17777"/>
                    <a:pt x="8016" y="17944"/>
                  </a:cubicBezTo>
                  <a:cubicBezTo>
                    <a:pt x="7884" y="18107"/>
                    <a:pt x="7736" y="18240"/>
                    <a:pt x="7567" y="18342"/>
                  </a:cubicBezTo>
                  <a:cubicBezTo>
                    <a:pt x="7395" y="18440"/>
                    <a:pt x="7221" y="18488"/>
                    <a:pt x="7042" y="18488"/>
                  </a:cubicBezTo>
                  <a:cubicBezTo>
                    <a:pt x="6781" y="18488"/>
                    <a:pt x="6545" y="18409"/>
                    <a:pt x="6343" y="18246"/>
                  </a:cubicBezTo>
                  <a:lnTo>
                    <a:pt x="550" y="13627"/>
                  </a:lnTo>
                  <a:cubicBezTo>
                    <a:pt x="183" y="13328"/>
                    <a:pt x="0" y="12915"/>
                    <a:pt x="0" y="12379"/>
                  </a:cubicBezTo>
                  <a:cubicBezTo>
                    <a:pt x="0" y="11939"/>
                    <a:pt x="136" y="11529"/>
                    <a:pt x="416" y="11151"/>
                  </a:cubicBezTo>
                  <a:cubicBezTo>
                    <a:pt x="694" y="10773"/>
                    <a:pt x="1023" y="10581"/>
                    <a:pt x="1407" y="10581"/>
                  </a:cubicBezTo>
                  <a:cubicBezTo>
                    <a:pt x="1673" y="10581"/>
                    <a:pt x="1925" y="10682"/>
                    <a:pt x="2174" y="10880"/>
                  </a:cubicBezTo>
                  <a:cubicBezTo>
                    <a:pt x="2024" y="10756"/>
                    <a:pt x="1944" y="10586"/>
                    <a:pt x="1939" y="10380"/>
                  </a:cubicBezTo>
                  <a:cubicBezTo>
                    <a:pt x="1939" y="10310"/>
                    <a:pt x="1967" y="10202"/>
                    <a:pt x="2026" y="10058"/>
                  </a:cubicBezTo>
                  <a:lnTo>
                    <a:pt x="5792" y="3271"/>
                  </a:lnTo>
                  <a:cubicBezTo>
                    <a:pt x="5898" y="3094"/>
                    <a:pt x="6034" y="2998"/>
                    <a:pt x="6209" y="2989"/>
                  </a:cubicBezTo>
                  <a:cubicBezTo>
                    <a:pt x="6329" y="2989"/>
                    <a:pt x="6418" y="3029"/>
                    <a:pt x="6479" y="3111"/>
                  </a:cubicBezTo>
                  <a:cubicBezTo>
                    <a:pt x="6293" y="2947"/>
                    <a:pt x="6140" y="2755"/>
                    <a:pt x="6027" y="2529"/>
                  </a:cubicBezTo>
                  <a:cubicBezTo>
                    <a:pt x="5914" y="2303"/>
                    <a:pt x="5860" y="2052"/>
                    <a:pt x="5860" y="1770"/>
                  </a:cubicBezTo>
                  <a:cubicBezTo>
                    <a:pt x="5860" y="1329"/>
                    <a:pt x="6001" y="926"/>
                    <a:pt x="6289" y="556"/>
                  </a:cubicBezTo>
                  <a:cubicBezTo>
                    <a:pt x="6573" y="189"/>
                    <a:pt x="6898" y="0"/>
                    <a:pt x="7268" y="0"/>
                  </a:cubicBezTo>
                  <a:cubicBezTo>
                    <a:pt x="7515" y="0"/>
                    <a:pt x="7750" y="90"/>
                    <a:pt x="7964" y="259"/>
                  </a:cubicBezTo>
                  <a:lnTo>
                    <a:pt x="13757" y="4881"/>
                  </a:lnTo>
                  <a:cubicBezTo>
                    <a:pt x="13931" y="5025"/>
                    <a:pt x="14065" y="5205"/>
                    <a:pt x="14162" y="5426"/>
                  </a:cubicBezTo>
                  <a:cubicBezTo>
                    <a:pt x="14258" y="5646"/>
                    <a:pt x="14310" y="5889"/>
                    <a:pt x="14310" y="6151"/>
                  </a:cubicBezTo>
                  <a:cubicBezTo>
                    <a:pt x="14310" y="6374"/>
                    <a:pt x="14270" y="6594"/>
                    <a:pt x="14190" y="6806"/>
                  </a:cubicBezTo>
                  <a:cubicBezTo>
                    <a:pt x="14112" y="7021"/>
                    <a:pt x="14014" y="7204"/>
                    <a:pt x="13891" y="7368"/>
                  </a:cubicBezTo>
                  <a:cubicBezTo>
                    <a:pt x="13771" y="7529"/>
                    <a:pt x="13623" y="7662"/>
                    <a:pt x="13442" y="7763"/>
                  </a:cubicBezTo>
                  <a:cubicBezTo>
                    <a:pt x="13260" y="7871"/>
                    <a:pt x="13081" y="7921"/>
                    <a:pt x="12900" y="7921"/>
                  </a:cubicBezTo>
                  <a:cubicBezTo>
                    <a:pt x="12655" y="7921"/>
                    <a:pt x="12397" y="7820"/>
                    <a:pt x="12135" y="7611"/>
                  </a:cubicBezTo>
                  <a:cubicBezTo>
                    <a:pt x="12284" y="7738"/>
                    <a:pt x="12366" y="7902"/>
                    <a:pt x="12373" y="8111"/>
                  </a:cubicBezTo>
                  <a:cubicBezTo>
                    <a:pt x="12373" y="8238"/>
                    <a:pt x="12342" y="8348"/>
                    <a:pt x="12281" y="8449"/>
                  </a:cubicBezTo>
                  <a:lnTo>
                    <a:pt x="11100" y="10581"/>
                  </a:lnTo>
                  <a:lnTo>
                    <a:pt x="13656" y="12625"/>
                  </a:lnTo>
                  <a:cubicBezTo>
                    <a:pt x="13762" y="12588"/>
                    <a:pt x="13865" y="12563"/>
                    <a:pt x="13971" y="12546"/>
                  </a:cubicBezTo>
                  <a:cubicBezTo>
                    <a:pt x="14077" y="12526"/>
                    <a:pt x="14183" y="12517"/>
                    <a:pt x="14287" y="12517"/>
                  </a:cubicBezTo>
                </a:path>
              </a:pathLst>
            </a:custGeom>
            <a:solidFill>
              <a:srgbClr val="0098A8"/>
            </a:solidFill>
            <a:ln>
              <a:noFill/>
            </a:ln>
            <a:effectLst/>
            <a:extLst/>
          </p:spPr>
          <p:txBody>
            <a:bodyPr lIns="19045" tIns="19045" rIns="19045" bIns="19045" anchor="ctr"/>
            <a:lstStyle/>
            <a:p>
              <a:pPr defTabSz="171226">
                <a:defRPr/>
              </a:pPr>
              <a:endParaRPr lang="es-ES" sz="1100" dirty="0">
                <a:solidFill>
                  <a:srgbClr val="44CEB9"/>
                </a:solidFill>
                <a:effectLst>
                  <a:outerShdw blurRad="38100" dist="38100" dir="2700000" algn="tl">
                    <a:srgbClr val="000000"/>
                  </a:outerShdw>
                </a:effectLst>
                <a:latin typeface="+mn-lt"/>
                <a:ea typeface="+mn-ea"/>
                <a:cs typeface="+mn-ea"/>
                <a:sym typeface="+mn-lt"/>
              </a:endParaRPr>
            </a:p>
          </p:txBody>
        </p:sp>
        <p:sp>
          <p:nvSpPr>
            <p:cNvPr id="24" name="TextBox 13"/>
            <p:cNvSpPr txBox="1">
              <a:spLocks noChangeArrowheads="1"/>
            </p:cNvSpPr>
            <p:nvPr/>
          </p:nvSpPr>
          <p:spPr bwMode="auto">
            <a:xfrm>
              <a:off x="7950791" y="4001464"/>
              <a:ext cx="1952371" cy="24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r" fontAlgn="base">
                <a:spcBef>
                  <a:spcPct val="20000"/>
                </a:spcBef>
                <a:spcAft>
                  <a:spcPct val="0"/>
                </a:spcAft>
              </a:pPr>
              <a:r>
                <a:rPr lang="zh-CN" altLang="en-US" sz="1600" b="1">
                  <a:solidFill>
                    <a:srgbClr val="000000"/>
                  </a:solidFill>
                  <a:latin typeface="+mn-lt"/>
                  <a:ea typeface="+mn-ea"/>
                  <a:cs typeface="+mn-ea"/>
                  <a:sym typeface="+mn-lt"/>
                </a:rPr>
                <a:t>单击编辑标题</a:t>
              </a:r>
              <a:endParaRPr lang="en-US" sz="1600" b="1">
                <a:solidFill>
                  <a:srgbClr val="000000"/>
                </a:solidFill>
                <a:latin typeface="+mn-lt"/>
                <a:ea typeface="+mn-ea"/>
                <a:cs typeface="+mn-ea"/>
                <a:sym typeface="+mn-lt"/>
              </a:endParaRPr>
            </a:p>
          </p:txBody>
        </p:sp>
        <p:sp>
          <p:nvSpPr>
            <p:cNvPr id="25" name="TextBox 13"/>
            <p:cNvSpPr txBox="1">
              <a:spLocks noChangeArrowheads="1"/>
            </p:cNvSpPr>
            <p:nvPr/>
          </p:nvSpPr>
          <p:spPr bwMode="auto">
            <a:xfrm>
              <a:off x="7766665" y="4541300"/>
              <a:ext cx="213649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r">
                <a:spcBef>
                  <a:spcPct val="20000"/>
                </a:spcBef>
              </a:pPr>
              <a:r>
                <a:rPr lang="zh-CN" altLang="en-US" sz="1200" dirty="0">
                  <a:solidFill>
                    <a:srgbClr val="000000"/>
                  </a:solidFill>
                  <a:latin typeface="+mn-lt"/>
                  <a:ea typeface="+mn-ea"/>
                  <a:cs typeface="+mn-ea"/>
                  <a:sym typeface="+mn-lt"/>
                </a:rPr>
                <a:t>这里可以添加主要内容这里可以添加主要内容这里可以添加主要内容这里可以添加主要内容</a:t>
              </a:r>
            </a:p>
          </p:txBody>
        </p:sp>
      </p:grpSp>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1+#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1+#ppt_w/2"/>
                                          </p:val>
                                        </p:tav>
                                        <p:tav tm="100000">
                                          <p:val>
                                            <p:strVal val="#ppt_x"/>
                                          </p:val>
                                        </p:tav>
                                      </p:tavLst>
                                    </p:anim>
                                    <p:anim calcmode="lin" valueType="num">
                                      <p:cBhvr additive="base">
                                        <p:cTn id="19" dur="500" fill="hold"/>
                                        <p:tgtEl>
                                          <p:spTgt spid="26"/>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grpSp>
        <p:nvGrpSpPr>
          <p:cNvPr id="2" name="组合 1"/>
          <p:cNvGrpSpPr/>
          <p:nvPr/>
        </p:nvGrpSpPr>
        <p:grpSpPr>
          <a:xfrm>
            <a:off x="1174597" y="1877730"/>
            <a:ext cx="3226968" cy="3226453"/>
            <a:chOff x="1174597" y="1877730"/>
            <a:chExt cx="3226968" cy="3226453"/>
          </a:xfrm>
        </p:grpSpPr>
        <p:sp>
          <p:nvSpPr>
            <p:cNvPr id="5" name="AutoShape 2"/>
            <p:cNvSpPr>
              <a:spLocks/>
            </p:cNvSpPr>
            <p:nvPr/>
          </p:nvSpPr>
          <p:spPr bwMode="auto">
            <a:xfrm>
              <a:off x="1174597" y="1877730"/>
              <a:ext cx="3226968" cy="3226453"/>
            </a:xfrm>
            <a:custGeom>
              <a:avLst/>
              <a:gdLst>
                <a:gd name="T0" fmla="*/ 264634992 w 19679"/>
                <a:gd name="T1" fmla="*/ 290196764 h 19679"/>
                <a:gd name="T2" fmla="*/ 264634992 w 19679"/>
                <a:gd name="T3" fmla="*/ 290196764 h 19679"/>
                <a:gd name="T4" fmla="*/ 264634992 w 19679"/>
                <a:gd name="T5" fmla="*/ 290196764 h 19679"/>
                <a:gd name="T6" fmla="*/ 264634992 w 19679"/>
                <a:gd name="T7" fmla="*/ 29019676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005F97"/>
            </a:solidFill>
            <a:ln w="12700" cap="flat" cmpd="sng" algn="ctr">
              <a:noFill/>
              <a:prstDash val="solid"/>
              <a:miter lim="800000"/>
            </a:ln>
            <a:effectLst/>
            <a:extLst/>
          </p:spPr>
          <p:txBody>
            <a:bodyPr lIns="91439" tIns="45719" rIns="91439" bIns="45719" anchor="ctr"/>
            <a:lstStyle/>
            <a:p>
              <a:pPr marL="0" marR="0" lvl="0" indent="0" algn="ctr" defTabSz="914514" eaLnBrk="0" fontAlgn="base" latinLnBrk="0" hangingPunct="0">
                <a:lnSpc>
                  <a:spcPct val="100000"/>
                </a:lnSpc>
                <a:spcBef>
                  <a:spcPct val="0"/>
                </a:spcBef>
                <a:spcAft>
                  <a:spcPct val="0"/>
                </a:spcAft>
                <a:buClrTx/>
                <a:buSzTx/>
                <a:buFontTx/>
                <a:buNone/>
                <a:tabLst/>
                <a:defRPr/>
              </a:pPr>
              <a:endParaRPr kumimoji="0" lang="zh-CN" altLang="en-US" sz="16700" b="1" i="0" u="none" strike="noStrike" kern="0" cap="none" spc="0" normalizeH="0" baseline="0" noProof="0">
                <a:ln>
                  <a:noFill/>
                </a:ln>
                <a:solidFill>
                  <a:prstClr val="white"/>
                </a:solidFill>
                <a:effectLst/>
                <a:uLnTx/>
                <a:uFillTx/>
                <a:latin typeface="+mn-lt"/>
                <a:ea typeface="+mn-ea"/>
                <a:cs typeface="+mn-ea"/>
                <a:sym typeface="+mn-lt"/>
              </a:endParaRPr>
            </a:p>
          </p:txBody>
        </p:sp>
        <p:sp>
          <p:nvSpPr>
            <p:cNvPr id="6" name="AutoShape 3"/>
            <p:cNvSpPr>
              <a:spLocks/>
            </p:cNvSpPr>
            <p:nvPr/>
          </p:nvSpPr>
          <p:spPr bwMode="auto">
            <a:xfrm>
              <a:off x="1647613" y="2619608"/>
              <a:ext cx="2282528" cy="1742696"/>
            </a:xfrm>
            <a:custGeom>
              <a:avLst/>
              <a:gdLst>
                <a:gd name="T0" fmla="*/ 120563766 w 21600"/>
                <a:gd name="T1" fmla="*/ 70280148 h 21600"/>
                <a:gd name="T2" fmla="*/ 120563766 w 21600"/>
                <a:gd name="T3" fmla="*/ 70280148 h 21600"/>
                <a:gd name="T4" fmla="*/ 120563766 w 21600"/>
                <a:gd name="T5" fmla="*/ 70280148 h 21600"/>
                <a:gd name="T6" fmla="*/ 120563766 w 21600"/>
                <a:gd name="T7" fmla="*/ 7028014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w="12700" cap="flat" cmpd="sng" algn="ctr">
              <a:noFill/>
              <a:prstDash val="solid"/>
              <a:miter lim="800000"/>
            </a:ln>
            <a:effectLst/>
            <a:extLst/>
          </p:spPr>
          <p:txBody>
            <a:bodyPr lIns="91439" tIns="45719" rIns="91439" bIns="45719" anchor="ctr"/>
            <a:lstStyle/>
            <a:p>
              <a:pPr marL="0" marR="0" lvl="0" indent="0" algn="ctr" defTabSz="914514" eaLnBrk="0" fontAlgn="base" latinLnBrk="0" hangingPunct="0">
                <a:lnSpc>
                  <a:spcPct val="100000"/>
                </a:lnSpc>
                <a:spcBef>
                  <a:spcPct val="0"/>
                </a:spcBef>
                <a:spcAft>
                  <a:spcPct val="0"/>
                </a:spcAft>
                <a:buClrTx/>
                <a:buSzTx/>
                <a:buFontTx/>
                <a:buNone/>
                <a:tabLst/>
                <a:defRPr/>
              </a:pPr>
              <a:r>
                <a:rPr kumimoji="0" lang="zh-CN" altLang="en-US" sz="8000" b="1" i="0" u="none" strike="noStrike" kern="0" cap="none" spc="0" normalizeH="0" baseline="0" noProof="0" dirty="0">
                  <a:ln>
                    <a:noFill/>
                  </a:ln>
                  <a:solidFill>
                    <a:prstClr val="white"/>
                  </a:solidFill>
                  <a:effectLst/>
                  <a:uLnTx/>
                  <a:uFillTx/>
                  <a:latin typeface="+mn-lt"/>
                  <a:ea typeface="+mn-ea"/>
                  <a:cs typeface="+mn-ea"/>
                  <a:sym typeface="+mn-lt"/>
                </a:rPr>
                <a:t>标题</a:t>
              </a:r>
            </a:p>
            <a:p>
              <a:pPr marL="0" marR="0" lvl="0" indent="0" algn="ctr" defTabSz="914514" eaLnBrk="0" fontAlgn="base" latinLnBrk="0" hangingPunct="0">
                <a:lnSpc>
                  <a:spcPct val="100000"/>
                </a:lnSpc>
                <a:spcBef>
                  <a:spcPct val="0"/>
                </a:spcBef>
                <a:spcAft>
                  <a:spcPct val="0"/>
                </a:spcAft>
                <a:buClrTx/>
                <a:buSzTx/>
                <a:buFontTx/>
                <a:buNone/>
                <a:tabLst/>
                <a:defRPr/>
              </a:pPr>
              <a:r>
                <a:rPr kumimoji="0" lang="zh-CN" altLang="zh-CN" sz="6000" b="0" i="0" u="none" strike="noStrike" kern="0" cap="none" spc="0" normalizeH="0" baseline="0" noProof="0" dirty="0">
                  <a:ln>
                    <a:noFill/>
                  </a:ln>
                  <a:solidFill>
                    <a:prstClr val="white"/>
                  </a:solidFill>
                  <a:effectLst/>
                  <a:uLnTx/>
                  <a:uFillTx/>
                  <a:latin typeface="+mn-lt"/>
                  <a:ea typeface="+mn-ea"/>
                  <a:cs typeface="+mn-ea"/>
                  <a:sym typeface="+mn-lt"/>
                </a:rPr>
                <a:t>TITLE</a:t>
              </a:r>
            </a:p>
          </p:txBody>
        </p:sp>
      </p:grpSp>
      <p:grpSp>
        <p:nvGrpSpPr>
          <p:cNvPr id="7" name="Group 4"/>
          <p:cNvGrpSpPr>
            <a:grpSpLocks/>
          </p:cNvGrpSpPr>
          <p:nvPr/>
        </p:nvGrpSpPr>
        <p:grpSpPr bwMode="auto">
          <a:xfrm>
            <a:off x="5160291" y="4600595"/>
            <a:ext cx="976185" cy="976991"/>
            <a:chOff x="0" y="0"/>
            <a:chExt cx="976313" cy="976313"/>
          </a:xfrm>
        </p:grpSpPr>
        <p:sp>
          <p:nvSpPr>
            <p:cNvPr id="8" name="AutoShape 5"/>
            <p:cNvSpPr>
              <a:spLocks/>
            </p:cNvSpPr>
            <p:nvPr/>
          </p:nvSpPr>
          <p:spPr bwMode="auto">
            <a:xfrm>
              <a:off x="0" y="0"/>
              <a:ext cx="976313" cy="976313"/>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FFFFFF">
                <a:alpha val="69019"/>
              </a:srgbClr>
            </a:solidFill>
            <a:ln w="12700" cap="flat" cmpd="sng">
              <a:solidFill>
                <a:srgbClr val="0098A8"/>
              </a:solidFill>
              <a:prstDash val="solid"/>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marL="0" marR="0" lvl="0" indent="0" defTabSz="914514"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mn-lt"/>
                <a:ea typeface="+mn-ea"/>
                <a:cs typeface="+mn-ea"/>
                <a:sym typeface="+mn-lt"/>
              </a:endParaRPr>
            </a:p>
          </p:txBody>
        </p:sp>
        <p:grpSp>
          <p:nvGrpSpPr>
            <p:cNvPr id="9" name="Group 6"/>
            <p:cNvGrpSpPr>
              <a:grpSpLocks/>
            </p:cNvGrpSpPr>
            <p:nvPr/>
          </p:nvGrpSpPr>
          <p:grpSpPr bwMode="auto">
            <a:xfrm>
              <a:off x="93703" y="74135"/>
              <a:ext cx="788906" cy="828041"/>
              <a:chOff x="0" y="0"/>
              <a:chExt cx="788906" cy="828040"/>
            </a:xfrm>
          </p:grpSpPr>
          <p:sp>
            <p:nvSpPr>
              <p:cNvPr id="10" name="AutoShape 7"/>
              <p:cNvSpPr>
                <a:spLocks/>
              </p:cNvSpPr>
              <p:nvPr/>
            </p:nvSpPr>
            <p:spPr bwMode="auto">
              <a:xfrm>
                <a:off x="-41" y="19528"/>
                <a:ext cx="788989" cy="788986"/>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0098A8"/>
              </a:solidFill>
              <a:ln w="12700" cap="flat" cmpd="sng">
                <a:solidFill>
                  <a:srgbClr val="0098A8"/>
                </a:solidFill>
                <a:prstDash val="solid"/>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marL="0" marR="0" lvl="0" indent="0" defTabSz="914514"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11" name="AutoShape 8"/>
              <p:cNvSpPr>
                <a:spLocks/>
              </p:cNvSpPr>
              <p:nvPr/>
            </p:nvSpPr>
            <p:spPr bwMode="auto">
              <a:xfrm>
                <a:off x="115523" y="0"/>
                <a:ext cx="557859" cy="82804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marL="0" marR="0" lvl="0" indent="0" algn="ctr" defTabSz="914514" eaLnBrk="1" fontAlgn="base" latinLnBrk="0" hangingPunct="0">
                  <a:lnSpc>
                    <a:spcPct val="100000"/>
                  </a:lnSpc>
                  <a:spcBef>
                    <a:spcPct val="0"/>
                  </a:spcBef>
                  <a:spcAft>
                    <a:spcPct val="0"/>
                  </a:spcAft>
                  <a:buClrTx/>
                  <a:buSzTx/>
                  <a:buFontTx/>
                  <a:buNone/>
                  <a:tabLst/>
                  <a:defRPr/>
                </a:pPr>
                <a:r>
                  <a:rPr kumimoji="0" lang="zh-CN" altLang="zh-CN" sz="4800" b="1" i="0" u="none" strike="noStrike" kern="0" cap="none" spc="0" normalizeH="0" baseline="0" noProof="0" dirty="0">
                    <a:ln>
                      <a:noFill/>
                    </a:ln>
                    <a:solidFill>
                      <a:prstClr val="white"/>
                    </a:solidFill>
                    <a:effectLst/>
                    <a:uLnTx/>
                    <a:uFillTx/>
                    <a:latin typeface="+mn-lt"/>
                    <a:ea typeface="+mn-ea"/>
                    <a:cs typeface="+mn-ea"/>
                    <a:sym typeface="+mn-lt"/>
                  </a:rPr>
                  <a:t>3</a:t>
                </a:r>
                <a:endParaRPr kumimoji="0" lang="zh-CN" altLang="zh-CN" sz="1900" b="0" i="0" u="none" strike="noStrike" kern="0" cap="none" spc="0" normalizeH="0" baseline="0" noProof="0" dirty="0">
                  <a:ln>
                    <a:noFill/>
                  </a:ln>
                  <a:solidFill>
                    <a:prstClr val="white"/>
                  </a:solidFill>
                  <a:effectLst/>
                  <a:uLnTx/>
                  <a:uFillTx/>
                  <a:latin typeface="+mn-lt"/>
                  <a:ea typeface="+mn-ea"/>
                  <a:cs typeface="+mn-ea"/>
                  <a:sym typeface="+mn-lt"/>
                </a:endParaRPr>
              </a:p>
            </p:txBody>
          </p:sp>
        </p:grpSp>
      </p:grpSp>
      <p:grpSp>
        <p:nvGrpSpPr>
          <p:cNvPr id="12" name="Group 9"/>
          <p:cNvGrpSpPr>
            <a:grpSpLocks/>
          </p:cNvGrpSpPr>
          <p:nvPr/>
        </p:nvGrpSpPr>
        <p:grpSpPr bwMode="auto">
          <a:xfrm>
            <a:off x="5160291" y="2951627"/>
            <a:ext cx="976185" cy="976991"/>
            <a:chOff x="0" y="0"/>
            <a:chExt cx="976313" cy="976313"/>
          </a:xfrm>
        </p:grpSpPr>
        <p:sp>
          <p:nvSpPr>
            <p:cNvPr id="13" name="AutoShape 10"/>
            <p:cNvSpPr>
              <a:spLocks/>
            </p:cNvSpPr>
            <p:nvPr/>
          </p:nvSpPr>
          <p:spPr bwMode="auto">
            <a:xfrm>
              <a:off x="0" y="0"/>
              <a:ext cx="976313" cy="976313"/>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FFFFFF">
                <a:alpha val="69019"/>
              </a:srgbClr>
            </a:solidFill>
            <a:ln w="12700" cap="flat" cmpd="sng">
              <a:solidFill>
                <a:srgbClr val="D44318"/>
              </a:solidFill>
              <a:prstDash val="solid"/>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marL="0" marR="0" lvl="0" indent="0" defTabSz="914514"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mn-lt"/>
                <a:ea typeface="+mn-ea"/>
                <a:cs typeface="+mn-ea"/>
                <a:sym typeface="+mn-lt"/>
              </a:endParaRPr>
            </a:p>
          </p:txBody>
        </p:sp>
        <p:grpSp>
          <p:nvGrpSpPr>
            <p:cNvPr id="14" name="Group 11"/>
            <p:cNvGrpSpPr>
              <a:grpSpLocks/>
            </p:cNvGrpSpPr>
            <p:nvPr/>
          </p:nvGrpSpPr>
          <p:grpSpPr bwMode="auto">
            <a:xfrm>
              <a:off x="93703" y="74135"/>
              <a:ext cx="788906" cy="828041"/>
              <a:chOff x="0" y="0"/>
              <a:chExt cx="788906" cy="828040"/>
            </a:xfrm>
          </p:grpSpPr>
          <p:sp>
            <p:nvSpPr>
              <p:cNvPr id="15" name="AutoShape 12"/>
              <p:cNvSpPr>
                <a:spLocks/>
              </p:cNvSpPr>
              <p:nvPr/>
            </p:nvSpPr>
            <p:spPr bwMode="auto">
              <a:xfrm>
                <a:off x="-41" y="19528"/>
                <a:ext cx="788989" cy="788986"/>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D44318"/>
              </a:solidFill>
              <a:ln w="12700" cap="flat" cmpd="sng">
                <a:solidFill>
                  <a:srgbClr val="D44318"/>
                </a:solidFill>
                <a:prstDash val="solid"/>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marL="0" marR="0" lvl="0" indent="0" defTabSz="914514"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16" name="AutoShape 13"/>
              <p:cNvSpPr>
                <a:spLocks/>
              </p:cNvSpPr>
              <p:nvPr/>
            </p:nvSpPr>
            <p:spPr bwMode="auto">
              <a:xfrm>
                <a:off x="115523" y="0"/>
                <a:ext cx="557859" cy="82804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marL="0" marR="0" lvl="0" indent="0" algn="ctr" defTabSz="914514" eaLnBrk="1" fontAlgn="base" latinLnBrk="0" hangingPunct="0">
                  <a:lnSpc>
                    <a:spcPct val="100000"/>
                  </a:lnSpc>
                  <a:spcBef>
                    <a:spcPct val="0"/>
                  </a:spcBef>
                  <a:spcAft>
                    <a:spcPct val="0"/>
                  </a:spcAft>
                  <a:buClrTx/>
                  <a:buSzTx/>
                  <a:buFontTx/>
                  <a:buNone/>
                  <a:tabLst/>
                  <a:defRPr/>
                </a:pPr>
                <a:r>
                  <a:rPr kumimoji="0" lang="zh-CN" altLang="zh-CN" sz="4800" b="1" i="0" u="none" strike="noStrike" kern="0" cap="none" spc="0" normalizeH="0" baseline="0" noProof="0" dirty="0">
                    <a:ln>
                      <a:noFill/>
                    </a:ln>
                    <a:solidFill>
                      <a:prstClr val="white"/>
                    </a:solidFill>
                    <a:effectLst/>
                    <a:uLnTx/>
                    <a:uFillTx/>
                    <a:latin typeface="+mn-lt"/>
                    <a:ea typeface="+mn-ea"/>
                    <a:cs typeface="+mn-ea"/>
                    <a:sym typeface="+mn-lt"/>
                  </a:rPr>
                  <a:t>2</a:t>
                </a:r>
                <a:endParaRPr kumimoji="0" lang="zh-CN" altLang="zh-CN" sz="1900" b="0" i="0" u="none" strike="noStrike" kern="0" cap="none" spc="0" normalizeH="0" baseline="0" noProof="0" dirty="0">
                  <a:ln>
                    <a:noFill/>
                  </a:ln>
                  <a:solidFill>
                    <a:prstClr val="white"/>
                  </a:solidFill>
                  <a:effectLst/>
                  <a:uLnTx/>
                  <a:uFillTx/>
                  <a:latin typeface="+mn-lt"/>
                  <a:ea typeface="+mn-ea"/>
                  <a:cs typeface="+mn-ea"/>
                  <a:sym typeface="+mn-lt"/>
                </a:endParaRPr>
              </a:p>
            </p:txBody>
          </p:sp>
        </p:grpSp>
      </p:grpSp>
      <p:grpSp>
        <p:nvGrpSpPr>
          <p:cNvPr id="17" name="Group 14"/>
          <p:cNvGrpSpPr>
            <a:grpSpLocks/>
          </p:cNvGrpSpPr>
          <p:nvPr/>
        </p:nvGrpSpPr>
        <p:grpSpPr bwMode="auto">
          <a:xfrm>
            <a:off x="5160291" y="1302657"/>
            <a:ext cx="976185" cy="976991"/>
            <a:chOff x="0" y="0"/>
            <a:chExt cx="976313" cy="976313"/>
          </a:xfrm>
        </p:grpSpPr>
        <p:sp>
          <p:nvSpPr>
            <p:cNvPr id="18" name="AutoShape 15"/>
            <p:cNvSpPr>
              <a:spLocks/>
            </p:cNvSpPr>
            <p:nvPr/>
          </p:nvSpPr>
          <p:spPr bwMode="auto">
            <a:xfrm>
              <a:off x="0" y="0"/>
              <a:ext cx="976313" cy="976313"/>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FFFFFF">
                <a:alpha val="69019"/>
              </a:srgbClr>
            </a:solidFill>
            <a:ln w="12700" cap="flat" cmpd="sng">
              <a:solidFill>
                <a:schemeClr val="tx2"/>
              </a:solidFill>
              <a:prstDash val="solid"/>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marL="0" marR="0" lvl="0" indent="0" defTabSz="914514"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mn-lt"/>
                <a:ea typeface="+mn-ea"/>
                <a:cs typeface="+mn-ea"/>
                <a:sym typeface="+mn-lt"/>
              </a:endParaRPr>
            </a:p>
          </p:txBody>
        </p:sp>
        <p:grpSp>
          <p:nvGrpSpPr>
            <p:cNvPr id="19" name="Group 16"/>
            <p:cNvGrpSpPr>
              <a:grpSpLocks/>
            </p:cNvGrpSpPr>
            <p:nvPr/>
          </p:nvGrpSpPr>
          <p:grpSpPr bwMode="auto">
            <a:xfrm>
              <a:off x="93703" y="74135"/>
              <a:ext cx="788906" cy="828041"/>
              <a:chOff x="0" y="0"/>
              <a:chExt cx="788906" cy="828040"/>
            </a:xfrm>
          </p:grpSpPr>
          <p:sp>
            <p:nvSpPr>
              <p:cNvPr id="20" name="AutoShape 17"/>
              <p:cNvSpPr>
                <a:spLocks/>
              </p:cNvSpPr>
              <p:nvPr/>
            </p:nvSpPr>
            <p:spPr bwMode="auto">
              <a:xfrm>
                <a:off x="-41" y="19528"/>
                <a:ext cx="788989" cy="788986"/>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tx2"/>
              </a:solidFill>
              <a:ln w="12700" cap="flat" cmpd="sng">
                <a:solidFill>
                  <a:schemeClr val="tx2"/>
                </a:solidFill>
                <a:prstDash val="solid"/>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marL="0" marR="0" lvl="0" indent="0" defTabSz="914514"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21" name="AutoShape 18"/>
              <p:cNvSpPr>
                <a:spLocks/>
              </p:cNvSpPr>
              <p:nvPr/>
            </p:nvSpPr>
            <p:spPr bwMode="auto">
              <a:xfrm>
                <a:off x="115523" y="0"/>
                <a:ext cx="557859" cy="82804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marL="0" marR="0" lvl="0" indent="0" algn="ctr" defTabSz="914514" eaLnBrk="1" fontAlgn="base" latinLnBrk="0" hangingPunct="0">
                  <a:lnSpc>
                    <a:spcPct val="100000"/>
                  </a:lnSpc>
                  <a:spcBef>
                    <a:spcPct val="0"/>
                  </a:spcBef>
                  <a:spcAft>
                    <a:spcPct val="0"/>
                  </a:spcAft>
                  <a:buClrTx/>
                  <a:buSzTx/>
                  <a:buFontTx/>
                  <a:buNone/>
                  <a:tabLst/>
                  <a:defRPr/>
                </a:pPr>
                <a:r>
                  <a:rPr kumimoji="0" lang="zh-CN" altLang="zh-CN" sz="4800" b="1" i="0" u="none" strike="noStrike" kern="0" cap="none" spc="0" normalizeH="0" baseline="0" noProof="0" dirty="0">
                    <a:ln>
                      <a:noFill/>
                    </a:ln>
                    <a:solidFill>
                      <a:prstClr val="white"/>
                    </a:solidFill>
                    <a:effectLst/>
                    <a:uLnTx/>
                    <a:uFillTx/>
                    <a:latin typeface="+mn-lt"/>
                    <a:ea typeface="+mn-ea"/>
                    <a:cs typeface="+mn-ea"/>
                    <a:sym typeface="+mn-lt"/>
                  </a:rPr>
                  <a:t>1</a:t>
                </a:r>
                <a:endParaRPr kumimoji="0" lang="zh-CN" altLang="zh-CN" sz="1900" b="0" i="0" u="none" strike="noStrike" kern="0" cap="none" spc="0" normalizeH="0" baseline="0" noProof="0" dirty="0">
                  <a:ln>
                    <a:noFill/>
                  </a:ln>
                  <a:solidFill>
                    <a:prstClr val="white"/>
                  </a:solidFill>
                  <a:effectLst/>
                  <a:uLnTx/>
                  <a:uFillTx/>
                  <a:latin typeface="+mn-lt"/>
                  <a:ea typeface="+mn-ea"/>
                  <a:cs typeface="+mn-ea"/>
                  <a:sym typeface="+mn-lt"/>
                </a:endParaRPr>
              </a:p>
            </p:txBody>
          </p:sp>
        </p:grpSp>
      </p:grpSp>
      <p:grpSp>
        <p:nvGrpSpPr>
          <p:cNvPr id="3" name="组合 2"/>
          <p:cNvGrpSpPr/>
          <p:nvPr/>
        </p:nvGrpSpPr>
        <p:grpSpPr>
          <a:xfrm>
            <a:off x="4417438" y="1791944"/>
            <a:ext cx="742853" cy="3313825"/>
            <a:chOff x="4417438" y="1791944"/>
            <a:chExt cx="742853" cy="3313825"/>
          </a:xfrm>
        </p:grpSpPr>
        <p:sp>
          <p:nvSpPr>
            <p:cNvPr id="22" name="Line 19"/>
            <p:cNvSpPr>
              <a:spLocks noChangeShapeType="1"/>
            </p:cNvSpPr>
            <p:nvPr/>
          </p:nvSpPr>
          <p:spPr bwMode="auto">
            <a:xfrm>
              <a:off x="4784103" y="1791944"/>
              <a:ext cx="376188"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marL="0" marR="0" lvl="0" indent="0" defTabSz="914514"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23" name="Line 20"/>
            <p:cNvSpPr>
              <a:spLocks noChangeShapeType="1"/>
            </p:cNvSpPr>
            <p:nvPr/>
          </p:nvSpPr>
          <p:spPr bwMode="auto">
            <a:xfrm>
              <a:off x="4784103" y="3491749"/>
              <a:ext cx="376188"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marL="0" marR="0" lvl="0" indent="0" defTabSz="914514"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24" name="Line 21"/>
            <p:cNvSpPr>
              <a:spLocks noChangeShapeType="1"/>
            </p:cNvSpPr>
            <p:nvPr/>
          </p:nvSpPr>
          <p:spPr bwMode="auto">
            <a:xfrm>
              <a:off x="4784103" y="5105768"/>
              <a:ext cx="376188"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marL="0" marR="0" lvl="0" indent="0" defTabSz="914514"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25" name="Line 22"/>
            <p:cNvSpPr>
              <a:spLocks noChangeShapeType="1"/>
            </p:cNvSpPr>
            <p:nvPr/>
          </p:nvSpPr>
          <p:spPr bwMode="auto">
            <a:xfrm flipH="1">
              <a:off x="4782518" y="1791944"/>
              <a:ext cx="1586" cy="3313825"/>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marL="0" marR="0" lvl="0" indent="0" defTabSz="914514"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26" name="Line 23"/>
            <p:cNvSpPr>
              <a:spLocks noChangeShapeType="1"/>
            </p:cNvSpPr>
            <p:nvPr/>
          </p:nvSpPr>
          <p:spPr bwMode="auto">
            <a:xfrm>
              <a:off x="4417438" y="3491749"/>
              <a:ext cx="376188"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marL="0" marR="0" lvl="0" indent="0" defTabSz="914514"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mn-lt"/>
                <a:ea typeface="+mn-ea"/>
                <a:cs typeface="+mn-ea"/>
                <a:sym typeface="+mn-lt"/>
              </a:endParaRPr>
            </a:p>
          </p:txBody>
        </p:sp>
      </p:grpSp>
      <p:grpSp>
        <p:nvGrpSpPr>
          <p:cNvPr id="4" name="组合 3"/>
          <p:cNvGrpSpPr/>
          <p:nvPr/>
        </p:nvGrpSpPr>
        <p:grpSpPr>
          <a:xfrm>
            <a:off x="6228539" y="1498055"/>
            <a:ext cx="5498384" cy="811774"/>
            <a:chOff x="6228539" y="1498055"/>
            <a:chExt cx="5498384" cy="811774"/>
          </a:xfrm>
        </p:grpSpPr>
        <p:sp>
          <p:nvSpPr>
            <p:cNvPr id="27" name="AutoShape 24"/>
            <p:cNvSpPr>
              <a:spLocks/>
            </p:cNvSpPr>
            <p:nvPr/>
          </p:nvSpPr>
          <p:spPr bwMode="auto">
            <a:xfrm>
              <a:off x="6228542" y="1498055"/>
              <a:ext cx="3836489" cy="4479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p>
              <a:pPr marL="0" marR="0" lvl="0" indent="0" defTabSz="914514" eaLnBrk="1" fontAlgn="base" latinLnBrk="0" hangingPunct="0">
                <a:lnSpc>
                  <a:spcPct val="100000"/>
                </a:lnSpc>
                <a:spcBef>
                  <a:spcPct val="0"/>
                </a:spcBef>
                <a:spcAft>
                  <a:spcPct val="0"/>
                </a:spcAft>
                <a:buClrTx/>
                <a:buSzTx/>
                <a:buFontTx/>
                <a:buNone/>
                <a:tabLst/>
                <a:defRPr/>
              </a:pPr>
              <a:r>
                <a:rPr kumimoji="0" lang="zh-CN" altLang="en-US" sz="2800" b="1" i="0" u="none" strike="noStrike" kern="0" cap="none" spc="0" normalizeH="0" baseline="0" noProof="0" dirty="0">
                  <a:ln>
                    <a:noFill/>
                  </a:ln>
                  <a:solidFill>
                    <a:srgbClr val="000000"/>
                  </a:solidFill>
                  <a:effectLst/>
                  <a:uLnTx/>
                  <a:uFillTx/>
                  <a:latin typeface="+mn-lt"/>
                  <a:ea typeface="+mn-ea"/>
                  <a:cs typeface="+mn-ea"/>
                  <a:sym typeface="+mn-lt"/>
                </a:rPr>
                <a:t>点击添加标题</a:t>
              </a:r>
              <a:endParaRPr kumimoji="0" lang="zh-CN" altLang="en-US" sz="1900" b="0" i="0" u="none" strike="noStrike" kern="0" cap="none" spc="0" normalizeH="0" baseline="0" noProof="0" dirty="0">
                <a:ln>
                  <a:noFill/>
                </a:ln>
                <a:solidFill>
                  <a:srgbClr val="000000"/>
                </a:solidFill>
                <a:effectLst/>
                <a:uLnTx/>
                <a:uFillTx/>
                <a:latin typeface="+mn-lt"/>
                <a:ea typeface="+mn-ea"/>
                <a:cs typeface="+mn-ea"/>
                <a:sym typeface="+mn-lt"/>
              </a:endParaRPr>
            </a:p>
          </p:txBody>
        </p:sp>
        <p:sp>
          <p:nvSpPr>
            <p:cNvPr id="28" name="AutoShape 25"/>
            <p:cNvSpPr>
              <a:spLocks/>
            </p:cNvSpPr>
            <p:nvPr/>
          </p:nvSpPr>
          <p:spPr bwMode="auto">
            <a:xfrm>
              <a:off x="6228539" y="2022292"/>
              <a:ext cx="5498384" cy="2875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p>
              <a:pPr marL="0" marR="0" lvl="0" indent="0" defTabSz="914514" eaLnBrk="1" fontAlgn="base" latinLnBrk="0" hangingPunct="0">
                <a:lnSpc>
                  <a:spcPct val="10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srgbClr val="000000"/>
                  </a:solidFill>
                  <a:effectLst/>
                  <a:uLnTx/>
                  <a:uFillTx/>
                  <a:latin typeface="+mn-lt"/>
                  <a:ea typeface="+mn-ea"/>
                  <a:cs typeface="+mn-ea"/>
                  <a:sym typeface="+mn-lt"/>
                </a:rPr>
                <a:t>点击添加备注信息吧标题补充的更加清楚一些</a:t>
              </a:r>
              <a:endParaRPr kumimoji="0" lang="zh-CN" altLang="en-US" sz="1900" b="0" i="0" u="none" strike="noStrike" kern="0" cap="none" spc="0" normalizeH="0" baseline="0" noProof="0" dirty="0">
                <a:ln>
                  <a:noFill/>
                </a:ln>
                <a:solidFill>
                  <a:srgbClr val="000000"/>
                </a:solidFill>
                <a:effectLst/>
                <a:uLnTx/>
                <a:uFillTx/>
                <a:latin typeface="+mn-lt"/>
                <a:ea typeface="+mn-ea"/>
                <a:cs typeface="+mn-ea"/>
                <a:sym typeface="+mn-lt"/>
              </a:endParaRPr>
            </a:p>
          </p:txBody>
        </p:sp>
      </p:grpSp>
      <p:grpSp>
        <p:nvGrpSpPr>
          <p:cNvPr id="33" name="组合 32"/>
          <p:cNvGrpSpPr/>
          <p:nvPr/>
        </p:nvGrpSpPr>
        <p:grpSpPr>
          <a:xfrm>
            <a:off x="6228539" y="3045354"/>
            <a:ext cx="5498384" cy="811774"/>
            <a:chOff x="6228539" y="3045354"/>
            <a:chExt cx="5498384" cy="811774"/>
          </a:xfrm>
        </p:grpSpPr>
        <p:sp>
          <p:nvSpPr>
            <p:cNvPr id="29" name="AutoShape 26"/>
            <p:cNvSpPr>
              <a:spLocks/>
            </p:cNvSpPr>
            <p:nvPr/>
          </p:nvSpPr>
          <p:spPr bwMode="auto">
            <a:xfrm>
              <a:off x="6228542" y="3045354"/>
              <a:ext cx="3836489" cy="4479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p>
              <a:pPr marL="0" marR="0" lvl="0" indent="0" defTabSz="914514" eaLnBrk="1" fontAlgn="base" latinLnBrk="0" hangingPunct="0">
                <a:lnSpc>
                  <a:spcPct val="100000"/>
                </a:lnSpc>
                <a:spcBef>
                  <a:spcPct val="0"/>
                </a:spcBef>
                <a:spcAft>
                  <a:spcPct val="0"/>
                </a:spcAft>
                <a:buClrTx/>
                <a:buSzTx/>
                <a:buFontTx/>
                <a:buNone/>
                <a:tabLst/>
                <a:defRPr/>
              </a:pPr>
              <a:r>
                <a:rPr kumimoji="0" lang="zh-CN" altLang="en-US" sz="2800" b="1" i="0" u="none" strike="noStrike" kern="0" cap="none" spc="0" normalizeH="0" baseline="0" noProof="0">
                  <a:ln>
                    <a:noFill/>
                  </a:ln>
                  <a:solidFill>
                    <a:srgbClr val="000000"/>
                  </a:solidFill>
                  <a:effectLst/>
                  <a:uLnTx/>
                  <a:uFillTx/>
                  <a:latin typeface="+mn-lt"/>
                  <a:ea typeface="+mn-ea"/>
                  <a:cs typeface="+mn-ea"/>
                  <a:sym typeface="+mn-lt"/>
                </a:rPr>
                <a:t>点击添加标题</a:t>
              </a: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sp>
          <p:nvSpPr>
            <p:cNvPr id="30" name="AutoShape 27"/>
            <p:cNvSpPr>
              <a:spLocks/>
            </p:cNvSpPr>
            <p:nvPr/>
          </p:nvSpPr>
          <p:spPr bwMode="auto">
            <a:xfrm>
              <a:off x="6228539" y="3569591"/>
              <a:ext cx="5498384" cy="2875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p>
              <a:pPr marL="0" marR="0" lvl="0" indent="0" defTabSz="914514" eaLnBrk="1" fontAlgn="base" latinLnBrk="0" hangingPunct="0">
                <a:lnSpc>
                  <a:spcPct val="100000"/>
                </a:lnSpc>
                <a:spcBef>
                  <a:spcPct val="0"/>
                </a:spcBef>
                <a:spcAft>
                  <a:spcPct val="0"/>
                </a:spcAft>
                <a:buClrTx/>
                <a:buSzTx/>
                <a:buFontTx/>
                <a:buNone/>
                <a:tabLst/>
                <a:defRPr/>
              </a:pPr>
              <a:r>
                <a:rPr kumimoji="0" lang="zh-CN" altLang="en-US" sz="1600" b="0" i="0" u="none" strike="noStrike" kern="0" cap="none" spc="0" normalizeH="0" baseline="0" noProof="0">
                  <a:ln>
                    <a:noFill/>
                  </a:ln>
                  <a:solidFill>
                    <a:srgbClr val="000000"/>
                  </a:solidFill>
                  <a:effectLst/>
                  <a:uLnTx/>
                  <a:uFillTx/>
                  <a:latin typeface="+mn-lt"/>
                  <a:ea typeface="+mn-ea"/>
                  <a:cs typeface="+mn-ea"/>
                  <a:sym typeface="+mn-lt"/>
                </a:rPr>
                <a:t>点击添加备注信息吧标题补充的更加清楚一些</a:t>
              </a:r>
              <a:endParaRPr kumimoji="0" lang="zh-CN" altLang="en-US" sz="1900" b="0" i="0" u="none" strike="noStrike" kern="0" cap="none" spc="0" normalizeH="0" baseline="0" noProof="0">
                <a:ln>
                  <a:noFill/>
                </a:ln>
                <a:solidFill>
                  <a:srgbClr val="000000"/>
                </a:solidFill>
                <a:effectLst/>
                <a:uLnTx/>
                <a:uFillTx/>
                <a:latin typeface="+mn-lt"/>
                <a:ea typeface="+mn-ea"/>
                <a:cs typeface="+mn-ea"/>
                <a:sym typeface="+mn-lt"/>
              </a:endParaRPr>
            </a:p>
          </p:txBody>
        </p:sp>
      </p:grpSp>
      <p:grpSp>
        <p:nvGrpSpPr>
          <p:cNvPr id="34" name="组合 33"/>
          <p:cNvGrpSpPr/>
          <p:nvPr/>
        </p:nvGrpSpPr>
        <p:grpSpPr>
          <a:xfrm>
            <a:off x="6228539" y="4716563"/>
            <a:ext cx="5498384" cy="810186"/>
            <a:chOff x="6228539" y="4716563"/>
            <a:chExt cx="5498384" cy="810186"/>
          </a:xfrm>
        </p:grpSpPr>
        <p:sp>
          <p:nvSpPr>
            <p:cNvPr id="31" name="AutoShape 28"/>
            <p:cNvSpPr>
              <a:spLocks/>
            </p:cNvSpPr>
            <p:nvPr/>
          </p:nvSpPr>
          <p:spPr bwMode="auto">
            <a:xfrm>
              <a:off x="6228542" y="4716563"/>
              <a:ext cx="3836489" cy="4479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p>
              <a:pPr marL="0" marR="0" lvl="0" indent="0" defTabSz="914514" eaLnBrk="1" fontAlgn="base" latinLnBrk="0" hangingPunct="0">
                <a:lnSpc>
                  <a:spcPct val="100000"/>
                </a:lnSpc>
                <a:spcBef>
                  <a:spcPct val="0"/>
                </a:spcBef>
                <a:spcAft>
                  <a:spcPct val="0"/>
                </a:spcAft>
                <a:buClrTx/>
                <a:buSzTx/>
                <a:buFontTx/>
                <a:buNone/>
                <a:tabLst/>
                <a:defRPr/>
              </a:pPr>
              <a:r>
                <a:rPr kumimoji="0" lang="zh-CN" altLang="en-US" sz="2800" b="1" i="0" u="none" strike="noStrike" kern="0" cap="none" spc="0" normalizeH="0" baseline="0" noProof="0" dirty="0">
                  <a:ln>
                    <a:noFill/>
                  </a:ln>
                  <a:solidFill>
                    <a:srgbClr val="000000"/>
                  </a:solidFill>
                  <a:effectLst/>
                  <a:uLnTx/>
                  <a:uFillTx/>
                  <a:latin typeface="+mn-lt"/>
                  <a:ea typeface="+mn-ea"/>
                  <a:cs typeface="+mn-ea"/>
                  <a:sym typeface="+mn-lt"/>
                </a:rPr>
                <a:t>点击添加标题</a:t>
              </a:r>
              <a:endParaRPr kumimoji="0" lang="zh-CN" altLang="en-US" sz="1900" b="0" i="0" u="none" strike="noStrike" kern="0" cap="none" spc="0" normalizeH="0" baseline="0" noProof="0" dirty="0">
                <a:ln>
                  <a:noFill/>
                </a:ln>
                <a:solidFill>
                  <a:srgbClr val="000000"/>
                </a:solidFill>
                <a:effectLst/>
                <a:uLnTx/>
                <a:uFillTx/>
                <a:latin typeface="+mn-lt"/>
                <a:ea typeface="+mn-ea"/>
                <a:cs typeface="+mn-ea"/>
                <a:sym typeface="+mn-lt"/>
              </a:endParaRPr>
            </a:p>
          </p:txBody>
        </p:sp>
        <p:sp>
          <p:nvSpPr>
            <p:cNvPr id="32" name="AutoShape 29"/>
            <p:cNvSpPr>
              <a:spLocks/>
            </p:cNvSpPr>
            <p:nvPr/>
          </p:nvSpPr>
          <p:spPr bwMode="auto">
            <a:xfrm>
              <a:off x="6228539" y="5239211"/>
              <a:ext cx="5498384" cy="28753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p>
              <a:pPr marL="0" marR="0" lvl="0" indent="0" defTabSz="914514" eaLnBrk="1" fontAlgn="base" latinLnBrk="0" hangingPunct="0">
                <a:lnSpc>
                  <a:spcPct val="10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srgbClr val="000000"/>
                  </a:solidFill>
                  <a:effectLst/>
                  <a:uLnTx/>
                  <a:uFillTx/>
                  <a:latin typeface="+mn-lt"/>
                  <a:ea typeface="+mn-ea"/>
                  <a:cs typeface="+mn-ea"/>
                  <a:sym typeface="+mn-lt"/>
                </a:rPr>
                <a:t>点击添加备注信息吧标题补充的更加清楚一些</a:t>
              </a:r>
              <a:endParaRPr kumimoji="0" lang="zh-CN" altLang="en-US" sz="1900" b="0" i="0" u="none" strike="noStrike" kern="0" cap="none" spc="0" normalizeH="0" baseline="0" noProof="0" dirty="0">
                <a:ln>
                  <a:noFill/>
                </a:ln>
                <a:solidFill>
                  <a:srgbClr val="000000"/>
                </a:solidFill>
                <a:effectLst/>
                <a:uLnTx/>
                <a:uFillTx/>
                <a:latin typeface="+mn-lt"/>
                <a:ea typeface="+mn-ea"/>
                <a:cs typeface="+mn-ea"/>
                <a:sym typeface="+mn-lt"/>
              </a:endParaRPr>
            </a:p>
          </p:txBody>
        </p:sp>
      </p:grpSp>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 calcmode="lin" valueType="num">
                                      <p:cBhvr>
                                        <p:cTn id="14" dur="500" fill="hold"/>
                                        <p:tgtEl>
                                          <p:spTgt spid="17"/>
                                        </p:tgtEl>
                                        <p:attrNameLst>
                                          <p:attrName>style.rotation</p:attrName>
                                        </p:attrNameLst>
                                      </p:cBhvr>
                                      <p:tavLst>
                                        <p:tav tm="0">
                                          <p:val>
                                            <p:fltVal val="360"/>
                                          </p:val>
                                        </p:tav>
                                        <p:tav tm="100000">
                                          <p:val>
                                            <p:fltVal val="0"/>
                                          </p:val>
                                        </p:tav>
                                      </p:tavLst>
                                    </p:anim>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 calcmode="lin" valueType="num">
                                      <p:cBhvr>
                                        <p:cTn id="22" dur="500" fill="hold"/>
                                        <p:tgtEl>
                                          <p:spTgt spid="12"/>
                                        </p:tgtEl>
                                        <p:attrNameLst>
                                          <p:attrName>style.rotation</p:attrName>
                                        </p:attrNameLst>
                                      </p:cBhvr>
                                      <p:tavLst>
                                        <p:tav tm="0">
                                          <p:val>
                                            <p:fltVal val="360"/>
                                          </p:val>
                                        </p:tav>
                                        <p:tav tm="100000">
                                          <p:val>
                                            <p:fltVal val="0"/>
                                          </p:val>
                                        </p:tav>
                                      </p:tavLst>
                                    </p:anim>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style.rotation</p:attrName>
                                        </p:attrNameLst>
                                      </p:cBhvr>
                                      <p:tavLst>
                                        <p:tav tm="0">
                                          <p:val>
                                            <p:fltVal val="360"/>
                                          </p:val>
                                        </p:tav>
                                        <p:tav tm="100000">
                                          <p:val>
                                            <p:fltVal val="0"/>
                                          </p:val>
                                        </p:tav>
                                      </p:tavLst>
                                    </p:anim>
                                    <p:animEffect transition="in" filter="fad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8"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p:tgtEl>
                                          <p:spTgt spid="4"/>
                                        </p:tgtEl>
                                        <p:attrNameLst>
                                          <p:attrName>ppt_x</p:attrName>
                                        </p:attrNameLst>
                                      </p:cBhvr>
                                      <p:tavLst>
                                        <p:tav tm="0">
                                          <p:val>
                                            <p:strVal val="#ppt_x-#ppt_w*1.125000"/>
                                          </p:val>
                                        </p:tav>
                                        <p:tav tm="100000">
                                          <p:val>
                                            <p:strVal val="#ppt_x"/>
                                          </p:val>
                                        </p:tav>
                                      </p:tavLst>
                                    </p:anim>
                                    <p:animEffect transition="in" filter="wipe(right)">
                                      <p:cBhvr>
                                        <p:cTn id="37" dur="500"/>
                                        <p:tgtEl>
                                          <p:spTgt spid="4"/>
                                        </p:tgtEl>
                                      </p:cBhvr>
                                    </p:animEffect>
                                  </p:childTnLst>
                                </p:cTn>
                              </p:par>
                              <p:par>
                                <p:cTn id="38" presetID="12" presetClass="entr" presetSubtype="8" fill="hold"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p:tgtEl>
                                          <p:spTgt spid="33"/>
                                        </p:tgtEl>
                                        <p:attrNameLst>
                                          <p:attrName>ppt_x</p:attrName>
                                        </p:attrNameLst>
                                      </p:cBhvr>
                                      <p:tavLst>
                                        <p:tav tm="0">
                                          <p:val>
                                            <p:strVal val="#ppt_x-#ppt_w*1.125000"/>
                                          </p:val>
                                        </p:tav>
                                        <p:tav tm="100000">
                                          <p:val>
                                            <p:strVal val="#ppt_x"/>
                                          </p:val>
                                        </p:tav>
                                      </p:tavLst>
                                    </p:anim>
                                    <p:animEffect transition="in" filter="wipe(right)">
                                      <p:cBhvr>
                                        <p:cTn id="41" dur="500"/>
                                        <p:tgtEl>
                                          <p:spTgt spid="33"/>
                                        </p:tgtEl>
                                      </p:cBhvr>
                                    </p:animEffect>
                                  </p:childTnLst>
                                </p:cTn>
                              </p:par>
                              <p:par>
                                <p:cTn id="42" presetID="12" presetClass="entr" presetSubtype="8" fill="hold" nodeType="with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p:tgtEl>
                                          <p:spTgt spid="34"/>
                                        </p:tgtEl>
                                        <p:attrNameLst>
                                          <p:attrName>ppt_x</p:attrName>
                                        </p:attrNameLst>
                                      </p:cBhvr>
                                      <p:tavLst>
                                        <p:tav tm="0">
                                          <p:val>
                                            <p:strVal val="#ppt_x-#ppt_w*1.125000"/>
                                          </p:val>
                                        </p:tav>
                                        <p:tav tm="100000">
                                          <p:val>
                                            <p:strVal val="#ppt_x"/>
                                          </p:val>
                                        </p:tav>
                                      </p:tavLst>
                                    </p:anim>
                                    <p:animEffect transition="in" filter="wipe(righ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sp>
        <p:nvSpPr>
          <p:cNvPr id="6" name="任意多边形 5"/>
          <p:cNvSpPr/>
          <p:nvPr/>
        </p:nvSpPr>
        <p:spPr>
          <a:xfrm>
            <a:off x="2998862" y="2365960"/>
            <a:ext cx="755552" cy="755826"/>
          </a:xfrm>
          <a:custGeom>
            <a:avLst/>
            <a:gdLst>
              <a:gd name="connsiteX0" fmla="*/ 100165 w 755679"/>
              <a:gd name="connsiteY0" fmla="*/ 288972 h 755679"/>
              <a:gd name="connsiteX1" fmla="*/ 288972 w 755679"/>
              <a:gd name="connsiteY1" fmla="*/ 288972 h 755679"/>
              <a:gd name="connsiteX2" fmla="*/ 288972 w 755679"/>
              <a:gd name="connsiteY2" fmla="*/ 100165 h 755679"/>
              <a:gd name="connsiteX3" fmla="*/ 466707 w 755679"/>
              <a:gd name="connsiteY3" fmla="*/ 100165 h 755679"/>
              <a:gd name="connsiteX4" fmla="*/ 466707 w 755679"/>
              <a:gd name="connsiteY4" fmla="*/ 288972 h 755679"/>
              <a:gd name="connsiteX5" fmla="*/ 655514 w 755679"/>
              <a:gd name="connsiteY5" fmla="*/ 288972 h 755679"/>
              <a:gd name="connsiteX6" fmla="*/ 655514 w 755679"/>
              <a:gd name="connsiteY6" fmla="*/ 466707 h 755679"/>
              <a:gd name="connsiteX7" fmla="*/ 466707 w 755679"/>
              <a:gd name="connsiteY7" fmla="*/ 466707 h 755679"/>
              <a:gd name="connsiteX8" fmla="*/ 466707 w 755679"/>
              <a:gd name="connsiteY8" fmla="*/ 655514 h 755679"/>
              <a:gd name="connsiteX9" fmla="*/ 288972 w 755679"/>
              <a:gd name="connsiteY9" fmla="*/ 655514 h 755679"/>
              <a:gd name="connsiteX10" fmla="*/ 288972 w 755679"/>
              <a:gd name="connsiteY10" fmla="*/ 466707 h 755679"/>
              <a:gd name="connsiteX11" fmla="*/ 100165 w 755679"/>
              <a:gd name="connsiteY11" fmla="*/ 466707 h 755679"/>
              <a:gd name="connsiteX12" fmla="*/ 100165 w 755679"/>
              <a:gd name="connsiteY12" fmla="*/ 288972 h 7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5679" h="755679">
                <a:moveTo>
                  <a:pt x="100165" y="288972"/>
                </a:moveTo>
                <a:lnTo>
                  <a:pt x="288972" y="288972"/>
                </a:lnTo>
                <a:lnTo>
                  <a:pt x="288972" y="100165"/>
                </a:lnTo>
                <a:lnTo>
                  <a:pt x="466707" y="100165"/>
                </a:lnTo>
                <a:lnTo>
                  <a:pt x="466707" y="288972"/>
                </a:lnTo>
                <a:lnTo>
                  <a:pt x="655514" y="288972"/>
                </a:lnTo>
                <a:lnTo>
                  <a:pt x="655514" y="466707"/>
                </a:lnTo>
                <a:lnTo>
                  <a:pt x="466707" y="466707"/>
                </a:lnTo>
                <a:lnTo>
                  <a:pt x="466707" y="655514"/>
                </a:lnTo>
                <a:lnTo>
                  <a:pt x="288972" y="655514"/>
                </a:lnTo>
                <a:lnTo>
                  <a:pt x="288972" y="466707"/>
                </a:lnTo>
                <a:lnTo>
                  <a:pt x="100165" y="466707"/>
                </a:lnTo>
                <a:lnTo>
                  <a:pt x="100165" y="288972"/>
                </a:lnTo>
                <a:close/>
              </a:path>
            </a:pathLst>
          </a:custGeom>
          <a:solidFill>
            <a:srgbClr val="626262"/>
          </a:solidFill>
          <a:ln>
            <a:noFill/>
          </a:ln>
          <a:effectLst/>
        </p:spPr>
        <p:txBody>
          <a:bodyPr lIns="100149" tIns="288926" rIns="100149" bIns="288926" spcCol="1269" anchor="ctr"/>
          <a:lstStyle/>
          <a:p>
            <a:pPr marL="0" marR="0" lvl="0" indent="0" algn="ctr" defTabSz="577836" eaLnBrk="1" fontAlgn="auto" latinLnBrk="0" hangingPunct="1">
              <a:lnSpc>
                <a:spcPct val="90000"/>
              </a:lnSpc>
              <a:spcBef>
                <a:spcPct val="0"/>
              </a:spcBef>
              <a:spcAft>
                <a:spcPct val="35000"/>
              </a:spcAft>
              <a:buClrTx/>
              <a:buSzTx/>
              <a:buFontTx/>
              <a:buNone/>
              <a:tabLst/>
              <a:defRPr/>
            </a:pPr>
            <a:endParaRPr kumimoji="0" lang="en-US" sz="1300" b="0" i="0" u="none" strike="noStrike" kern="0" cap="none" spc="0" normalizeH="0" baseline="0" noProof="0">
              <a:ln>
                <a:noFill/>
              </a:ln>
              <a:solidFill>
                <a:srgbClr val="FFFFFF"/>
              </a:solidFill>
              <a:effectLst/>
              <a:uLnTx/>
              <a:uFillTx/>
              <a:latin typeface="+mn-lt"/>
              <a:ea typeface="+mn-ea"/>
              <a:cs typeface="+mn-ea"/>
              <a:sym typeface="+mn-lt"/>
            </a:endParaRPr>
          </a:p>
        </p:txBody>
      </p:sp>
      <p:sp>
        <p:nvSpPr>
          <p:cNvPr id="8" name="任意多边形 7"/>
          <p:cNvSpPr/>
          <p:nvPr/>
        </p:nvSpPr>
        <p:spPr>
          <a:xfrm>
            <a:off x="5768224" y="2365960"/>
            <a:ext cx="755552" cy="755826"/>
          </a:xfrm>
          <a:custGeom>
            <a:avLst/>
            <a:gdLst>
              <a:gd name="connsiteX0" fmla="*/ 100165 w 755679"/>
              <a:gd name="connsiteY0" fmla="*/ 288972 h 755679"/>
              <a:gd name="connsiteX1" fmla="*/ 288972 w 755679"/>
              <a:gd name="connsiteY1" fmla="*/ 288972 h 755679"/>
              <a:gd name="connsiteX2" fmla="*/ 288972 w 755679"/>
              <a:gd name="connsiteY2" fmla="*/ 100165 h 755679"/>
              <a:gd name="connsiteX3" fmla="*/ 466707 w 755679"/>
              <a:gd name="connsiteY3" fmla="*/ 100165 h 755679"/>
              <a:gd name="connsiteX4" fmla="*/ 466707 w 755679"/>
              <a:gd name="connsiteY4" fmla="*/ 288972 h 755679"/>
              <a:gd name="connsiteX5" fmla="*/ 655514 w 755679"/>
              <a:gd name="connsiteY5" fmla="*/ 288972 h 755679"/>
              <a:gd name="connsiteX6" fmla="*/ 655514 w 755679"/>
              <a:gd name="connsiteY6" fmla="*/ 466707 h 755679"/>
              <a:gd name="connsiteX7" fmla="*/ 466707 w 755679"/>
              <a:gd name="connsiteY7" fmla="*/ 466707 h 755679"/>
              <a:gd name="connsiteX8" fmla="*/ 466707 w 755679"/>
              <a:gd name="connsiteY8" fmla="*/ 655514 h 755679"/>
              <a:gd name="connsiteX9" fmla="*/ 288972 w 755679"/>
              <a:gd name="connsiteY9" fmla="*/ 655514 h 755679"/>
              <a:gd name="connsiteX10" fmla="*/ 288972 w 755679"/>
              <a:gd name="connsiteY10" fmla="*/ 466707 h 755679"/>
              <a:gd name="connsiteX11" fmla="*/ 100165 w 755679"/>
              <a:gd name="connsiteY11" fmla="*/ 466707 h 755679"/>
              <a:gd name="connsiteX12" fmla="*/ 100165 w 755679"/>
              <a:gd name="connsiteY12" fmla="*/ 288972 h 7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5679" h="755679">
                <a:moveTo>
                  <a:pt x="100165" y="288972"/>
                </a:moveTo>
                <a:lnTo>
                  <a:pt x="288972" y="288972"/>
                </a:lnTo>
                <a:lnTo>
                  <a:pt x="288972" y="100165"/>
                </a:lnTo>
                <a:lnTo>
                  <a:pt x="466707" y="100165"/>
                </a:lnTo>
                <a:lnTo>
                  <a:pt x="466707" y="288972"/>
                </a:lnTo>
                <a:lnTo>
                  <a:pt x="655514" y="288972"/>
                </a:lnTo>
                <a:lnTo>
                  <a:pt x="655514" y="466707"/>
                </a:lnTo>
                <a:lnTo>
                  <a:pt x="466707" y="466707"/>
                </a:lnTo>
                <a:lnTo>
                  <a:pt x="466707" y="655514"/>
                </a:lnTo>
                <a:lnTo>
                  <a:pt x="288972" y="655514"/>
                </a:lnTo>
                <a:lnTo>
                  <a:pt x="288972" y="466707"/>
                </a:lnTo>
                <a:lnTo>
                  <a:pt x="100165" y="466707"/>
                </a:lnTo>
                <a:lnTo>
                  <a:pt x="100165" y="288972"/>
                </a:lnTo>
                <a:close/>
              </a:path>
            </a:pathLst>
          </a:custGeom>
          <a:solidFill>
            <a:srgbClr val="626262"/>
          </a:solidFill>
          <a:ln>
            <a:noFill/>
          </a:ln>
          <a:effectLst/>
        </p:spPr>
        <p:txBody>
          <a:bodyPr lIns="100149" tIns="288926" rIns="100149" bIns="288926" spcCol="1269" anchor="ctr"/>
          <a:lstStyle/>
          <a:p>
            <a:pPr marL="0" marR="0" lvl="0" indent="0" algn="ctr" defTabSz="577836" eaLnBrk="1" fontAlgn="auto" latinLnBrk="0" hangingPunct="1">
              <a:lnSpc>
                <a:spcPct val="90000"/>
              </a:lnSpc>
              <a:spcBef>
                <a:spcPct val="0"/>
              </a:spcBef>
              <a:spcAft>
                <a:spcPct val="35000"/>
              </a:spcAft>
              <a:buClrTx/>
              <a:buSzTx/>
              <a:buFontTx/>
              <a:buNone/>
              <a:tabLst/>
              <a:defRPr/>
            </a:pPr>
            <a:endParaRPr kumimoji="0" lang="en-US" sz="1300" b="0" i="0" u="none" strike="noStrike" kern="0" cap="none" spc="0" normalizeH="0" baseline="0" noProof="0">
              <a:ln>
                <a:noFill/>
              </a:ln>
              <a:solidFill>
                <a:srgbClr val="FFFFFF"/>
              </a:solidFill>
              <a:effectLst/>
              <a:uLnTx/>
              <a:uFillTx/>
              <a:latin typeface="+mn-lt"/>
              <a:ea typeface="+mn-ea"/>
              <a:cs typeface="+mn-ea"/>
              <a:sym typeface="+mn-lt"/>
            </a:endParaRPr>
          </a:p>
        </p:txBody>
      </p:sp>
      <p:sp>
        <p:nvSpPr>
          <p:cNvPr id="10" name="任意多边形 9"/>
          <p:cNvSpPr/>
          <p:nvPr/>
        </p:nvSpPr>
        <p:spPr>
          <a:xfrm>
            <a:off x="8382497" y="2401650"/>
            <a:ext cx="755552" cy="755826"/>
          </a:xfrm>
          <a:custGeom>
            <a:avLst/>
            <a:gdLst>
              <a:gd name="connsiteX0" fmla="*/ 100165 w 755679"/>
              <a:gd name="connsiteY0" fmla="*/ 155670 h 755679"/>
              <a:gd name="connsiteX1" fmla="*/ 655514 w 755679"/>
              <a:gd name="connsiteY1" fmla="*/ 155670 h 755679"/>
              <a:gd name="connsiteX2" fmla="*/ 655514 w 755679"/>
              <a:gd name="connsiteY2" fmla="*/ 333406 h 755679"/>
              <a:gd name="connsiteX3" fmla="*/ 100165 w 755679"/>
              <a:gd name="connsiteY3" fmla="*/ 333406 h 755679"/>
              <a:gd name="connsiteX4" fmla="*/ 100165 w 755679"/>
              <a:gd name="connsiteY4" fmla="*/ 155670 h 755679"/>
              <a:gd name="connsiteX5" fmla="*/ 100165 w 755679"/>
              <a:gd name="connsiteY5" fmla="*/ 422273 h 755679"/>
              <a:gd name="connsiteX6" fmla="*/ 655514 w 755679"/>
              <a:gd name="connsiteY6" fmla="*/ 422273 h 755679"/>
              <a:gd name="connsiteX7" fmla="*/ 655514 w 755679"/>
              <a:gd name="connsiteY7" fmla="*/ 600009 h 755679"/>
              <a:gd name="connsiteX8" fmla="*/ 100165 w 755679"/>
              <a:gd name="connsiteY8" fmla="*/ 600009 h 755679"/>
              <a:gd name="connsiteX9" fmla="*/ 100165 w 755679"/>
              <a:gd name="connsiteY9" fmla="*/ 422273 h 7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5679" h="755679">
                <a:moveTo>
                  <a:pt x="100165" y="155670"/>
                </a:moveTo>
                <a:lnTo>
                  <a:pt x="655514" y="155670"/>
                </a:lnTo>
                <a:lnTo>
                  <a:pt x="655514" y="333406"/>
                </a:lnTo>
                <a:lnTo>
                  <a:pt x="100165" y="333406"/>
                </a:lnTo>
                <a:lnTo>
                  <a:pt x="100165" y="155670"/>
                </a:lnTo>
                <a:close/>
                <a:moveTo>
                  <a:pt x="100165" y="422273"/>
                </a:moveTo>
                <a:lnTo>
                  <a:pt x="655514" y="422273"/>
                </a:lnTo>
                <a:lnTo>
                  <a:pt x="655514" y="600009"/>
                </a:lnTo>
                <a:lnTo>
                  <a:pt x="100165" y="600009"/>
                </a:lnTo>
                <a:lnTo>
                  <a:pt x="100165" y="422273"/>
                </a:lnTo>
                <a:close/>
              </a:path>
            </a:pathLst>
          </a:custGeom>
          <a:solidFill>
            <a:srgbClr val="626262"/>
          </a:solidFill>
          <a:ln>
            <a:noFill/>
          </a:ln>
          <a:effectLst/>
        </p:spPr>
        <p:txBody>
          <a:bodyPr lIns="100149" tIns="155645" rIns="100149" bIns="155645" spcCol="1269" anchor="ctr"/>
          <a:lstStyle/>
          <a:p>
            <a:pPr marL="0" marR="0" lvl="0" indent="0" algn="ctr" defTabSz="1511262" eaLnBrk="1" fontAlgn="auto" latinLnBrk="0" hangingPunct="1">
              <a:lnSpc>
                <a:spcPct val="90000"/>
              </a:lnSpc>
              <a:spcBef>
                <a:spcPct val="0"/>
              </a:spcBef>
              <a:spcAft>
                <a:spcPct val="35000"/>
              </a:spcAft>
              <a:buClrTx/>
              <a:buSzTx/>
              <a:buFontTx/>
              <a:buNone/>
              <a:tabLst/>
              <a:defRPr/>
            </a:pPr>
            <a:endParaRPr kumimoji="0" lang="en-US" sz="3500" b="0" i="0" u="none" strike="noStrike" kern="0" cap="none" spc="0" normalizeH="0" baseline="0" noProof="0">
              <a:ln>
                <a:noFill/>
              </a:ln>
              <a:solidFill>
                <a:srgbClr val="FFFFFF"/>
              </a:solidFill>
              <a:effectLst/>
              <a:uLnTx/>
              <a:uFillTx/>
              <a:latin typeface="+mn-lt"/>
              <a:ea typeface="+mn-ea"/>
              <a:cs typeface="+mn-ea"/>
              <a:sym typeface="+mn-lt"/>
            </a:endParaRPr>
          </a:p>
        </p:txBody>
      </p:sp>
      <p:grpSp>
        <p:nvGrpSpPr>
          <p:cNvPr id="4" name="组合 3"/>
          <p:cNvGrpSpPr/>
          <p:nvPr/>
        </p:nvGrpSpPr>
        <p:grpSpPr>
          <a:xfrm>
            <a:off x="6784690" y="2128575"/>
            <a:ext cx="1303168" cy="1302051"/>
            <a:chOff x="6596791" y="2778806"/>
            <a:chExt cx="1303168" cy="1302051"/>
          </a:xfrm>
        </p:grpSpPr>
        <p:sp>
          <p:nvSpPr>
            <p:cNvPr id="9" name="任意多边形 8"/>
            <p:cNvSpPr/>
            <p:nvPr/>
          </p:nvSpPr>
          <p:spPr>
            <a:xfrm>
              <a:off x="6596791" y="2778806"/>
              <a:ext cx="1303168" cy="1302051"/>
            </a:xfrm>
            <a:custGeom>
              <a:avLst/>
              <a:gdLst>
                <a:gd name="connsiteX0" fmla="*/ 0 w 1302894"/>
                <a:gd name="connsiteY0" fmla="*/ 651447 h 1302894"/>
                <a:gd name="connsiteX1" fmla="*/ 651447 w 1302894"/>
                <a:gd name="connsiteY1" fmla="*/ 0 h 1302894"/>
                <a:gd name="connsiteX2" fmla="*/ 1302894 w 1302894"/>
                <a:gd name="connsiteY2" fmla="*/ 651447 h 1302894"/>
                <a:gd name="connsiteX3" fmla="*/ 651447 w 1302894"/>
                <a:gd name="connsiteY3" fmla="*/ 1302894 h 1302894"/>
                <a:gd name="connsiteX4" fmla="*/ 0 w 1302894"/>
                <a:gd name="connsiteY4" fmla="*/ 651447 h 1302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2894" h="1302894">
                  <a:moveTo>
                    <a:pt x="0" y="651447"/>
                  </a:moveTo>
                  <a:cubicBezTo>
                    <a:pt x="0" y="291663"/>
                    <a:pt x="291663" y="0"/>
                    <a:pt x="651447" y="0"/>
                  </a:cubicBezTo>
                  <a:cubicBezTo>
                    <a:pt x="1011231" y="0"/>
                    <a:pt x="1302894" y="291663"/>
                    <a:pt x="1302894" y="651447"/>
                  </a:cubicBezTo>
                  <a:cubicBezTo>
                    <a:pt x="1302894" y="1011231"/>
                    <a:pt x="1011231" y="1302894"/>
                    <a:pt x="651447" y="1302894"/>
                  </a:cubicBezTo>
                  <a:cubicBezTo>
                    <a:pt x="291663" y="1302894"/>
                    <a:pt x="0" y="1011231"/>
                    <a:pt x="0" y="651447"/>
                  </a:cubicBezTo>
                  <a:close/>
                </a:path>
              </a:pathLst>
            </a:custGeom>
            <a:solidFill>
              <a:srgbClr val="D44318"/>
            </a:solidFill>
            <a:ln w="12700" cap="flat" cmpd="sng" algn="ctr">
              <a:noFill/>
              <a:prstDash val="solid"/>
              <a:miter lim="800000"/>
            </a:ln>
            <a:effectLst/>
          </p:spPr>
          <p:txBody>
            <a:bodyPr lIns="212371" tIns="200932" rIns="200932" bIns="200932" spcCol="1269" anchor="ctr"/>
            <a:lstStyle/>
            <a:p>
              <a:pPr marL="0" marR="0" lvl="0" indent="0" algn="ctr" defTabSz="355591" eaLnBrk="1" fontAlgn="auto" latinLnBrk="0" hangingPunct="1">
                <a:lnSpc>
                  <a:spcPct val="90000"/>
                </a:lnSpc>
                <a:spcBef>
                  <a:spcPct val="0"/>
                </a:spcBef>
                <a:spcAft>
                  <a:spcPct val="3500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mn-lt"/>
                <a:ea typeface="+mn-ea"/>
                <a:cs typeface="+mn-ea"/>
                <a:sym typeface="+mn-lt"/>
              </a:endParaRPr>
            </a:p>
            <a:p>
              <a:pPr marL="0" marR="0" lvl="0" indent="0" algn="ctr" defTabSz="355591" eaLnBrk="1" fontAlgn="auto" latinLnBrk="0" hangingPunct="1">
                <a:lnSpc>
                  <a:spcPct val="90000"/>
                </a:lnSpc>
                <a:spcBef>
                  <a:spcPct val="0"/>
                </a:spcBef>
                <a:spcAft>
                  <a:spcPct val="3500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12" name="Freeform 91"/>
            <p:cNvSpPr>
              <a:spLocks/>
            </p:cNvSpPr>
            <p:nvPr/>
          </p:nvSpPr>
          <p:spPr bwMode="auto">
            <a:xfrm>
              <a:off x="7126947" y="3190065"/>
              <a:ext cx="242856" cy="481123"/>
            </a:xfrm>
            <a:custGeom>
              <a:avLst/>
              <a:gdLst>
                <a:gd name="T0" fmla="*/ 144 w 144"/>
                <a:gd name="T1" fmla="*/ 72 h 288"/>
                <a:gd name="T2" fmla="*/ 72 w 144"/>
                <a:gd name="T3" fmla="*/ 0 h 288"/>
                <a:gd name="T4" fmla="*/ 0 w 144"/>
                <a:gd name="T5" fmla="*/ 72 h 288"/>
                <a:gd name="T6" fmla="*/ 36 w 144"/>
                <a:gd name="T7" fmla="*/ 134 h 288"/>
                <a:gd name="T8" fmla="*/ 0 w 144"/>
                <a:gd name="T9" fmla="*/ 288 h 288"/>
                <a:gd name="T10" fmla="*/ 144 w 144"/>
                <a:gd name="T11" fmla="*/ 288 h 288"/>
                <a:gd name="T12" fmla="*/ 109 w 144"/>
                <a:gd name="T13" fmla="*/ 134 h 288"/>
                <a:gd name="T14" fmla="*/ 144 w 144"/>
                <a:gd name="T15" fmla="*/ 72 h 2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288">
                  <a:moveTo>
                    <a:pt x="144" y="72"/>
                  </a:moveTo>
                  <a:cubicBezTo>
                    <a:pt x="144" y="32"/>
                    <a:pt x="112" y="0"/>
                    <a:pt x="72" y="0"/>
                  </a:cubicBezTo>
                  <a:cubicBezTo>
                    <a:pt x="33" y="0"/>
                    <a:pt x="0" y="32"/>
                    <a:pt x="0" y="72"/>
                  </a:cubicBezTo>
                  <a:cubicBezTo>
                    <a:pt x="0" y="98"/>
                    <a:pt x="14" y="121"/>
                    <a:pt x="36" y="134"/>
                  </a:cubicBezTo>
                  <a:cubicBezTo>
                    <a:pt x="0" y="288"/>
                    <a:pt x="0" y="288"/>
                    <a:pt x="0" y="288"/>
                  </a:cubicBezTo>
                  <a:cubicBezTo>
                    <a:pt x="144" y="288"/>
                    <a:pt x="144" y="288"/>
                    <a:pt x="144" y="288"/>
                  </a:cubicBezTo>
                  <a:cubicBezTo>
                    <a:pt x="109" y="134"/>
                    <a:pt x="109" y="134"/>
                    <a:pt x="109" y="134"/>
                  </a:cubicBezTo>
                  <a:cubicBezTo>
                    <a:pt x="130" y="121"/>
                    <a:pt x="144" y="98"/>
                    <a:pt x="144" y="72"/>
                  </a:cubicBezTo>
                  <a:close/>
                </a:path>
              </a:pathLst>
            </a:custGeom>
            <a:solidFill>
              <a:sysClr val="window" lastClr="FFFFFF"/>
            </a:solidFill>
            <a:ln>
              <a:noFill/>
            </a:ln>
            <a:extLst/>
          </p:spPr>
          <p:txBody>
            <a:bodyPr lIns="91426" tIns="45712" rIns="91426" bIns="45712"/>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mn-lt"/>
                <a:ea typeface="+mn-ea"/>
                <a:cs typeface="+mn-ea"/>
                <a:sym typeface="+mn-lt"/>
              </a:endParaRPr>
            </a:p>
          </p:txBody>
        </p:sp>
      </p:grpSp>
      <p:grpSp>
        <p:nvGrpSpPr>
          <p:cNvPr id="2" name="组合 1"/>
          <p:cNvGrpSpPr/>
          <p:nvPr/>
        </p:nvGrpSpPr>
        <p:grpSpPr>
          <a:xfrm>
            <a:off x="1317660" y="2128575"/>
            <a:ext cx="1303168" cy="1302051"/>
            <a:chOff x="2057133" y="2778806"/>
            <a:chExt cx="1303168" cy="1302051"/>
          </a:xfrm>
        </p:grpSpPr>
        <p:sp>
          <p:nvSpPr>
            <p:cNvPr id="5" name="任意多边形 4"/>
            <p:cNvSpPr/>
            <p:nvPr/>
          </p:nvSpPr>
          <p:spPr>
            <a:xfrm>
              <a:off x="2057133" y="2778806"/>
              <a:ext cx="1303168" cy="1302051"/>
            </a:xfrm>
            <a:custGeom>
              <a:avLst/>
              <a:gdLst>
                <a:gd name="connsiteX0" fmla="*/ 0 w 1302894"/>
                <a:gd name="connsiteY0" fmla="*/ 651447 h 1302894"/>
                <a:gd name="connsiteX1" fmla="*/ 651447 w 1302894"/>
                <a:gd name="connsiteY1" fmla="*/ 0 h 1302894"/>
                <a:gd name="connsiteX2" fmla="*/ 1302894 w 1302894"/>
                <a:gd name="connsiteY2" fmla="*/ 651447 h 1302894"/>
                <a:gd name="connsiteX3" fmla="*/ 651447 w 1302894"/>
                <a:gd name="connsiteY3" fmla="*/ 1302894 h 1302894"/>
                <a:gd name="connsiteX4" fmla="*/ 0 w 1302894"/>
                <a:gd name="connsiteY4" fmla="*/ 651447 h 1302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2894" h="1302894">
                  <a:moveTo>
                    <a:pt x="0" y="651447"/>
                  </a:moveTo>
                  <a:cubicBezTo>
                    <a:pt x="0" y="291663"/>
                    <a:pt x="291663" y="0"/>
                    <a:pt x="651447" y="0"/>
                  </a:cubicBezTo>
                  <a:cubicBezTo>
                    <a:pt x="1011231" y="0"/>
                    <a:pt x="1302894" y="291663"/>
                    <a:pt x="1302894" y="651447"/>
                  </a:cubicBezTo>
                  <a:cubicBezTo>
                    <a:pt x="1302894" y="1011231"/>
                    <a:pt x="1011231" y="1302894"/>
                    <a:pt x="651447" y="1302894"/>
                  </a:cubicBezTo>
                  <a:cubicBezTo>
                    <a:pt x="291663" y="1302894"/>
                    <a:pt x="0" y="1011231"/>
                    <a:pt x="0" y="651447"/>
                  </a:cubicBezTo>
                  <a:close/>
                </a:path>
              </a:pathLst>
            </a:custGeom>
            <a:solidFill>
              <a:srgbClr val="0098A8"/>
            </a:solidFill>
            <a:ln w="12700" cap="flat" cmpd="sng" algn="ctr">
              <a:noFill/>
              <a:prstDash val="solid"/>
              <a:miter lim="800000"/>
            </a:ln>
            <a:effectLst/>
          </p:spPr>
          <p:txBody>
            <a:bodyPr lIns="212371" tIns="200932" rIns="200932" bIns="200932" spcCol="1269" anchor="ctr"/>
            <a:lstStyle/>
            <a:p>
              <a:pPr marL="0" marR="0" lvl="0" indent="0" algn="ctr" defTabSz="355591" eaLnBrk="1" fontAlgn="auto" latinLnBrk="0" hangingPunct="1">
                <a:lnSpc>
                  <a:spcPct val="90000"/>
                </a:lnSpc>
                <a:spcBef>
                  <a:spcPct val="0"/>
                </a:spcBef>
                <a:spcAft>
                  <a:spcPct val="3500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mn-lt"/>
                <a:ea typeface="+mn-ea"/>
                <a:cs typeface="+mn-ea"/>
                <a:sym typeface="+mn-lt"/>
              </a:endParaRPr>
            </a:p>
            <a:p>
              <a:pPr marL="0" marR="0" lvl="0" indent="0" algn="ctr" defTabSz="355591" eaLnBrk="1" fontAlgn="auto" latinLnBrk="0" hangingPunct="1">
                <a:lnSpc>
                  <a:spcPct val="90000"/>
                </a:lnSpc>
                <a:spcBef>
                  <a:spcPct val="0"/>
                </a:spcBef>
                <a:spcAft>
                  <a:spcPct val="3500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13" name="Freeform 93"/>
            <p:cNvSpPr>
              <a:spLocks noEditPoints="1"/>
            </p:cNvSpPr>
            <p:nvPr/>
          </p:nvSpPr>
          <p:spPr bwMode="auto">
            <a:xfrm>
              <a:off x="2561892" y="3151955"/>
              <a:ext cx="358728" cy="484299"/>
            </a:xfrm>
            <a:custGeom>
              <a:avLst/>
              <a:gdLst>
                <a:gd name="T0" fmla="*/ 188 w 216"/>
                <a:gd name="T1" fmla="*/ 126 h 288"/>
                <a:gd name="T2" fmla="*/ 188 w 216"/>
                <a:gd name="T3" fmla="*/ 79 h 288"/>
                <a:gd name="T4" fmla="*/ 109 w 216"/>
                <a:gd name="T5" fmla="*/ 0 h 288"/>
                <a:gd name="T6" fmla="*/ 108 w 216"/>
                <a:gd name="T7" fmla="*/ 0 h 288"/>
                <a:gd name="T8" fmla="*/ 106 w 216"/>
                <a:gd name="T9" fmla="*/ 0 h 288"/>
                <a:gd name="T10" fmla="*/ 28 w 216"/>
                <a:gd name="T11" fmla="*/ 79 h 288"/>
                <a:gd name="T12" fmla="*/ 28 w 216"/>
                <a:gd name="T13" fmla="*/ 126 h 288"/>
                <a:gd name="T14" fmla="*/ 0 w 216"/>
                <a:gd name="T15" fmla="*/ 126 h 288"/>
                <a:gd name="T16" fmla="*/ 0 w 216"/>
                <a:gd name="T17" fmla="*/ 288 h 288"/>
                <a:gd name="T18" fmla="*/ 216 w 216"/>
                <a:gd name="T19" fmla="*/ 288 h 288"/>
                <a:gd name="T20" fmla="*/ 216 w 216"/>
                <a:gd name="T21" fmla="*/ 126 h 288"/>
                <a:gd name="T22" fmla="*/ 188 w 216"/>
                <a:gd name="T23" fmla="*/ 126 h 288"/>
                <a:gd name="T24" fmla="*/ 133 w 216"/>
                <a:gd name="T25" fmla="*/ 259 h 288"/>
                <a:gd name="T26" fmla="*/ 84 w 216"/>
                <a:gd name="T27" fmla="*/ 259 h 288"/>
                <a:gd name="T28" fmla="*/ 96 w 216"/>
                <a:gd name="T29" fmla="*/ 206 h 288"/>
                <a:gd name="T30" fmla="*/ 84 w 216"/>
                <a:gd name="T31" fmla="*/ 185 h 288"/>
                <a:gd name="T32" fmla="*/ 108 w 216"/>
                <a:gd name="T33" fmla="*/ 161 h 288"/>
                <a:gd name="T34" fmla="*/ 133 w 216"/>
                <a:gd name="T35" fmla="*/ 185 h 288"/>
                <a:gd name="T36" fmla="*/ 120 w 216"/>
                <a:gd name="T37" fmla="*/ 206 h 288"/>
                <a:gd name="T38" fmla="*/ 133 w 216"/>
                <a:gd name="T39" fmla="*/ 259 h 288"/>
                <a:gd name="T40" fmla="*/ 148 w 216"/>
                <a:gd name="T41" fmla="*/ 126 h 288"/>
                <a:gd name="T42" fmla="*/ 67 w 216"/>
                <a:gd name="T43" fmla="*/ 126 h 288"/>
                <a:gd name="T44" fmla="*/ 67 w 216"/>
                <a:gd name="T45" fmla="*/ 79 h 288"/>
                <a:gd name="T46" fmla="*/ 106 w 216"/>
                <a:gd name="T47" fmla="*/ 40 h 288"/>
                <a:gd name="T48" fmla="*/ 108 w 216"/>
                <a:gd name="T49" fmla="*/ 40 h 288"/>
                <a:gd name="T50" fmla="*/ 109 w 216"/>
                <a:gd name="T51" fmla="*/ 40 h 288"/>
                <a:gd name="T52" fmla="*/ 148 w 216"/>
                <a:gd name="T53" fmla="*/ 79 h 288"/>
                <a:gd name="T54" fmla="*/ 148 w 216"/>
                <a:gd name="T55" fmla="*/ 1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ysClr val="window" lastClr="FFFFFF"/>
            </a:solidFill>
            <a:ln>
              <a:noFill/>
            </a:ln>
            <a:extLst/>
          </p:spPr>
          <p:txBody>
            <a:bodyPr lIns="91426" tIns="45712" rIns="91426" bIns="45712"/>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mn-lt"/>
                <a:ea typeface="+mn-ea"/>
                <a:cs typeface="+mn-ea"/>
                <a:sym typeface="+mn-lt"/>
              </a:endParaRPr>
            </a:p>
          </p:txBody>
        </p:sp>
      </p:grpSp>
      <p:grpSp>
        <p:nvGrpSpPr>
          <p:cNvPr id="3" name="组合 2"/>
          <p:cNvGrpSpPr/>
          <p:nvPr/>
        </p:nvGrpSpPr>
        <p:grpSpPr>
          <a:xfrm>
            <a:off x="4051175" y="2128575"/>
            <a:ext cx="1303168" cy="1302051"/>
            <a:chOff x="4326963" y="2778806"/>
            <a:chExt cx="1303168" cy="1302051"/>
          </a:xfrm>
        </p:grpSpPr>
        <p:sp>
          <p:nvSpPr>
            <p:cNvPr id="7" name="任意多边形 6"/>
            <p:cNvSpPr/>
            <p:nvPr/>
          </p:nvSpPr>
          <p:spPr>
            <a:xfrm>
              <a:off x="4326963" y="2778806"/>
              <a:ext cx="1303168" cy="1302051"/>
            </a:xfrm>
            <a:custGeom>
              <a:avLst/>
              <a:gdLst>
                <a:gd name="connsiteX0" fmla="*/ 0 w 1302894"/>
                <a:gd name="connsiteY0" fmla="*/ 651447 h 1302894"/>
                <a:gd name="connsiteX1" fmla="*/ 651447 w 1302894"/>
                <a:gd name="connsiteY1" fmla="*/ 0 h 1302894"/>
                <a:gd name="connsiteX2" fmla="*/ 1302894 w 1302894"/>
                <a:gd name="connsiteY2" fmla="*/ 651447 h 1302894"/>
                <a:gd name="connsiteX3" fmla="*/ 651447 w 1302894"/>
                <a:gd name="connsiteY3" fmla="*/ 1302894 h 1302894"/>
                <a:gd name="connsiteX4" fmla="*/ 0 w 1302894"/>
                <a:gd name="connsiteY4" fmla="*/ 651447 h 1302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2894" h="1302894">
                  <a:moveTo>
                    <a:pt x="0" y="651447"/>
                  </a:moveTo>
                  <a:cubicBezTo>
                    <a:pt x="0" y="291663"/>
                    <a:pt x="291663" y="0"/>
                    <a:pt x="651447" y="0"/>
                  </a:cubicBezTo>
                  <a:cubicBezTo>
                    <a:pt x="1011231" y="0"/>
                    <a:pt x="1302894" y="291663"/>
                    <a:pt x="1302894" y="651447"/>
                  </a:cubicBezTo>
                  <a:cubicBezTo>
                    <a:pt x="1302894" y="1011231"/>
                    <a:pt x="1011231" y="1302894"/>
                    <a:pt x="651447" y="1302894"/>
                  </a:cubicBezTo>
                  <a:cubicBezTo>
                    <a:pt x="291663" y="1302894"/>
                    <a:pt x="0" y="1011231"/>
                    <a:pt x="0" y="651447"/>
                  </a:cubicBezTo>
                  <a:close/>
                </a:path>
              </a:pathLst>
            </a:custGeom>
            <a:solidFill>
              <a:schemeClr val="tx2"/>
            </a:solidFill>
            <a:ln w="12700" cap="flat" cmpd="sng" algn="ctr">
              <a:noFill/>
              <a:prstDash val="solid"/>
              <a:miter lim="800000"/>
            </a:ln>
            <a:effectLst/>
          </p:spPr>
          <p:txBody>
            <a:bodyPr lIns="212371" tIns="200932" rIns="200932" bIns="200932" spcCol="1269" anchor="ctr"/>
            <a:lstStyle/>
            <a:p>
              <a:pPr marL="0" marR="0" lvl="0" indent="0" algn="ctr" defTabSz="355591" eaLnBrk="1" fontAlgn="auto" latinLnBrk="0" hangingPunct="1">
                <a:lnSpc>
                  <a:spcPct val="90000"/>
                </a:lnSpc>
                <a:spcBef>
                  <a:spcPct val="0"/>
                </a:spcBef>
                <a:spcAft>
                  <a:spcPct val="3500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14" name="Freeform 94"/>
            <p:cNvSpPr>
              <a:spLocks noEditPoints="1"/>
            </p:cNvSpPr>
            <p:nvPr/>
          </p:nvSpPr>
          <p:spPr bwMode="auto">
            <a:xfrm>
              <a:off x="4787278" y="3205944"/>
              <a:ext cx="480949" cy="447780"/>
            </a:xfrm>
            <a:custGeom>
              <a:avLst/>
              <a:gdLst>
                <a:gd name="T0" fmla="*/ 215 w 288"/>
                <a:gd name="T1" fmla="*/ 0 h 269"/>
                <a:gd name="T2" fmla="*/ 213 w 288"/>
                <a:gd name="T3" fmla="*/ 0 h 269"/>
                <a:gd name="T4" fmla="*/ 212 w 288"/>
                <a:gd name="T5" fmla="*/ 0 h 269"/>
                <a:gd name="T6" fmla="*/ 139 w 288"/>
                <a:gd name="T7" fmla="*/ 73 h 269"/>
                <a:gd name="T8" fmla="*/ 139 w 288"/>
                <a:gd name="T9" fmla="*/ 117 h 269"/>
                <a:gd name="T10" fmla="*/ 0 w 288"/>
                <a:gd name="T11" fmla="*/ 117 h 269"/>
                <a:gd name="T12" fmla="*/ 0 w 288"/>
                <a:gd name="T13" fmla="*/ 269 h 269"/>
                <a:gd name="T14" fmla="*/ 202 w 288"/>
                <a:gd name="T15" fmla="*/ 269 h 269"/>
                <a:gd name="T16" fmla="*/ 202 w 288"/>
                <a:gd name="T17" fmla="*/ 117 h 269"/>
                <a:gd name="T18" fmla="*/ 175 w 288"/>
                <a:gd name="T19" fmla="*/ 117 h 269"/>
                <a:gd name="T20" fmla="*/ 175 w 288"/>
                <a:gd name="T21" fmla="*/ 73 h 269"/>
                <a:gd name="T22" fmla="*/ 212 w 288"/>
                <a:gd name="T23" fmla="*/ 36 h 269"/>
                <a:gd name="T24" fmla="*/ 214 w 288"/>
                <a:gd name="T25" fmla="*/ 36 h 269"/>
                <a:gd name="T26" fmla="*/ 215 w 288"/>
                <a:gd name="T27" fmla="*/ 36 h 269"/>
                <a:gd name="T28" fmla="*/ 251 w 288"/>
                <a:gd name="T29" fmla="*/ 73 h 269"/>
                <a:gd name="T30" fmla="*/ 251 w 288"/>
                <a:gd name="T31" fmla="*/ 91 h 269"/>
                <a:gd name="T32" fmla="*/ 264 w 288"/>
                <a:gd name="T33" fmla="*/ 91 h 269"/>
                <a:gd name="T34" fmla="*/ 264 w 288"/>
                <a:gd name="T35" fmla="*/ 95 h 269"/>
                <a:gd name="T36" fmla="*/ 251 w 288"/>
                <a:gd name="T37" fmla="*/ 107 h 269"/>
                <a:gd name="T38" fmla="*/ 251 w 288"/>
                <a:gd name="T39" fmla="*/ 117 h 269"/>
                <a:gd name="T40" fmla="*/ 288 w 288"/>
                <a:gd name="T41" fmla="*/ 117 h 269"/>
                <a:gd name="T42" fmla="*/ 288 w 288"/>
                <a:gd name="T43" fmla="*/ 73 h 269"/>
                <a:gd name="T44" fmla="*/ 215 w 288"/>
                <a:gd name="T45" fmla="*/ 0 h 269"/>
                <a:gd name="T46" fmla="*/ 124 w 288"/>
                <a:gd name="T47" fmla="*/ 241 h 269"/>
                <a:gd name="T48" fmla="*/ 78 w 288"/>
                <a:gd name="T49" fmla="*/ 241 h 269"/>
                <a:gd name="T50" fmla="*/ 89 w 288"/>
                <a:gd name="T51" fmla="*/ 192 h 269"/>
                <a:gd name="T52" fmla="*/ 78 w 288"/>
                <a:gd name="T53" fmla="*/ 172 h 269"/>
                <a:gd name="T54" fmla="*/ 101 w 288"/>
                <a:gd name="T55" fmla="*/ 149 h 269"/>
                <a:gd name="T56" fmla="*/ 124 w 288"/>
                <a:gd name="T57" fmla="*/ 172 h 269"/>
                <a:gd name="T58" fmla="*/ 112 w 288"/>
                <a:gd name="T59" fmla="*/ 192 h 269"/>
                <a:gd name="T60" fmla="*/ 124 w 288"/>
                <a:gd name="T61" fmla="*/ 24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69">
                  <a:moveTo>
                    <a:pt x="215" y="0"/>
                  </a:moveTo>
                  <a:cubicBezTo>
                    <a:pt x="214" y="0"/>
                    <a:pt x="214" y="0"/>
                    <a:pt x="213" y="0"/>
                  </a:cubicBezTo>
                  <a:cubicBezTo>
                    <a:pt x="213" y="0"/>
                    <a:pt x="212" y="0"/>
                    <a:pt x="212" y="0"/>
                  </a:cubicBezTo>
                  <a:cubicBezTo>
                    <a:pt x="172" y="0"/>
                    <a:pt x="139" y="33"/>
                    <a:pt x="139" y="73"/>
                  </a:cubicBezTo>
                  <a:cubicBezTo>
                    <a:pt x="139" y="73"/>
                    <a:pt x="139" y="99"/>
                    <a:pt x="139" y="117"/>
                  </a:cubicBezTo>
                  <a:cubicBezTo>
                    <a:pt x="0" y="117"/>
                    <a:pt x="0" y="117"/>
                    <a:pt x="0" y="117"/>
                  </a:cubicBezTo>
                  <a:cubicBezTo>
                    <a:pt x="0" y="269"/>
                    <a:pt x="0" y="269"/>
                    <a:pt x="0" y="269"/>
                  </a:cubicBezTo>
                  <a:cubicBezTo>
                    <a:pt x="202" y="269"/>
                    <a:pt x="202" y="269"/>
                    <a:pt x="202" y="269"/>
                  </a:cubicBezTo>
                  <a:cubicBezTo>
                    <a:pt x="202" y="117"/>
                    <a:pt x="202" y="117"/>
                    <a:pt x="202" y="117"/>
                  </a:cubicBezTo>
                  <a:cubicBezTo>
                    <a:pt x="175" y="117"/>
                    <a:pt x="175" y="117"/>
                    <a:pt x="175" y="117"/>
                  </a:cubicBezTo>
                  <a:cubicBezTo>
                    <a:pt x="175" y="99"/>
                    <a:pt x="175" y="73"/>
                    <a:pt x="175" y="73"/>
                  </a:cubicBezTo>
                  <a:cubicBezTo>
                    <a:pt x="175" y="53"/>
                    <a:pt x="192" y="36"/>
                    <a:pt x="212" y="36"/>
                  </a:cubicBezTo>
                  <a:cubicBezTo>
                    <a:pt x="213" y="36"/>
                    <a:pt x="214" y="36"/>
                    <a:pt x="214" y="36"/>
                  </a:cubicBezTo>
                  <a:cubicBezTo>
                    <a:pt x="214" y="36"/>
                    <a:pt x="214" y="36"/>
                    <a:pt x="215" y="36"/>
                  </a:cubicBezTo>
                  <a:cubicBezTo>
                    <a:pt x="235" y="36"/>
                    <a:pt x="251" y="53"/>
                    <a:pt x="251" y="73"/>
                  </a:cubicBezTo>
                  <a:cubicBezTo>
                    <a:pt x="251" y="73"/>
                    <a:pt x="251" y="81"/>
                    <a:pt x="251" y="91"/>
                  </a:cubicBezTo>
                  <a:cubicBezTo>
                    <a:pt x="264" y="91"/>
                    <a:pt x="264" y="91"/>
                    <a:pt x="264" y="91"/>
                  </a:cubicBezTo>
                  <a:cubicBezTo>
                    <a:pt x="264" y="95"/>
                    <a:pt x="264" y="95"/>
                    <a:pt x="264" y="95"/>
                  </a:cubicBezTo>
                  <a:cubicBezTo>
                    <a:pt x="251" y="107"/>
                    <a:pt x="251" y="107"/>
                    <a:pt x="251" y="107"/>
                  </a:cubicBezTo>
                  <a:cubicBezTo>
                    <a:pt x="251" y="111"/>
                    <a:pt x="251" y="114"/>
                    <a:pt x="251" y="117"/>
                  </a:cubicBezTo>
                  <a:cubicBezTo>
                    <a:pt x="288" y="117"/>
                    <a:pt x="288" y="117"/>
                    <a:pt x="288" y="117"/>
                  </a:cubicBezTo>
                  <a:cubicBezTo>
                    <a:pt x="288" y="99"/>
                    <a:pt x="288" y="73"/>
                    <a:pt x="288" y="73"/>
                  </a:cubicBezTo>
                  <a:cubicBezTo>
                    <a:pt x="288" y="33"/>
                    <a:pt x="255" y="0"/>
                    <a:pt x="215" y="0"/>
                  </a:cubicBezTo>
                  <a:close/>
                  <a:moveTo>
                    <a:pt x="124" y="241"/>
                  </a:moveTo>
                  <a:cubicBezTo>
                    <a:pt x="78" y="241"/>
                    <a:pt x="78" y="241"/>
                    <a:pt x="78" y="241"/>
                  </a:cubicBezTo>
                  <a:cubicBezTo>
                    <a:pt x="89" y="192"/>
                    <a:pt x="89" y="192"/>
                    <a:pt x="89" y="192"/>
                  </a:cubicBezTo>
                  <a:cubicBezTo>
                    <a:pt x="82" y="188"/>
                    <a:pt x="78" y="181"/>
                    <a:pt x="78" y="172"/>
                  </a:cubicBezTo>
                  <a:cubicBezTo>
                    <a:pt x="78" y="160"/>
                    <a:pt x="88" y="149"/>
                    <a:pt x="101" y="149"/>
                  </a:cubicBezTo>
                  <a:cubicBezTo>
                    <a:pt x="113" y="149"/>
                    <a:pt x="124" y="160"/>
                    <a:pt x="124" y="172"/>
                  </a:cubicBezTo>
                  <a:cubicBezTo>
                    <a:pt x="124" y="181"/>
                    <a:pt x="119" y="188"/>
                    <a:pt x="112" y="192"/>
                  </a:cubicBezTo>
                  <a:lnTo>
                    <a:pt x="124" y="241"/>
                  </a:lnTo>
                  <a:close/>
                </a:path>
              </a:pathLst>
            </a:custGeom>
            <a:solidFill>
              <a:sysClr val="window" lastClr="FFFFFF"/>
            </a:solidFill>
            <a:ln>
              <a:noFill/>
            </a:ln>
            <a:extLst/>
          </p:spPr>
          <p:txBody>
            <a:bodyPr lIns="91426" tIns="45712" rIns="91426" bIns="45712"/>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mn-lt"/>
                <a:ea typeface="+mn-ea"/>
                <a:cs typeface="+mn-ea"/>
                <a:sym typeface="+mn-lt"/>
              </a:endParaRPr>
            </a:p>
          </p:txBody>
        </p:sp>
      </p:grpSp>
      <p:grpSp>
        <p:nvGrpSpPr>
          <p:cNvPr id="24" name="组合 23"/>
          <p:cNvGrpSpPr/>
          <p:nvPr/>
        </p:nvGrpSpPr>
        <p:grpSpPr>
          <a:xfrm>
            <a:off x="9518206" y="2128575"/>
            <a:ext cx="1303168" cy="1302051"/>
            <a:chOff x="8866622" y="2778806"/>
            <a:chExt cx="1303168" cy="1302051"/>
          </a:xfrm>
        </p:grpSpPr>
        <p:sp>
          <p:nvSpPr>
            <p:cNvPr id="11" name="任意多边形 10"/>
            <p:cNvSpPr/>
            <p:nvPr/>
          </p:nvSpPr>
          <p:spPr>
            <a:xfrm>
              <a:off x="8866622" y="2778806"/>
              <a:ext cx="1303168" cy="1302051"/>
            </a:xfrm>
            <a:custGeom>
              <a:avLst/>
              <a:gdLst>
                <a:gd name="connsiteX0" fmla="*/ 0 w 1302894"/>
                <a:gd name="connsiteY0" fmla="*/ 651447 h 1302894"/>
                <a:gd name="connsiteX1" fmla="*/ 651447 w 1302894"/>
                <a:gd name="connsiteY1" fmla="*/ 0 h 1302894"/>
                <a:gd name="connsiteX2" fmla="*/ 1302894 w 1302894"/>
                <a:gd name="connsiteY2" fmla="*/ 651447 h 1302894"/>
                <a:gd name="connsiteX3" fmla="*/ 651447 w 1302894"/>
                <a:gd name="connsiteY3" fmla="*/ 1302894 h 1302894"/>
                <a:gd name="connsiteX4" fmla="*/ 0 w 1302894"/>
                <a:gd name="connsiteY4" fmla="*/ 651447 h 1302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2894" h="1302894">
                  <a:moveTo>
                    <a:pt x="0" y="651447"/>
                  </a:moveTo>
                  <a:cubicBezTo>
                    <a:pt x="0" y="291663"/>
                    <a:pt x="291663" y="0"/>
                    <a:pt x="651447" y="0"/>
                  </a:cubicBezTo>
                  <a:cubicBezTo>
                    <a:pt x="1011231" y="0"/>
                    <a:pt x="1302894" y="291663"/>
                    <a:pt x="1302894" y="651447"/>
                  </a:cubicBezTo>
                  <a:cubicBezTo>
                    <a:pt x="1302894" y="1011231"/>
                    <a:pt x="1011231" y="1302894"/>
                    <a:pt x="651447" y="1302894"/>
                  </a:cubicBezTo>
                  <a:cubicBezTo>
                    <a:pt x="291663" y="1302894"/>
                    <a:pt x="0" y="1011231"/>
                    <a:pt x="0" y="651447"/>
                  </a:cubicBezTo>
                  <a:close/>
                </a:path>
              </a:pathLst>
            </a:custGeom>
            <a:solidFill>
              <a:srgbClr val="005F97"/>
            </a:solidFill>
            <a:ln w="12700" cap="flat" cmpd="sng" algn="ctr">
              <a:noFill/>
              <a:prstDash val="solid"/>
              <a:miter lim="800000"/>
            </a:ln>
            <a:effectLst/>
          </p:spPr>
          <p:txBody>
            <a:bodyPr lIns="212371" tIns="200932" rIns="200932" bIns="200932" spcCol="1269" anchor="ctr"/>
            <a:lstStyle/>
            <a:p>
              <a:pPr marL="0" marR="0" lvl="0" indent="0" algn="ctr" defTabSz="355591" eaLnBrk="1" fontAlgn="auto" latinLnBrk="0" hangingPunct="1">
                <a:lnSpc>
                  <a:spcPct val="90000"/>
                </a:lnSpc>
                <a:spcBef>
                  <a:spcPct val="0"/>
                </a:spcBef>
                <a:spcAft>
                  <a:spcPct val="3500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mn-lt"/>
                <a:ea typeface="+mn-ea"/>
                <a:cs typeface="+mn-ea"/>
                <a:sym typeface="+mn-lt"/>
              </a:endParaRPr>
            </a:p>
            <a:p>
              <a:pPr marL="0" marR="0" lvl="0" indent="0" algn="ctr" defTabSz="355591" eaLnBrk="1" fontAlgn="auto" latinLnBrk="0" hangingPunct="1">
                <a:lnSpc>
                  <a:spcPct val="90000"/>
                </a:lnSpc>
                <a:spcBef>
                  <a:spcPct val="0"/>
                </a:spcBef>
                <a:spcAft>
                  <a:spcPct val="3500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15" name="Freeform 112"/>
            <p:cNvSpPr>
              <a:spLocks noEditPoints="1"/>
            </p:cNvSpPr>
            <p:nvPr/>
          </p:nvSpPr>
          <p:spPr bwMode="auto">
            <a:xfrm>
              <a:off x="9277732" y="3188438"/>
              <a:ext cx="480949" cy="482712"/>
            </a:xfrm>
            <a:custGeom>
              <a:avLst/>
              <a:gdLst>
                <a:gd name="T0" fmla="*/ 179 w 288"/>
                <a:gd name="T1" fmla="*/ 120 h 288"/>
                <a:gd name="T2" fmla="*/ 183 w 288"/>
                <a:gd name="T3" fmla="*/ 92 h 288"/>
                <a:gd name="T4" fmla="*/ 92 w 288"/>
                <a:gd name="T5" fmla="*/ 0 h 288"/>
                <a:gd name="T6" fmla="*/ 0 w 288"/>
                <a:gd name="T7" fmla="*/ 92 h 288"/>
                <a:gd name="T8" fmla="*/ 92 w 288"/>
                <a:gd name="T9" fmla="*/ 183 h 288"/>
                <a:gd name="T10" fmla="*/ 121 w 288"/>
                <a:gd name="T11" fmla="*/ 178 h 288"/>
                <a:gd name="T12" fmla="*/ 142 w 288"/>
                <a:gd name="T13" fmla="*/ 199 h 288"/>
                <a:gd name="T14" fmla="*/ 186 w 288"/>
                <a:gd name="T15" fmla="*/ 199 h 288"/>
                <a:gd name="T16" fmla="*/ 186 w 288"/>
                <a:gd name="T17" fmla="*/ 244 h 288"/>
                <a:gd name="T18" fmla="*/ 186 w 288"/>
                <a:gd name="T19" fmla="*/ 244 h 288"/>
                <a:gd name="T20" fmla="*/ 230 w 288"/>
                <a:gd name="T21" fmla="*/ 244 h 288"/>
                <a:gd name="T22" fmla="*/ 230 w 288"/>
                <a:gd name="T23" fmla="*/ 288 h 288"/>
                <a:gd name="T24" fmla="*/ 230 w 288"/>
                <a:gd name="T25" fmla="*/ 288 h 288"/>
                <a:gd name="T26" fmla="*/ 288 w 288"/>
                <a:gd name="T27" fmla="*/ 288 h 288"/>
                <a:gd name="T28" fmla="*/ 288 w 288"/>
                <a:gd name="T29" fmla="*/ 288 h 288"/>
                <a:gd name="T30" fmla="*/ 288 w 288"/>
                <a:gd name="T31" fmla="*/ 288 h 288"/>
                <a:gd name="T32" fmla="*/ 288 w 288"/>
                <a:gd name="T33" fmla="*/ 230 h 288"/>
                <a:gd name="T34" fmla="*/ 179 w 288"/>
                <a:gd name="T35" fmla="*/ 120 h 288"/>
                <a:gd name="T36" fmla="*/ 73 w 288"/>
                <a:gd name="T37" fmla="*/ 103 h 288"/>
                <a:gd name="T38" fmla="*/ 42 w 288"/>
                <a:gd name="T39" fmla="*/ 72 h 288"/>
                <a:gd name="T40" fmla="*/ 73 w 288"/>
                <a:gd name="T41" fmla="*/ 41 h 288"/>
                <a:gd name="T42" fmla="*/ 104 w 288"/>
                <a:gd name="T43" fmla="*/ 72 h 288"/>
                <a:gd name="T44" fmla="*/ 73 w 288"/>
                <a:gd name="T45" fmla="*/ 10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ysClr val="window" lastClr="FFFFFF"/>
            </a:solidFill>
            <a:ln>
              <a:noFill/>
            </a:ln>
            <a:extLst/>
          </p:spPr>
          <p:txBody>
            <a:bodyPr lIns="91426" tIns="45712" rIns="91426" bIns="45712"/>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mn-lt"/>
                <a:ea typeface="+mn-ea"/>
                <a:cs typeface="+mn-ea"/>
                <a:sym typeface="+mn-lt"/>
              </a:endParaRPr>
            </a:p>
          </p:txBody>
        </p:sp>
      </p:grpSp>
      <p:sp>
        <p:nvSpPr>
          <p:cNvPr id="16" name="TextBox 13"/>
          <p:cNvSpPr txBox="1"/>
          <p:nvPr/>
        </p:nvSpPr>
        <p:spPr>
          <a:xfrm>
            <a:off x="780411" y="4065404"/>
            <a:ext cx="2338084" cy="246120"/>
          </a:xfrm>
          <a:prstGeom prst="rect">
            <a:avLst/>
          </a:prstGeom>
          <a:noFill/>
        </p:spPr>
        <p:txBody>
          <a:bodyPr lIns="0" tIns="0" rIns="0" bIns="0">
            <a:spAutoFit/>
          </a:bodyPr>
          <a:lstStyle/>
          <a:p>
            <a:pPr algn="ctr" defTabSz="1216787">
              <a:spcBef>
                <a:spcPct val="20000"/>
              </a:spcBef>
              <a:defRPr/>
            </a:pPr>
            <a:r>
              <a:rPr lang="zh-CN" altLang="en-US" sz="1600" b="1" dirty="0">
                <a:solidFill>
                  <a:srgbClr val="000000"/>
                </a:solidFill>
                <a:latin typeface="+mn-lt"/>
                <a:ea typeface="+mn-ea"/>
                <a:cs typeface="+mn-ea"/>
                <a:sym typeface="+mn-lt"/>
              </a:rPr>
              <a:t>单击编辑标题</a:t>
            </a:r>
            <a:endParaRPr lang="en-US" sz="1600" b="1" dirty="0">
              <a:solidFill>
                <a:srgbClr val="000000"/>
              </a:solidFill>
              <a:latin typeface="+mn-lt"/>
              <a:ea typeface="+mn-ea"/>
              <a:cs typeface="+mn-ea"/>
              <a:sym typeface="+mn-lt"/>
            </a:endParaRPr>
          </a:p>
        </p:txBody>
      </p:sp>
      <p:sp>
        <p:nvSpPr>
          <p:cNvPr id="17" name="TextBox 13"/>
          <p:cNvSpPr txBox="1"/>
          <p:nvPr/>
        </p:nvSpPr>
        <p:spPr>
          <a:xfrm>
            <a:off x="1023306" y="4484600"/>
            <a:ext cx="1801577" cy="738664"/>
          </a:xfrm>
          <a:prstGeom prst="rect">
            <a:avLst/>
          </a:prstGeom>
          <a:noFill/>
        </p:spPr>
        <p:txBody>
          <a:bodyPr lIns="0" tIns="0" rIns="0" bIns="0">
            <a:spAutoFit/>
          </a:bodyPr>
          <a:lstStyle/>
          <a:p>
            <a:pPr algn="ctr" defTabSz="1216787">
              <a:spcBef>
                <a:spcPct val="20000"/>
              </a:spcBef>
              <a:defRPr/>
            </a:pPr>
            <a:r>
              <a:rPr lang="zh-CN" altLang="en-US" sz="1200" dirty="0">
                <a:solidFill>
                  <a:srgbClr val="000000"/>
                </a:solidFill>
                <a:latin typeface="+mn-lt"/>
                <a:ea typeface="+mn-ea"/>
                <a:cs typeface="+mn-ea"/>
                <a:sym typeface="+mn-lt"/>
              </a:rPr>
              <a:t>这里可以添加主要内容这里可以添加主要内容这里可以添加主要内容这里可以添加主要内容</a:t>
            </a:r>
          </a:p>
        </p:txBody>
      </p:sp>
      <p:sp>
        <p:nvSpPr>
          <p:cNvPr id="18" name="TextBox 13"/>
          <p:cNvSpPr txBox="1"/>
          <p:nvPr/>
        </p:nvSpPr>
        <p:spPr>
          <a:xfrm>
            <a:off x="3565401" y="4057502"/>
            <a:ext cx="2338084" cy="246120"/>
          </a:xfrm>
          <a:prstGeom prst="rect">
            <a:avLst/>
          </a:prstGeom>
          <a:noFill/>
        </p:spPr>
        <p:txBody>
          <a:bodyPr lIns="0" tIns="0" rIns="0" bIns="0">
            <a:spAutoFit/>
          </a:bodyPr>
          <a:lstStyle/>
          <a:p>
            <a:pPr algn="ctr" defTabSz="1216787">
              <a:spcBef>
                <a:spcPct val="20000"/>
              </a:spcBef>
              <a:defRPr/>
            </a:pPr>
            <a:r>
              <a:rPr lang="zh-CN" altLang="en-US" sz="1600" b="1" dirty="0">
                <a:solidFill>
                  <a:srgbClr val="000000"/>
                </a:solidFill>
                <a:latin typeface="+mn-lt"/>
                <a:ea typeface="+mn-ea"/>
                <a:cs typeface="+mn-ea"/>
                <a:sym typeface="+mn-lt"/>
              </a:rPr>
              <a:t>单击编辑标题</a:t>
            </a:r>
            <a:endParaRPr lang="en-US" sz="1600" b="1" dirty="0">
              <a:solidFill>
                <a:srgbClr val="000000"/>
              </a:solidFill>
              <a:latin typeface="+mn-lt"/>
              <a:ea typeface="+mn-ea"/>
              <a:cs typeface="+mn-ea"/>
              <a:sym typeface="+mn-lt"/>
            </a:endParaRPr>
          </a:p>
        </p:txBody>
      </p:sp>
      <p:sp>
        <p:nvSpPr>
          <p:cNvPr id="19" name="TextBox 13"/>
          <p:cNvSpPr txBox="1"/>
          <p:nvPr/>
        </p:nvSpPr>
        <p:spPr>
          <a:xfrm>
            <a:off x="3843179" y="4456017"/>
            <a:ext cx="1780943" cy="738664"/>
          </a:xfrm>
          <a:prstGeom prst="rect">
            <a:avLst/>
          </a:prstGeom>
          <a:noFill/>
        </p:spPr>
        <p:txBody>
          <a:bodyPr lIns="0" tIns="0" rIns="0" bIns="0">
            <a:spAutoFit/>
          </a:bodyPr>
          <a:lstStyle/>
          <a:p>
            <a:pPr algn="ctr" defTabSz="1216787">
              <a:spcBef>
                <a:spcPct val="20000"/>
              </a:spcBef>
              <a:defRPr/>
            </a:pPr>
            <a:r>
              <a:rPr lang="zh-CN" altLang="en-US" sz="1200" dirty="0">
                <a:solidFill>
                  <a:srgbClr val="000000"/>
                </a:solidFill>
                <a:latin typeface="+mn-lt"/>
                <a:ea typeface="+mn-ea"/>
                <a:cs typeface="+mn-ea"/>
                <a:sym typeface="+mn-lt"/>
              </a:rPr>
              <a:t>这里可以添加主要内容这里可以添加主要内容这里可以添加主要内容这里可以添加主要内容</a:t>
            </a:r>
          </a:p>
        </p:txBody>
      </p:sp>
      <p:sp>
        <p:nvSpPr>
          <p:cNvPr id="20" name="TextBox 13"/>
          <p:cNvSpPr txBox="1"/>
          <p:nvPr/>
        </p:nvSpPr>
        <p:spPr>
          <a:xfrm>
            <a:off x="6320835" y="4065404"/>
            <a:ext cx="2338084" cy="246120"/>
          </a:xfrm>
          <a:prstGeom prst="rect">
            <a:avLst/>
          </a:prstGeom>
          <a:noFill/>
        </p:spPr>
        <p:txBody>
          <a:bodyPr lIns="0" tIns="0" rIns="0" bIns="0">
            <a:spAutoFit/>
          </a:bodyPr>
          <a:lstStyle/>
          <a:p>
            <a:pPr algn="ctr" defTabSz="1216787">
              <a:spcBef>
                <a:spcPct val="20000"/>
              </a:spcBef>
              <a:defRPr/>
            </a:pPr>
            <a:r>
              <a:rPr lang="zh-CN" altLang="en-US" sz="1600" b="1" dirty="0">
                <a:solidFill>
                  <a:srgbClr val="000000"/>
                </a:solidFill>
                <a:latin typeface="+mn-lt"/>
                <a:ea typeface="+mn-ea"/>
                <a:cs typeface="+mn-ea"/>
                <a:sym typeface="+mn-lt"/>
              </a:rPr>
              <a:t>单击编辑标题</a:t>
            </a:r>
            <a:endParaRPr lang="en-US" sz="1600" b="1" dirty="0">
              <a:solidFill>
                <a:srgbClr val="000000"/>
              </a:solidFill>
              <a:latin typeface="+mn-lt"/>
              <a:ea typeface="+mn-ea"/>
              <a:cs typeface="+mn-ea"/>
              <a:sym typeface="+mn-lt"/>
            </a:endParaRPr>
          </a:p>
        </p:txBody>
      </p:sp>
      <p:sp>
        <p:nvSpPr>
          <p:cNvPr id="21" name="TextBox 13"/>
          <p:cNvSpPr txBox="1"/>
          <p:nvPr/>
        </p:nvSpPr>
        <p:spPr>
          <a:xfrm>
            <a:off x="6587539" y="4497303"/>
            <a:ext cx="1795229" cy="738664"/>
          </a:xfrm>
          <a:prstGeom prst="rect">
            <a:avLst/>
          </a:prstGeom>
          <a:noFill/>
        </p:spPr>
        <p:txBody>
          <a:bodyPr lIns="0" tIns="0" rIns="0" bIns="0">
            <a:spAutoFit/>
          </a:bodyPr>
          <a:lstStyle/>
          <a:p>
            <a:pPr algn="ctr" defTabSz="1216787">
              <a:spcBef>
                <a:spcPct val="20000"/>
              </a:spcBef>
              <a:defRPr/>
            </a:pPr>
            <a:r>
              <a:rPr lang="zh-CN" altLang="en-US" sz="1200" dirty="0">
                <a:solidFill>
                  <a:srgbClr val="000000"/>
                </a:solidFill>
                <a:latin typeface="+mn-lt"/>
                <a:ea typeface="+mn-ea"/>
                <a:cs typeface="+mn-ea"/>
                <a:sym typeface="+mn-lt"/>
              </a:rPr>
              <a:t>这里可以添加主要内容这里可以添加主要内容这里可以添加主要内容这里可以添加主要内容</a:t>
            </a:r>
          </a:p>
        </p:txBody>
      </p:sp>
      <p:sp>
        <p:nvSpPr>
          <p:cNvPr id="22" name="TextBox 13"/>
          <p:cNvSpPr txBox="1"/>
          <p:nvPr/>
        </p:nvSpPr>
        <p:spPr>
          <a:xfrm>
            <a:off x="9047534" y="4005064"/>
            <a:ext cx="2338084" cy="246120"/>
          </a:xfrm>
          <a:prstGeom prst="rect">
            <a:avLst/>
          </a:prstGeom>
          <a:noFill/>
        </p:spPr>
        <p:txBody>
          <a:bodyPr lIns="0" tIns="0" rIns="0" bIns="0">
            <a:spAutoFit/>
          </a:bodyPr>
          <a:lstStyle/>
          <a:p>
            <a:pPr algn="ctr" defTabSz="1216787">
              <a:spcBef>
                <a:spcPct val="20000"/>
              </a:spcBef>
              <a:defRPr/>
            </a:pPr>
            <a:r>
              <a:rPr lang="zh-CN" altLang="en-US" sz="1600" b="1" dirty="0">
                <a:solidFill>
                  <a:srgbClr val="000000"/>
                </a:solidFill>
                <a:latin typeface="+mn-lt"/>
                <a:ea typeface="+mn-ea"/>
                <a:cs typeface="+mn-ea"/>
                <a:sym typeface="+mn-lt"/>
              </a:rPr>
              <a:t>单击编辑标题</a:t>
            </a:r>
            <a:endParaRPr lang="en-US" sz="1600" b="1" dirty="0">
              <a:solidFill>
                <a:srgbClr val="000000"/>
              </a:solidFill>
              <a:latin typeface="+mn-lt"/>
              <a:ea typeface="+mn-ea"/>
              <a:cs typeface="+mn-ea"/>
              <a:sym typeface="+mn-lt"/>
            </a:endParaRPr>
          </a:p>
        </p:txBody>
      </p:sp>
      <p:sp>
        <p:nvSpPr>
          <p:cNvPr id="23" name="TextBox 13"/>
          <p:cNvSpPr txBox="1"/>
          <p:nvPr/>
        </p:nvSpPr>
        <p:spPr>
          <a:xfrm>
            <a:off x="9350747" y="4454468"/>
            <a:ext cx="1730149" cy="738664"/>
          </a:xfrm>
          <a:prstGeom prst="rect">
            <a:avLst/>
          </a:prstGeom>
          <a:noFill/>
        </p:spPr>
        <p:txBody>
          <a:bodyPr lIns="0" tIns="0" rIns="0" bIns="0">
            <a:spAutoFit/>
          </a:bodyPr>
          <a:lstStyle/>
          <a:p>
            <a:pPr algn="ctr" defTabSz="1216787">
              <a:spcBef>
                <a:spcPct val="20000"/>
              </a:spcBef>
              <a:defRPr/>
            </a:pPr>
            <a:r>
              <a:rPr lang="zh-CN" altLang="en-US" sz="1200" dirty="0">
                <a:solidFill>
                  <a:srgbClr val="000000"/>
                </a:solidFill>
                <a:latin typeface="+mn-lt"/>
                <a:ea typeface="+mn-ea"/>
                <a:cs typeface="+mn-ea"/>
                <a:sym typeface="+mn-lt"/>
              </a:rPr>
              <a:t>这里可以添加主要内容这里可以添加主要内容这里可以添加主要内容这里可以添加主要内容</a:t>
            </a:r>
          </a:p>
        </p:txBody>
      </p:sp>
    </p:spTree>
    <p:extLst>
      <p:ext uri="{BB962C8B-B14F-4D97-AF65-F5344CB8AC3E}">
        <p14:creationId xmlns:p14="http://schemas.microsoft.com/office/powerpoint/2010/main" val="1792820347"/>
      </p:ext>
    </p:extLst>
  </p:cSld>
  <p:clrMapOvr>
    <a:masterClrMapping/>
  </p:clrMapOvr>
  <p:transition spd="slow" advTm="10084">
    <p:push/>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sp>
        <p:nvSpPr>
          <p:cNvPr id="5" name="TextBox 3"/>
          <p:cNvSpPr txBox="1">
            <a:spLocks noChangeArrowheads="1"/>
          </p:cNvSpPr>
          <p:nvPr/>
        </p:nvSpPr>
        <p:spPr bwMode="auto">
          <a:xfrm>
            <a:off x="220068" y="1878473"/>
            <a:ext cx="3167688" cy="83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defTabSz="914377" eaLnBrk="1" fontAlgn="base" hangingPunct="1">
              <a:spcBef>
                <a:spcPct val="0"/>
              </a:spcBef>
              <a:spcAft>
                <a:spcPct val="0"/>
              </a:spcAft>
            </a:pPr>
            <a:r>
              <a:rPr lang="zh-CN" altLang="en-US" sz="1600">
                <a:solidFill>
                  <a:srgbClr val="333333"/>
                </a:solidFill>
                <a:latin typeface="+mn-lt"/>
                <a:ea typeface="+mn-ea"/>
                <a:cs typeface="+mn-ea"/>
                <a:sym typeface="+mn-lt"/>
              </a:rPr>
              <a:t>这里可以添加主要内容这里可以添加主要内容这里可以添加主要内容这里可以添加主要内容</a:t>
            </a:r>
          </a:p>
        </p:txBody>
      </p:sp>
      <p:sp>
        <p:nvSpPr>
          <p:cNvPr id="6" name="TextBox 12"/>
          <p:cNvSpPr txBox="1">
            <a:spLocks noChangeArrowheads="1"/>
          </p:cNvSpPr>
          <p:nvPr/>
        </p:nvSpPr>
        <p:spPr bwMode="auto">
          <a:xfrm>
            <a:off x="8705328" y="1878473"/>
            <a:ext cx="3114787" cy="83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377" eaLnBrk="1" fontAlgn="base" hangingPunct="1">
              <a:spcBef>
                <a:spcPct val="0"/>
              </a:spcBef>
              <a:spcAft>
                <a:spcPct val="0"/>
              </a:spcAft>
            </a:pPr>
            <a:r>
              <a:rPr lang="zh-CN" altLang="en-US" sz="1600" dirty="0">
                <a:solidFill>
                  <a:srgbClr val="333333"/>
                </a:solidFill>
                <a:latin typeface="+mn-lt"/>
                <a:ea typeface="+mn-ea"/>
                <a:cs typeface="+mn-ea"/>
                <a:sym typeface="+mn-lt"/>
              </a:rPr>
              <a:t>这里可以添加主要内容这里可以添加主要内容这里可以添加主要内容这里可以添加主要内容</a:t>
            </a:r>
          </a:p>
        </p:txBody>
      </p:sp>
      <p:sp>
        <p:nvSpPr>
          <p:cNvPr id="7" name="TextBox 13"/>
          <p:cNvSpPr txBox="1">
            <a:spLocks noChangeArrowheads="1"/>
          </p:cNvSpPr>
          <p:nvPr/>
        </p:nvSpPr>
        <p:spPr bwMode="auto">
          <a:xfrm>
            <a:off x="8591063" y="4268214"/>
            <a:ext cx="3114787" cy="83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377" eaLnBrk="1" fontAlgn="base" hangingPunct="1">
              <a:spcBef>
                <a:spcPct val="0"/>
              </a:spcBef>
              <a:spcAft>
                <a:spcPct val="0"/>
              </a:spcAft>
            </a:pPr>
            <a:r>
              <a:rPr lang="zh-CN" altLang="en-US" sz="1600">
                <a:solidFill>
                  <a:srgbClr val="333333"/>
                </a:solidFill>
                <a:latin typeface="+mn-lt"/>
                <a:ea typeface="+mn-ea"/>
                <a:cs typeface="+mn-ea"/>
                <a:sym typeface="+mn-lt"/>
              </a:rPr>
              <a:t>这里可以添加主要内容这里可以添加主要内容这里可以添加主要内容这里可以添加主要内容</a:t>
            </a:r>
          </a:p>
        </p:txBody>
      </p:sp>
      <p:sp>
        <p:nvSpPr>
          <p:cNvPr id="8" name="TextBox 14"/>
          <p:cNvSpPr txBox="1">
            <a:spLocks noChangeArrowheads="1"/>
          </p:cNvSpPr>
          <p:nvPr/>
        </p:nvSpPr>
        <p:spPr bwMode="auto">
          <a:xfrm>
            <a:off x="490919" y="4268214"/>
            <a:ext cx="3167688" cy="83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defTabSz="914377" eaLnBrk="1" fontAlgn="base" hangingPunct="1">
              <a:spcBef>
                <a:spcPct val="0"/>
              </a:spcBef>
              <a:spcAft>
                <a:spcPct val="0"/>
              </a:spcAft>
            </a:pPr>
            <a:r>
              <a:rPr lang="zh-CN" altLang="en-US" sz="1600">
                <a:solidFill>
                  <a:srgbClr val="333333"/>
                </a:solidFill>
                <a:latin typeface="+mn-lt"/>
                <a:ea typeface="+mn-ea"/>
                <a:cs typeface="+mn-ea"/>
                <a:sym typeface="+mn-lt"/>
              </a:rPr>
              <a:t>这里可以添加主要内容这里可以添加主要内容这里可以添加主要内容这里可以添加主要内容</a:t>
            </a:r>
          </a:p>
        </p:txBody>
      </p:sp>
      <p:sp>
        <p:nvSpPr>
          <p:cNvPr id="9" name="Freeform 14"/>
          <p:cNvSpPr>
            <a:spLocks/>
          </p:cNvSpPr>
          <p:nvPr/>
        </p:nvSpPr>
        <p:spPr bwMode="auto">
          <a:xfrm>
            <a:off x="3709415" y="3817257"/>
            <a:ext cx="2429194" cy="1821286"/>
          </a:xfrm>
          <a:custGeom>
            <a:avLst/>
            <a:gdLst>
              <a:gd name="T0" fmla="*/ 1822450 w 3227"/>
              <a:gd name="T1" fmla="*/ 921999 h 3227"/>
              <a:gd name="T2" fmla="*/ 911507 w 3227"/>
              <a:gd name="T3" fmla="*/ 1820863 h 3227"/>
              <a:gd name="T4" fmla="*/ 0 w 3227"/>
              <a:gd name="T5" fmla="*/ 910149 h 3227"/>
              <a:gd name="T6" fmla="*/ 899648 w 3227"/>
              <a:gd name="T7" fmla="*/ 0 h 3227"/>
              <a:gd name="T8" fmla="*/ 899648 w 3227"/>
              <a:gd name="T9" fmla="*/ 0 h 3227"/>
              <a:gd name="T10" fmla="*/ 911507 w 3227"/>
              <a:gd name="T11" fmla="*/ 0 h 3227"/>
              <a:gd name="T12" fmla="*/ 1822450 w 3227"/>
              <a:gd name="T13" fmla="*/ 0 h 3227"/>
              <a:gd name="T14" fmla="*/ 1822450 w 3227"/>
              <a:gd name="T15" fmla="*/ 910149 h 3227"/>
              <a:gd name="T16" fmla="*/ 1822450 w 3227"/>
              <a:gd name="T17" fmla="*/ 921999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rgbClr val="0098A8"/>
          </a:solidFill>
          <a:ln>
            <a:noFill/>
          </a:ln>
          <a:extLst/>
        </p:spPr>
        <p:txBody>
          <a:bodyPr lIns="91426" tIns="45712" rIns="91426" bIns="45712"/>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24C89"/>
              </a:solidFill>
              <a:effectLst/>
              <a:uLnTx/>
              <a:uFillTx/>
              <a:latin typeface="+mn-lt"/>
              <a:ea typeface="+mn-ea"/>
              <a:cs typeface="+mn-ea"/>
              <a:sym typeface="+mn-lt"/>
            </a:endParaRPr>
          </a:p>
        </p:txBody>
      </p:sp>
      <p:sp>
        <p:nvSpPr>
          <p:cNvPr id="10" name="Freeform 15"/>
          <p:cNvSpPr>
            <a:spLocks/>
          </p:cNvSpPr>
          <p:nvPr/>
        </p:nvSpPr>
        <p:spPr bwMode="auto">
          <a:xfrm>
            <a:off x="6276151" y="3817234"/>
            <a:ext cx="2151997" cy="1614862"/>
          </a:xfrm>
          <a:custGeom>
            <a:avLst/>
            <a:gdLst>
              <a:gd name="T0" fmla="*/ 0 w 2860"/>
              <a:gd name="T1" fmla="*/ 817405 h 2860"/>
              <a:gd name="T2" fmla="*/ 807244 w 2860"/>
              <a:gd name="T3" fmla="*/ 1614488 h 2860"/>
              <a:gd name="T4" fmla="*/ 1614488 w 2860"/>
              <a:gd name="T5" fmla="*/ 807244 h 2860"/>
              <a:gd name="T6" fmla="*/ 817970 w 2860"/>
              <a:gd name="T7" fmla="*/ 0 h 2860"/>
              <a:gd name="T8" fmla="*/ 817970 w 2860"/>
              <a:gd name="T9" fmla="*/ 0 h 2860"/>
              <a:gd name="T10" fmla="*/ 807244 w 2860"/>
              <a:gd name="T11" fmla="*/ 0 h 2860"/>
              <a:gd name="T12" fmla="*/ 0 w 2860"/>
              <a:gd name="T13" fmla="*/ 0 h 2860"/>
              <a:gd name="T14" fmla="*/ 0 w 2860"/>
              <a:gd name="T15" fmla="*/ 807244 h 2860"/>
              <a:gd name="T16" fmla="*/ 0 w 2860"/>
              <a:gd name="T17" fmla="*/ 817405 h 28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60" h="2860">
                <a:moveTo>
                  <a:pt x="0" y="1448"/>
                </a:moveTo>
                <a:cubicBezTo>
                  <a:pt x="10" y="2230"/>
                  <a:pt x="647" y="2860"/>
                  <a:pt x="1430" y="2860"/>
                </a:cubicBezTo>
                <a:cubicBezTo>
                  <a:pt x="2220" y="2860"/>
                  <a:pt x="2860" y="2220"/>
                  <a:pt x="2860" y="1430"/>
                </a:cubicBezTo>
                <a:cubicBezTo>
                  <a:pt x="2860" y="646"/>
                  <a:pt x="2230" y="10"/>
                  <a:pt x="1449" y="0"/>
                </a:cubicBezTo>
                <a:lnTo>
                  <a:pt x="1430" y="0"/>
                </a:lnTo>
                <a:lnTo>
                  <a:pt x="0" y="0"/>
                </a:lnTo>
                <a:lnTo>
                  <a:pt x="0" y="1430"/>
                </a:lnTo>
                <a:lnTo>
                  <a:pt x="0" y="1448"/>
                </a:lnTo>
                <a:close/>
              </a:path>
            </a:pathLst>
          </a:custGeom>
          <a:solidFill>
            <a:srgbClr val="0098A8"/>
          </a:solidFill>
          <a:ln>
            <a:noFill/>
          </a:ln>
          <a:extLst/>
        </p:spPr>
        <p:txBody>
          <a:bodyPr lIns="91426" tIns="45712" rIns="91426" bIns="45712"/>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24C89"/>
              </a:solidFill>
              <a:effectLst/>
              <a:uLnTx/>
              <a:uFillTx/>
              <a:latin typeface="+mn-lt"/>
              <a:ea typeface="+mn-ea"/>
              <a:cs typeface="+mn-ea"/>
              <a:sym typeface="+mn-lt"/>
            </a:endParaRPr>
          </a:p>
        </p:txBody>
      </p:sp>
      <p:sp>
        <p:nvSpPr>
          <p:cNvPr id="11" name="Freeform 16"/>
          <p:cNvSpPr>
            <a:spLocks/>
          </p:cNvSpPr>
          <p:nvPr/>
        </p:nvSpPr>
        <p:spPr bwMode="auto">
          <a:xfrm>
            <a:off x="3387775" y="1625976"/>
            <a:ext cx="2750831" cy="2064229"/>
          </a:xfrm>
          <a:custGeom>
            <a:avLst/>
            <a:gdLst>
              <a:gd name="T0" fmla="*/ 2063750 w 3655"/>
              <a:gd name="T1" fmla="*/ 1018606 h 3655"/>
              <a:gd name="T2" fmla="*/ 1031593 w 3655"/>
              <a:gd name="T3" fmla="*/ 0 h 3655"/>
              <a:gd name="T4" fmla="*/ 0 w 3655"/>
              <a:gd name="T5" fmla="*/ 1031593 h 3655"/>
              <a:gd name="T6" fmla="*/ 1018606 w 3655"/>
              <a:gd name="T7" fmla="*/ 2063750 h 3655"/>
              <a:gd name="T8" fmla="*/ 1018606 w 3655"/>
              <a:gd name="T9" fmla="*/ 2063750 h 3655"/>
              <a:gd name="T10" fmla="*/ 1031593 w 3655"/>
              <a:gd name="T11" fmla="*/ 2063750 h 3655"/>
              <a:gd name="T12" fmla="*/ 2063750 w 3655"/>
              <a:gd name="T13" fmla="*/ 2063750 h 3655"/>
              <a:gd name="T14" fmla="*/ 2063750 w 3655"/>
              <a:gd name="T15" fmla="*/ 1031593 h 3655"/>
              <a:gd name="T16" fmla="*/ 2063750 w 3655"/>
              <a:gd name="T17" fmla="*/ 1018606 h 36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55" h="3655">
                <a:moveTo>
                  <a:pt x="3655" y="1804"/>
                </a:moveTo>
                <a:cubicBezTo>
                  <a:pt x="3642" y="806"/>
                  <a:pt x="2829" y="0"/>
                  <a:pt x="1827" y="0"/>
                </a:cubicBezTo>
                <a:cubicBezTo>
                  <a:pt x="818" y="0"/>
                  <a:pt x="0" y="818"/>
                  <a:pt x="0" y="1827"/>
                </a:cubicBezTo>
                <a:cubicBezTo>
                  <a:pt x="0" y="2829"/>
                  <a:pt x="806" y="3642"/>
                  <a:pt x="1804" y="3655"/>
                </a:cubicBezTo>
                <a:lnTo>
                  <a:pt x="1827" y="3655"/>
                </a:lnTo>
                <a:lnTo>
                  <a:pt x="3655" y="3655"/>
                </a:lnTo>
                <a:lnTo>
                  <a:pt x="3655" y="1827"/>
                </a:lnTo>
                <a:lnTo>
                  <a:pt x="3655" y="1804"/>
                </a:lnTo>
                <a:close/>
              </a:path>
            </a:pathLst>
          </a:custGeom>
          <a:solidFill>
            <a:srgbClr val="005F97"/>
          </a:solidFill>
          <a:ln>
            <a:noFill/>
          </a:ln>
          <a:extLst/>
        </p:spPr>
        <p:txBody>
          <a:bodyPr lIns="91426" tIns="45712" rIns="91426" bIns="45712"/>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24C89"/>
              </a:solidFill>
              <a:effectLst/>
              <a:uLnTx/>
              <a:uFillTx/>
              <a:latin typeface="+mn-lt"/>
              <a:ea typeface="+mn-ea"/>
              <a:cs typeface="+mn-ea"/>
              <a:sym typeface="+mn-lt"/>
            </a:endParaRPr>
          </a:p>
        </p:txBody>
      </p:sp>
      <p:sp>
        <p:nvSpPr>
          <p:cNvPr id="12" name="Freeform 17"/>
          <p:cNvSpPr>
            <a:spLocks/>
          </p:cNvSpPr>
          <p:nvPr/>
        </p:nvSpPr>
        <p:spPr bwMode="auto">
          <a:xfrm>
            <a:off x="6276152" y="1867332"/>
            <a:ext cx="2429194" cy="1822873"/>
          </a:xfrm>
          <a:custGeom>
            <a:avLst/>
            <a:gdLst>
              <a:gd name="T0" fmla="*/ 0 w 3228"/>
              <a:gd name="T1" fmla="*/ 899648 h 3227"/>
              <a:gd name="T2" fmla="*/ 911225 w 3228"/>
              <a:gd name="T3" fmla="*/ 0 h 3227"/>
              <a:gd name="T4" fmla="*/ 1822450 w 3228"/>
              <a:gd name="T5" fmla="*/ 910943 h 3227"/>
              <a:gd name="T6" fmla="*/ 922517 w 3228"/>
              <a:gd name="T7" fmla="*/ 1822450 h 3227"/>
              <a:gd name="T8" fmla="*/ 922517 w 3228"/>
              <a:gd name="T9" fmla="*/ 1822450 h 3227"/>
              <a:gd name="T10" fmla="*/ 911225 w 3228"/>
              <a:gd name="T11" fmla="*/ 1822450 h 3227"/>
              <a:gd name="T12" fmla="*/ 0 w 3228"/>
              <a:gd name="T13" fmla="*/ 1822450 h 3227"/>
              <a:gd name="T14" fmla="*/ 0 w 3228"/>
              <a:gd name="T15" fmla="*/ 910943 h 3227"/>
              <a:gd name="T16" fmla="*/ 0 w 3228"/>
              <a:gd name="T17" fmla="*/ 899648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8" h="3227">
                <a:moveTo>
                  <a:pt x="0" y="1593"/>
                </a:moveTo>
                <a:cubicBezTo>
                  <a:pt x="11" y="711"/>
                  <a:pt x="730" y="0"/>
                  <a:pt x="1614" y="0"/>
                </a:cubicBezTo>
                <a:cubicBezTo>
                  <a:pt x="2505" y="0"/>
                  <a:pt x="3228" y="722"/>
                  <a:pt x="3228" y="1613"/>
                </a:cubicBezTo>
                <a:cubicBezTo>
                  <a:pt x="3228" y="2497"/>
                  <a:pt x="2516" y="3216"/>
                  <a:pt x="1634" y="3227"/>
                </a:cubicBezTo>
                <a:lnTo>
                  <a:pt x="1614" y="3227"/>
                </a:lnTo>
                <a:lnTo>
                  <a:pt x="0" y="3227"/>
                </a:lnTo>
                <a:lnTo>
                  <a:pt x="0" y="1613"/>
                </a:lnTo>
                <a:lnTo>
                  <a:pt x="0" y="1593"/>
                </a:lnTo>
                <a:close/>
              </a:path>
            </a:pathLst>
          </a:custGeom>
          <a:solidFill>
            <a:schemeClr val="tx2"/>
          </a:solidFill>
          <a:ln>
            <a:noFill/>
          </a:ln>
          <a:extLst/>
        </p:spPr>
        <p:txBody>
          <a:bodyPr lIns="91426" tIns="45712" rIns="91426" bIns="45712"/>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24C89"/>
              </a:solidFill>
              <a:effectLst/>
              <a:uLnTx/>
              <a:uFillTx/>
              <a:latin typeface="+mn-lt"/>
              <a:ea typeface="+mn-ea"/>
              <a:cs typeface="+mn-ea"/>
              <a:sym typeface="+mn-lt"/>
            </a:endParaRPr>
          </a:p>
        </p:txBody>
      </p:sp>
      <p:sp>
        <p:nvSpPr>
          <p:cNvPr id="13" name="Freeform 18"/>
          <p:cNvSpPr>
            <a:spLocks noEditPoints="1"/>
          </p:cNvSpPr>
          <p:nvPr/>
        </p:nvSpPr>
        <p:spPr bwMode="auto">
          <a:xfrm>
            <a:off x="6360766" y="3874421"/>
            <a:ext cx="550166" cy="411258"/>
          </a:xfrm>
          <a:custGeom>
            <a:avLst/>
            <a:gdLst>
              <a:gd name="T0" fmla="*/ 53714 w 730"/>
              <a:gd name="T1" fmla="*/ 206145 h 730"/>
              <a:gd name="T2" fmla="*/ 73503 w 730"/>
              <a:gd name="T3" fmla="*/ 121096 h 730"/>
              <a:gd name="T4" fmla="*/ 126087 w 730"/>
              <a:gd name="T5" fmla="*/ 94624 h 730"/>
              <a:gd name="T6" fmla="*/ 160011 w 730"/>
              <a:gd name="T7" fmla="*/ 104762 h 730"/>
              <a:gd name="T8" fmla="*/ 182062 w 730"/>
              <a:gd name="T9" fmla="*/ 135177 h 730"/>
              <a:gd name="T10" fmla="*/ 189978 w 730"/>
              <a:gd name="T11" fmla="*/ 193754 h 730"/>
              <a:gd name="T12" fmla="*/ 170754 w 730"/>
              <a:gd name="T13" fmla="*/ 288941 h 730"/>
              <a:gd name="T14" fmla="*/ 118736 w 730"/>
              <a:gd name="T15" fmla="*/ 316539 h 730"/>
              <a:gd name="T16" fmla="*/ 81419 w 730"/>
              <a:gd name="T17" fmla="*/ 303585 h 730"/>
              <a:gd name="T18" fmla="*/ 59368 w 730"/>
              <a:gd name="T19" fmla="*/ 266411 h 730"/>
              <a:gd name="T20" fmla="*/ 53714 w 730"/>
              <a:gd name="T21" fmla="*/ 206145 h 730"/>
              <a:gd name="T22" fmla="*/ 80288 w 730"/>
              <a:gd name="T23" fmla="*/ 201639 h 730"/>
              <a:gd name="T24" fmla="*/ 93293 w 730"/>
              <a:gd name="T25" fmla="*/ 287251 h 730"/>
              <a:gd name="T26" fmla="*/ 123260 w 730"/>
              <a:gd name="T27" fmla="*/ 305838 h 730"/>
              <a:gd name="T28" fmla="*/ 151530 w 730"/>
              <a:gd name="T29" fmla="*/ 288377 h 730"/>
              <a:gd name="T30" fmla="*/ 163404 w 730"/>
              <a:gd name="T31" fmla="*/ 208961 h 730"/>
              <a:gd name="T32" fmla="*/ 150965 w 730"/>
              <a:gd name="T33" fmla="*/ 125039 h 730"/>
              <a:gd name="T34" fmla="*/ 120433 w 730"/>
              <a:gd name="T35" fmla="*/ 105889 h 730"/>
              <a:gd name="T36" fmla="*/ 91031 w 730"/>
              <a:gd name="T37" fmla="*/ 124475 h 730"/>
              <a:gd name="T38" fmla="*/ 80288 w 730"/>
              <a:gd name="T39" fmla="*/ 201639 h 730"/>
              <a:gd name="T40" fmla="*/ 248215 w 730"/>
              <a:gd name="T41" fmla="*/ 313723 h 730"/>
              <a:gd name="T42" fmla="*/ 248215 w 730"/>
              <a:gd name="T43" fmla="*/ 304711 h 730"/>
              <a:gd name="T44" fmla="*/ 264612 w 730"/>
              <a:gd name="T45" fmla="*/ 303585 h 730"/>
              <a:gd name="T46" fmla="*/ 281009 w 730"/>
              <a:gd name="T47" fmla="*/ 301332 h 730"/>
              <a:gd name="T48" fmla="*/ 284402 w 730"/>
              <a:gd name="T49" fmla="*/ 294573 h 730"/>
              <a:gd name="T50" fmla="*/ 286663 w 730"/>
              <a:gd name="T51" fmla="*/ 264721 h 730"/>
              <a:gd name="T52" fmla="*/ 286663 w 730"/>
              <a:gd name="T53" fmla="*/ 256836 h 730"/>
              <a:gd name="T54" fmla="*/ 202983 w 730"/>
              <a:gd name="T55" fmla="*/ 257963 h 730"/>
              <a:gd name="T56" fmla="*/ 200155 w 730"/>
              <a:gd name="T57" fmla="*/ 248951 h 730"/>
              <a:gd name="T58" fmla="*/ 240300 w 730"/>
              <a:gd name="T59" fmla="*/ 180799 h 730"/>
              <a:gd name="T60" fmla="*/ 288925 w 730"/>
              <a:gd name="T61" fmla="*/ 104762 h 730"/>
              <a:gd name="T62" fmla="*/ 309845 w 730"/>
              <a:gd name="T63" fmla="*/ 96314 h 730"/>
              <a:gd name="T64" fmla="*/ 314368 w 730"/>
              <a:gd name="T65" fmla="*/ 98003 h 730"/>
              <a:gd name="T66" fmla="*/ 312672 w 730"/>
              <a:gd name="T67" fmla="*/ 159959 h 730"/>
              <a:gd name="T68" fmla="*/ 312672 w 730"/>
              <a:gd name="T69" fmla="*/ 237686 h 730"/>
              <a:gd name="T70" fmla="*/ 347162 w 730"/>
              <a:gd name="T71" fmla="*/ 235996 h 730"/>
              <a:gd name="T72" fmla="*/ 346032 w 730"/>
              <a:gd name="T73" fmla="*/ 245571 h 730"/>
              <a:gd name="T74" fmla="*/ 347162 w 730"/>
              <a:gd name="T75" fmla="*/ 257963 h 730"/>
              <a:gd name="T76" fmla="*/ 312672 w 730"/>
              <a:gd name="T77" fmla="*/ 256836 h 730"/>
              <a:gd name="T78" fmla="*/ 315499 w 730"/>
              <a:gd name="T79" fmla="*/ 298516 h 730"/>
              <a:gd name="T80" fmla="*/ 331331 w 730"/>
              <a:gd name="T81" fmla="*/ 303585 h 730"/>
              <a:gd name="T82" fmla="*/ 347162 w 730"/>
              <a:gd name="T83" fmla="*/ 304711 h 730"/>
              <a:gd name="T84" fmla="*/ 347162 w 730"/>
              <a:gd name="T85" fmla="*/ 313723 h 730"/>
              <a:gd name="T86" fmla="*/ 297406 w 730"/>
              <a:gd name="T87" fmla="*/ 312597 h 730"/>
              <a:gd name="T88" fmla="*/ 248215 w 730"/>
              <a:gd name="T89" fmla="*/ 313723 h 730"/>
              <a:gd name="T90" fmla="*/ 286663 w 730"/>
              <a:gd name="T91" fmla="*/ 128981 h 730"/>
              <a:gd name="T92" fmla="*/ 220510 w 730"/>
              <a:gd name="T93" fmla="*/ 237686 h 730"/>
              <a:gd name="T94" fmla="*/ 252173 w 730"/>
              <a:gd name="T95" fmla="*/ 238249 h 730"/>
              <a:gd name="T96" fmla="*/ 286663 w 730"/>
              <a:gd name="T97" fmla="*/ 237686 h 730"/>
              <a:gd name="T98" fmla="*/ 286663 w 730"/>
              <a:gd name="T99" fmla="*/ 128981 h 730"/>
              <a:gd name="T100" fmla="*/ 206375 w 730"/>
              <a:gd name="T101" fmla="*/ 0 h 730"/>
              <a:gd name="T102" fmla="*/ 0 w 730"/>
              <a:gd name="T103" fmla="*/ 205582 h 730"/>
              <a:gd name="T104" fmla="*/ 206375 w 730"/>
              <a:gd name="T105" fmla="*/ 411163 h 730"/>
              <a:gd name="T106" fmla="*/ 412750 w 730"/>
              <a:gd name="T107" fmla="*/ 205582 h 730"/>
              <a:gd name="T108" fmla="*/ 206375 w 730"/>
              <a:gd name="T109" fmla="*/ 0 h 730"/>
              <a:gd name="T110" fmla="*/ 206375 w 730"/>
              <a:gd name="T111" fmla="*/ 7885 h 730"/>
              <a:gd name="T112" fmla="*/ 7916 w 730"/>
              <a:gd name="T113" fmla="*/ 205582 h 730"/>
              <a:gd name="T114" fmla="*/ 206375 w 730"/>
              <a:gd name="T115" fmla="*/ 402714 h 730"/>
              <a:gd name="T116" fmla="*/ 404269 w 730"/>
              <a:gd name="T117" fmla="*/ 205582 h 730"/>
              <a:gd name="T118" fmla="*/ 206375 w 730"/>
              <a:gd name="T119" fmla="*/ 7885 h 7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30" h="730">
                <a:moveTo>
                  <a:pt x="95" y="366"/>
                </a:moveTo>
                <a:cubicBezTo>
                  <a:pt x="95" y="296"/>
                  <a:pt x="107" y="246"/>
                  <a:pt x="130" y="215"/>
                </a:cubicBezTo>
                <a:cubicBezTo>
                  <a:pt x="153" y="184"/>
                  <a:pt x="184" y="168"/>
                  <a:pt x="223" y="168"/>
                </a:cubicBezTo>
                <a:cubicBezTo>
                  <a:pt x="246" y="168"/>
                  <a:pt x="267" y="174"/>
                  <a:pt x="283" y="186"/>
                </a:cubicBezTo>
                <a:cubicBezTo>
                  <a:pt x="300" y="198"/>
                  <a:pt x="313" y="216"/>
                  <a:pt x="322" y="240"/>
                </a:cubicBezTo>
                <a:cubicBezTo>
                  <a:pt x="331" y="263"/>
                  <a:pt x="336" y="298"/>
                  <a:pt x="336" y="344"/>
                </a:cubicBezTo>
                <a:cubicBezTo>
                  <a:pt x="336" y="424"/>
                  <a:pt x="325" y="480"/>
                  <a:pt x="302" y="513"/>
                </a:cubicBezTo>
                <a:cubicBezTo>
                  <a:pt x="279" y="546"/>
                  <a:pt x="248" y="562"/>
                  <a:pt x="210" y="562"/>
                </a:cubicBezTo>
                <a:cubicBezTo>
                  <a:pt x="183" y="562"/>
                  <a:pt x="161" y="555"/>
                  <a:pt x="144" y="539"/>
                </a:cubicBezTo>
                <a:cubicBezTo>
                  <a:pt x="126" y="524"/>
                  <a:pt x="113" y="502"/>
                  <a:pt x="105" y="473"/>
                </a:cubicBezTo>
                <a:cubicBezTo>
                  <a:pt x="99" y="451"/>
                  <a:pt x="95" y="416"/>
                  <a:pt x="95" y="366"/>
                </a:cubicBezTo>
                <a:close/>
                <a:moveTo>
                  <a:pt x="142" y="358"/>
                </a:moveTo>
                <a:cubicBezTo>
                  <a:pt x="142" y="432"/>
                  <a:pt x="150" y="482"/>
                  <a:pt x="165" y="510"/>
                </a:cubicBezTo>
                <a:cubicBezTo>
                  <a:pt x="177" y="532"/>
                  <a:pt x="195" y="543"/>
                  <a:pt x="218" y="543"/>
                </a:cubicBezTo>
                <a:cubicBezTo>
                  <a:pt x="240" y="543"/>
                  <a:pt x="257" y="533"/>
                  <a:pt x="268" y="512"/>
                </a:cubicBezTo>
                <a:cubicBezTo>
                  <a:pt x="282" y="487"/>
                  <a:pt x="289" y="439"/>
                  <a:pt x="289" y="371"/>
                </a:cubicBezTo>
                <a:cubicBezTo>
                  <a:pt x="289" y="298"/>
                  <a:pt x="282" y="248"/>
                  <a:pt x="267" y="222"/>
                </a:cubicBezTo>
                <a:cubicBezTo>
                  <a:pt x="254" y="199"/>
                  <a:pt x="236" y="188"/>
                  <a:pt x="213" y="188"/>
                </a:cubicBezTo>
                <a:cubicBezTo>
                  <a:pt x="191" y="188"/>
                  <a:pt x="174" y="199"/>
                  <a:pt x="161" y="221"/>
                </a:cubicBezTo>
                <a:cubicBezTo>
                  <a:pt x="149" y="244"/>
                  <a:pt x="142" y="289"/>
                  <a:pt x="142" y="358"/>
                </a:cubicBezTo>
                <a:close/>
                <a:moveTo>
                  <a:pt x="439" y="557"/>
                </a:moveTo>
                <a:lnTo>
                  <a:pt x="439" y="541"/>
                </a:lnTo>
                <a:lnTo>
                  <a:pt x="468" y="539"/>
                </a:lnTo>
                <a:cubicBezTo>
                  <a:pt x="484" y="539"/>
                  <a:pt x="494" y="537"/>
                  <a:pt x="497" y="535"/>
                </a:cubicBezTo>
                <a:cubicBezTo>
                  <a:pt x="500" y="533"/>
                  <a:pt x="502" y="529"/>
                  <a:pt x="503" y="523"/>
                </a:cubicBezTo>
                <a:cubicBezTo>
                  <a:pt x="505" y="514"/>
                  <a:pt x="507" y="496"/>
                  <a:pt x="507" y="470"/>
                </a:cubicBezTo>
                <a:lnTo>
                  <a:pt x="507" y="456"/>
                </a:lnTo>
                <a:cubicBezTo>
                  <a:pt x="437" y="456"/>
                  <a:pt x="388" y="457"/>
                  <a:pt x="359" y="458"/>
                </a:cubicBezTo>
                <a:lnTo>
                  <a:pt x="354" y="442"/>
                </a:lnTo>
                <a:cubicBezTo>
                  <a:pt x="383" y="391"/>
                  <a:pt x="407" y="351"/>
                  <a:pt x="425" y="321"/>
                </a:cubicBezTo>
                <a:cubicBezTo>
                  <a:pt x="443" y="291"/>
                  <a:pt x="472" y="246"/>
                  <a:pt x="511" y="186"/>
                </a:cubicBezTo>
                <a:cubicBezTo>
                  <a:pt x="520" y="183"/>
                  <a:pt x="533" y="178"/>
                  <a:pt x="548" y="171"/>
                </a:cubicBezTo>
                <a:lnTo>
                  <a:pt x="556" y="174"/>
                </a:lnTo>
                <a:cubicBezTo>
                  <a:pt x="554" y="195"/>
                  <a:pt x="554" y="232"/>
                  <a:pt x="553" y="284"/>
                </a:cubicBezTo>
                <a:lnTo>
                  <a:pt x="553" y="422"/>
                </a:lnTo>
                <a:cubicBezTo>
                  <a:pt x="577" y="422"/>
                  <a:pt x="597" y="421"/>
                  <a:pt x="614" y="419"/>
                </a:cubicBezTo>
                <a:cubicBezTo>
                  <a:pt x="613" y="427"/>
                  <a:pt x="612" y="433"/>
                  <a:pt x="612" y="436"/>
                </a:cubicBezTo>
                <a:cubicBezTo>
                  <a:pt x="612" y="439"/>
                  <a:pt x="613" y="446"/>
                  <a:pt x="614" y="458"/>
                </a:cubicBezTo>
                <a:cubicBezTo>
                  <a:pt x="595" y="457"/>
                  <a:pt x="574" y="456"/>
                  <a:pt x="553" y="456"/>
                </a:cubicBezTo>
                <a:cubicBezTo>
                  <a:pt x="553" y="499"/>
                  <a:pt x="555" y="524"/>
                  <a:pt x="558" y="530"/>
                </a:cubicBezTo>
                <a:cubicBezTo>
                  <a:pt x="561" y="535"/>
                  <a:pt x="570" y="538"/>
                  <a:pt x="586" y="539"/>
                </a:cubicBezTo>
                <a:lnTo>
                  <a:pt x="614" y="541"/>
                </a:lnTo>
                <a:lnTo>
                  <a:pt x="614" y="557"/>
                </a:lnTo>
                <a:cubicBezTo>
                  <a:pt x="580" y="556"/>
                  <a:pt x="551" y="555"/>
                  <a:pt x="526" y="555"/>
                </a:cubicBezTo>
                <a:cubicBezTo>
                  <a:pt x="517" y="555"/>
                  <a:pt x="488" y="556"/>
                  <a:pt x="439" y="557"/>
                </a:cubicBezTo>
                <a:close/>
                <a:moveTo>
                  <a:pt x="507" y="229"/>
                </a:moveTo>
                <a:cubicBezTo>
                  <a:pt x="467" y="286"/>
                  <a:pt x="428" y="351"/>
                  <a:pt x="390" y="422"/>
                </a:cubicBezTo>
                <a:cubicBezTo>
                  <a:pt x="411" y="422"/>
                  <a:pt x="429" y="423"/>
                  <a:pt x="446" y="423"/>
                </a:cubicBezTo>
                <a:cubicBezTo>
                  <a:pt x="461" y="423"/>
                  <a:pt x="481" y="422"/>
                  <a:pt x="507" y="422"/>
                </a:cubicBezTo>
                <a:lnTo>
                  <a:pt x="507" y="229"/>
                </a:lnTo>
                <a:close/>
                <a:moveTo>
                  <a:pt x="365" y="0"/>
                </a:moveTo>
                <a:cubicBezTo>
                  <a:pt x="163" y="0"/>
                  <a:pt x="0" y="163"/>
                  <a:pt x="0" y="365"/>
                </a:cubicBezTo>
                <a:cubicBezTo>
                  <a:pt x="0" y="566"/>
                  <a:pt x="163" y="730"/>
                  <a:pt x="365" y="730"/>
                </a:cubicBezTo>
                <a:cubicBezTo>
                  <a:pt x="566" y="730"/>
                  <a:pt x="730" y="566"/>
                  <a:pt x="730" y="365"/>
                </a:cubicBezTo>
                <a:cubicBezTo>
                  <a:pt x="730" y="163"/>
                  <a:pt x="566" y="0"/>
                  <a:pt x="365" y="0"/>
                </a:cubicBezTo>
                <a:close/>
                <a:moveTo>
                  <a:pt x="365" y="14"/>
                </a:moveTo>
                <a:cubicBezTo>
                  <a:pt x="171" y="14"/>
                  <a:pt x="14" y="171"/>
                  <a:pt x="14" y="365"/>
                </a:cubicBezTo>
                <a:cubicBezTo>
                  <a:pt x="14" y="558"/>
                  <a:pt x="171" y="715"/>
                  <a:pt x="365" y="715"/>
                </a:cubicBezTo>
                <a:cubicBezTo>
                  <a:pt x="558" y="715"/>
                  <a:pt x="715" y="558"/>
                  <a:pt x="715" y="365"/>
                </a:cubicBezTo>
                <a:cubicBezTo>
                  <a:pt x="715" y="171"/>
                  <a:pt x="558" y="14"/>
                  <a:pt x="365"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6" tIns="45712" rIns="91426" bIns="45712"/>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24C89"/>
              </a:solidFill>
              <a:effectLst/>
              <a:uLnTx/>
              <a:uFillTx/>
              <a:latin typeface="+mn-lt"/>
              <a:ea typeface="+mn-ea"/>
              <a:cs typeface="+mn-ea"/>
              <a:sym typeface="+mn-lt"/>
            </a:endParaRPr>
          </a:p>
        </p:txBody>
      </p:sp>
      <p:sp>
        <p:nvSpPr>
          <p:cNvPr id="14" name="Freeform 19"/>
          <p:cNvSpPr>
            <a:spLocks noEditPoints="1"/>
          </p:cNvSpPr>
          <p:nvPr/>
        </p:nvSpPr>
        <p:spPr bwMode="auto">
          <a:xfrm>
            <a:off x="5499549" y="3874421"/>
            <a:ext cx="550166" cy="411258"/>
          </a:xfrm>
          <a:custGeom>
            <a:avLst/>
            <a:gdLst>
              <a:gd name="T0" fmla="*/ 74069 w 730"/>
              <a:gd name="T1" fmla="*/ 121096 h 730"/>
              <a:gd name="T2" fmla="*/ 160577 w 730"/>
              <a:gd name="T3" fmla="*/ 104762 h 730"/>
              <a:gd name="T4" fmla="*/ 190543 w 730"/>
              <a:gd name="T5" fmla="*/ 193754 h 730"/>
              <a:gd name="T6" fmla="*/ 118736 w 730"/>
              <a:gd name="T7" fmla="*/ 316539 h 730"/>
              <a:gd name="T8" fmla="*/ 59934 w 730"/>
              <a:gd name="T9" fmla="*/ 266411 h 730"/>
              <a:gd name="T10" fmla="*/ 80854 w 730"/>
              <a:gd name="T11" fmla="*/ 201639 h 730"/>
              <a:gd name="T12" fmla="*/ 123825 w 730"/>
              <a:gd name="T13" fmla="*/ 305838 h 730"/>
              <a:gd name="T14" fmla="*/ 163969 w 730"/>
              <a:gd name="T15" fmla="*/ 208961 h 730"/>
              <a:gd name="T16" fmla="*/ 120433 w 730"/>
              <a:gd name="T17" fmla="*/ 105889 h 730"/>
              <a:gd name="T18" fmla="*/ 80854 w 730"/>
              <a:gd name="T19" fmla="*/ 201639 h 730"/>
              <a:gd name="T20" fmla="*/ 218249 w 730"/>
              <a:gd name="T21" fmla="*/ 117153 h 730"/>
              <a:gd name="T22" fmla="*/ 271397 w 730"/>
              <a:gd name="T23" fmla="*/ 94624 h 730"/>
              <a:gd name="T24" fmla="*/ 326808 w 730"/>
              <a:gd name="T25" fmla="*/ 140809 h 730"/>
              <a:gd name="T26" fmla="*/ 294014 w 730"/>
              <a:gd name="T27" fmla="*/ 192627 h 730"/>
              <a:gd name="T28" fmla="*/ 335854 w 730"/>
              <a:gd name="T29" fmla="*/ 212340 h 730"/>
              <a:gd name="T30" fmla="*/ 317196 w 730"/>
              <a:gd name="T31" fmla="*/ 292320 h 730"/>
              <a:gd name="T32" fmla="*/ 235211 w 730"/>
              <a:gd name="T33" fmla="*/ 314849 h 730"/>
              <a:gd name="T34" fmla="*/ 204679 w 730"/>
              <a:gd name="T35" fmla="*/ 263595 h 730"/>
              <a:gd name="T36" fmla="*/ 228426 w 730"/>
              <a:gd name="T37" fmla="*/ 288941 h 730"/>
              <a:gd name="T38" fmla="*/ 266309 w 730"/>
              <a:gd name="T39" fmla="*/ 303585 h 730"/>
              <a:gd name="T40" fmla="*/ 314934 w 730"/>
              <a:gd name="T41" fmla="*/ 250077 h 730"/>
              <a:gd name="T42" fmla="*/ 275355 w 730"/>
              <a:gd name="T43" fmla="*/ 205582 h 730"/>
              <a:gd name="T44" fmla="*/ 244258 w 730"/>
              <a:gd name="T45" fmla="*/ 211777 h 730"/>
              <a:gd name="T46" fmla="*/ 258958 w 730"/>
              <a:gd name="T47" fmla="*/ 195443 h 730"/>
              <a:gd name="T48" fmla="*/ 301364 w 730"/>
              <a:gd name="T49" fmla="*/ 153764 h 730"/>
              <a:gd name="T50" fmla="*/ 264047 w 730"/>
              <a:gd name="T51" fmla="*/ 116027 h 730"/>
              <a:gd name="T52" fmla="*/ 227861 w 730"/>
              <a:gd name="T53" fmla="*/ 131797 h 730"/>
              <a:gd name="T54" fmla="*/ 219379 w 730"/>
              <a:gd name="T55" fmla="*/ 154327 h 730"/>
              <a:gd name="T56" fmla="*/ 206375 w 730"/>
              <a:gd name="T57" fmla="*/ 0 h 730"/>
              <a:gd name="T58" fmla="*/ 206375 w 730"/>
              <a:gd name="T59" fmla="*/ 411163 h 730"/>
              <a:gd name="T60" fmla="*/ 206375 w 730"/>
              <a:gd name="T61" fmla="*/ 0 h 730"/>
              <a:gd name="T62" fmla="*/ 8481 w 730"/>
              <a:gd name="T63" fmla="*/ 205582 h 730"/>
              <a:gd name="T64" fmla="*/ 404834 w 730"/>
              <a:gd name="T65" fmla="*/ 205582 h 7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0" h="730">
                <a:moveTo>
                  <a:pt x="96" y="366"/>
                </a:moveTo>
                <a:cubicBezTo>
                  <a:pt x="96" y="296"/>
                  <a:pt x="108" y="246"/>
                  <a:pt x="131" y="215"/>
                </a:cubicBezTo>
                <a:cubicBezTo>
                  <a:pt x="154" y="184"/>
                  <a:pt x="185" y="168"/>
                  <a:pt x="223" y="168"/>
                </a:cubicBezTo>
                <a:cubicBezTo>
                  <a:pt x="247" y="168"/>
                  <a:pt x="267" y="174"/>
                  <a:pt x="284" y="186"/>
                </a:cubicBezTo>
                <a:cubicBezTo>
                  <a:pt x="301" y="198"/>
                  <a:pt x="313" y="216"/>
                  <a:pt x="323" y="240"/>
                </a:cubicBezTo>
                <a:cubicBezTo>
                  <a:pt x="332" y="263"/>
                  <a:pt x="337" y="298"/>
                  <a:pt x="337" y="344"/>
                </a:cubicBezTo>
                <a:cubicBezTo>
                  <a:pt x="337" y="424"/>
                  <a:pt x="325" y="480"/>
                  <a:pt x="302" y="513"/>
                </a:cubicBezTo>
                <a:cubicBezTo>
                  <a:pt x="279" y="546"/>
                  <a:pt x="249" y="562"/>
                  <a:pt x="210" y="562"/>
                </a:cubicBezTo>
                <a:cubicBezTo>
                  <a:pt x="184" y="562"/>
                  <a:pt x="162" y="555"/>
                  <a:pt x="144" y="539"/>
                </a:cubicBezTo>
                <a:cubicBezTo>
                  <a:pt x="127" y="524"/>
                  <a:pt x="114" y="502"/>
                  <a:pt x="106" y="473"/>
                </a:cubicBezTo>
                <a:cubicBezTo>
                  <a:pt x="99" y="451"/>
                  <a:pt x="96" y="416"/>
                  <a:pt x="96" y="366"/>
                </a:cubicBezTo>
                <a:close/>
                <a:moveTo>
                  <a:pt x="143" y="358"/>
                </a:moveTo>
                <a:cubicBezTo>
                  <a:pt x="143" y="432"/>
                  <a:pt x="151" y="482"/>
                  <a:pt x="166" y="510"/>
                </a:cubicBezTo>
                <a:cubicBezTo>
                  <a:pt x="178" y="532"/>
                  <a:pt x="196" y="543"/>
                  <a:pt x="219" y="543"/>
                </a:cubicBezTo>
                <a:cubicBezTo>
                  <a:pt x="241" y="543"/>
                  <a:pt x="257" y="533"/>
                  <a:pt x="268" y="512"/>
                </a:cubicBezTo>
                <a:cubicBezTo>
                  <a:pt x="283" y="487"/>
                  <a:pt x="290" y="439"/>
                  <a:pt x="290" y="371"/>
                </a:cubicBezTo>
                <a:cubicBezTo>
                  <a:pt x="290" y="298"/>
                  <a:pt x="282" y="248"/>
                  <a:pt x="267" y="222"/>
                </a:cubicBezTo>
                <a:cubicBezTo>
                  <a:pt x="254" y="199"/>
                  <a:pt x="236" y="188"/>
                  <a:pt x="213" y="188"/>
                </a:cubicBezTo>
                <a:cubicBezTo>
                  <a:pt x="191" y="188"/>
                  <a:pt x="174" y="199"/>
                  <a:pt x="162" y="221"/>
                </a:cubicBezTo>
                <a:cubicBezTo>
                  <a:pt x="149" y="244"/>
                  <a:pt x="143" y="289"/>
                  <a:pt x="143" y="358"/>
                </a:cubicBezTo>
                <a:close/>
                <a:moveTo>
                  <a:pt x="371" y="274"/>
                </a:moveTo>
                <a:lnTo>
                  <a:pt x="386" y="208"/>
                </a:lnTo>
                <a:cubicBezTo>
                  <a:pt x="397" y="195"/>
                  <a:pt x="411" y="185"/>
                  <a:pt x="427" y="178"/>
                </a:cubicBezTo>
                <a:cubicBezTo>
                  <a:pt x="442" y="172"/>
                  <a:pt x="460" y="168"/>
                  <a:pt x="480" y="168"/>
                </a:cubicBezTo>
                <a:cubicBezTo>
                  <a:pt x="510" y="168"/>
                  <a:pt x="534" y="176"/>
                  <a:pt x="551" y="192"/>
                </a:cubicBezTo>
                <a:cubicBezTo>
                  <a:pt x="569" y="207"/>
                  <a:pt x="578" y="227"/>
                  <a:pt x="578" y="250"/>
                </a:cubicBezTo>
                <a:cubicBezTo>
                  <a:pt x="578" y="265"/>
                  <a:pt x="574" y="279"/>
                  <a:pt x="566" y="293"/>
                </a:cubicBezTo>
                <a:cubicBezTo>
                  <a:pt x="559" y="306"/>
                  <a:pt x="544" y="323"/>
                  <a:pt x="520" y="342"/>
                </a:cubicBezTo>
                <a:cubicBezTo>
                  <a:pt x="532" y="342"/>
                  <a:pt x="544" y="344"/>
                  <a:pt x="556" y="348"/>
                </a:cubicBezTo>
                <a:cubicBezTo>
                  <a:pt x="573" y="355"/>
                  <a:pt x="586" y="364"/>
                  <a:pt x="594" y="377"/>
                </a:cubicBezTo>
                <a:cubicBezTo>
                  <a:pt x="603" y="390"/>
                  <a:pt x="607" y="405"/>
                  <a:pt x="607" y="423"/>
                </a:cubicBezTo>
                <a:cubicBezTo>
                  <a:pt x="607" y="459"/>
                  <a:pt x="592" y="491"/>
                  <a:pt x="561" y="519"/>
                </a:cubicBezTo>
                <a:cubicBezTo>
                  <a:pt x="530" y="548"/>
                  <a:pt x="493" y="562"/>
                  <a:pt x="449" y="562"/>
                </a:cubicBezTo>
                <a:cubicBezTo>
                  <a:pt x="438" y="562"/>
                  <a:pt x="427" y="561"/>
                  <a:pt x="416" y="559"/>
                </a:cubicBezTo>
                <a:cubicBezTo>
                  <a:pt x="405" y="557"/>
                  <a:pt x="394" y="553"/>
                  <a:pt x="383" y="548"/>
                </a:cubicBezTo>
                <a:cubicBezTo>
                  <a:pt x="380" y="527"/>
                  <a:pt x="373" y="500"/>
                  <a:pt x="362" y="468"/>
                </a:cubicBezTo>
                <a:lnTo>
                  <a:pt x="376" y="462"/>
                </a:lnTo>
                <a:cubicBezTo>
                  <a:pt x="388" y="488"/>
                  <a:pt x="397" y="505"/>
                  <a:pt x="404" y="513"/>
                </a:cubicBezTo>
                <a:cubicBezTo>
                  <a:pt x="411" y="521"/>
                  <a:pt x="420" y="527"/>
                  <a:pt x="431" y="532"/>
                </a:cubicBezTo>
                <a:cubicBezTo>
                  <a:pt x="442" y="537"/>
                  <a:pt x="455" y="539"/>
                  <a:pt x="471" y="539"/>
                </a:cubicBezTo>
                <a:cubicBezTo>
                  <a:pt x="498" y="539"/>
                  <a:pt x="519" y="531"/>
                  <a:pt x="534" y="514"/>
                </a:cubicBezTo>
                <a:cubicBezTo>
                  <a:pt x="549" y="498"/>
                  <a:pt x="557" y="474"/>
                  <a:pt x="557" y="444"/>
                </a:cubicBezTo>
                <a:cubicBezTo>
                  <a:pt x="557" y="419"/>
                  <a:pt x="550" y="399"/>
                  <a:pt x="538" y="386"/>
                </a:cubicBezTo>
                <a:cubicBezTo>
                  <a:pt x="525" y="372"/>
                  <a:pt x="508" y="365"/>
                  <a:pt x="487" y="365"/>
                </a:cubicBezTo>
                <a:cubicBezTo>
                  <a:pt x="471" y="365"/>
                  <a:pt x="454" y="369"/>
                  <a:pt x="436" y="378"/>
                </a:cubicBezTo>
                <a:lnTo>
                  <a:pt x="432" y="376"/>
                </a:lnTo>
                <a:lnTo>
                  <a:pt x="437" y="345"/>
                </a:lnTo>
                <a:cubicBezTo>
                  <a:pt x="447" y="346"/>
                  <a:pt x="454" y="347"/>
                  <a:pt x="458" y="347"/>
                </a:cubicBezTo>
                <a:cubicBezTo>
                  <a:pt x="480" y="347"/>
                  <a:pt x="498" y="340"/>
                  <a:pt x="512" y="326"/>
                </a:cubicBezTo>
                <a:cubicBezTo>
                  <a:pt x="526" y="312"/>
                  <a:pt x="533" y="295"/>
                  <a:pt x="533" y="273"/>
                </a:cubicBezTo>
                <a:cubicBezTo>
                  <a:pt x="533" y="252"/>
                  <a:pt x="527" y="236"/>
                  <a:pt x="515" y="224"/>
                </a:cubicBezTo>
                <a:cubicBezTo>
                  <a:pt x="503" y="212"/>
                  <a:pt x="487" y="206"/>
                  <a:pt x="467" y="206"/>
                </a:cubicBezTo>
                <a:cubicBezTo>
                  <a:pt x="454" y="206"/>
                  <a:pt x="442" y="209"/>
                  <a:pt x="430" y="214"/>
                </a:cubicBezTo>
                <a:cubicBezTo>
                  <a:pt x="418" y="220"/>
                  <a:pt x="409" y="227"/>
                  <a:pt x="403" y="234"/>
                </a:cubicBezTo>
                <a:cubicBezTo>
                  <a:pt x="401" y="237"/>
                  <a:pt x="398" y="244"/>
                  <a:pt x="394" y="255"/>
                </a:cubicBezTo>
                <a:lnTo>
                  <a:pt x="388" y="274"/>
                </a:lnTo>
                <a:lnTo>
                  <a:pt x="371" y="274"/>
                </a:lnTo>
                <a:close/>
                <a:moveTo>
                  <a:pt x="365" y="0"/>
                </a:moveTo>
                <a:cubicBezTo>
                  <a:pt x="164" y="0"/>
                  <a:pt x="0" y="163"/>
                  <a:pt x="0" y="365"/>
                </a:cubicBezTo>
                <a:cubicBezTo>
                  <a:pt x="0" y="566"/>
                  <a:pt x="164" y="730"/>
                  <a:pt x="365" y="730"/>
                </a:cubicBezTo>
                <a:cubicBezTo>
                  <a:pt x="567" y="730"/>
                  <a:pt x="730" y="566"/>
                  <a:pt x="730" y="365"/>
                </a:cubicBezTo>
                <a:cubicBezTo>
                  <a:pt x="730" y="163"/>
                  <a:pt x="567" y="0"/>
                  <a:pt x="365" y="0"/>
                </a:cubicBezTo>
                <a:close/>
                <a:moveTo>
                  <a:pt x="365" y="14"/>
                </a:moveTo>
                <a:cubicBezTo>
                  <a:pt x="172" y="14"/>
                  <a:pt x="15" y="171"/>
                  <a:pt x="15" y="365"/>
                </a:cubicBezTo>
                <a:cubicBezTo>
                  <a:pt x="15" y="558"/>
                  <a:pt x="172" y="715"/>
                  <a:pt x="365" y="715"/>
                </a:cubicBezTo>
                <a:cubicBezTo>
                  <a:pt x="559" y="715"/>
                  <a:pt x="716" y="558"/>
                  <a:pt x="716" y="365"/>
                </a:cubicBezTo>
                <a:cubicBezTo>
                  <a:pt x="716" y="171"/>
                  <a:pt x="559" y="14"/>
                  <a:pt x="365"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6" tIns="45712" rIns="91426" bIns="45712"/>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24C89"/>
              </a:solidFill>
              <a:effectLst/>
              <a:uLnTx/>
              <a:uFillTx/>
              <a:latin typeface="+mn-lt"/>
              <a:ea typeface="+mn-ea"/>
              <a:cs typeface="+mn-ea"/>
              <a:sym typeface="+mn-lt"/>
            </a:endParaRPr>
          </a:p>
        </p:txBody>
      </p:sp>
      <p:sp>
        <p:nvSpPr>
          <p:cNvPr id="15" name="Freeform 20"/>
          <p:cNvSpPr>
            <a:spLocks noEditPoints="1"/>
          </p:cNvSpPr>
          <p:nvPr/>
        </p:nvSpPr>
        <p:spPr bwMode="auto">
          <a:xfrm>
            <a:off x="6360766" y="3217021"/>
            <a:ext cx="550166" cy="411258"/>
          </a:xfrm>
          <a:custGeom>
            <a:avLst/>
            <a:gdLst>
              <a:gd name="T0" fmla="*/ 53714 w 730"/>
              <a:gd name="T1" fmla="*/ 206145 h 730"/>
              <a:gd name="T2" fmla="*/ 73503 w 730"/>
              <a:gd name="T3" fmla="*/ 121659 h 730"/>
              <a:gd name="T4" fmla="*/ 126087 w 730"/>
              <a:gd name="T5" fmla="*/ 95187 h 730"/>
              <a:gd name="T6" fmla="*/ 160011 w 730"/>
              <a:gd name="T7" fmla="*/ 105325 h 730"/>
              <a:gd name="T8" fmla="*/ 182062 w 730"/>
              <a:gd name="T9" fmla="*/ 135177 h 730"/>
              <a:gd name="T10" fmla="*/ 189978 w 730"/>
              <a:gd name="T11" fmla="*/ 194317 h 730"/>
              <a:gd name="T12" fmla="*/ 170754 w 730"/>
              <a:gd name="T13" fmla="*/ 289504 h 730"/>
              <a:gd name="T14" fmla="*/ 118736 w 730"/>
              <a:gd name="T15" fmla="*/ 317102 h 730"/>
              <a:gd name="T16" fmla="*/ 81419 w 730"/>
              <a:gd name="T17" fmla="*/ 304148 h 730"/>
              <a:gd name="T18" fmla="*/ 59368 w 730"/>
              <a:gd name="T19" fmla="*/ 266974 h 730"/>
              <a:gd name="T20" fmla="*/ 53714 w 730"/>
              <a:gd name="T21" fmla="*/ 206145 h 730"/>
              <a:gd name="T22" fmla="*/ 80288 w 730"/>
              <a:gd name="T23" fmla="*/ 202202 h 730"/>
              <a:gd name="T24" fmla="*/ 93293 w 730"/>
              <a:gd name="T25" fmla="*/ 287251 h 730"/>
              <a:gd name="T26" fmla="*/ 123260 w 730"/>
              <a:gd name="T27" fmla="*/ 306401 h 730"/>
              <a:gd name="T28" fmla="*/ 151530 w 730"/>
              <a:gd name="T29" fmla="*/ 288941 h 730"/>
              <a:gd name="T30" fmla="*/ 163404 w 730"/>
              <a:gd name="T31" fmla="*/ 209524 h 730"/>
              <a:gd name="T32" fmla="*/ 150965 w 730"/>
              <a:gd name="T33" fmla="*/ 125039 h 730"/>
              <a:gd name="T34" fmla="*/ 120433 w 730"/>
              <a:gd name="T35" fmla="*/ 105889 h 730"/>
              <a:gd name="T36" fmla="*/ 91031 w 730"/>
              <a:gd name="T37" fmla="*/ 125039 h 730"/>
              <a:gd name="T38" fmla="*/ 80288 w 730"/>
              <a:gd name="T39" fmla="*/ 202202 h 730"/>
              <a:gd name="T40" fmla="*/ 206375 w 730"/>
              <a:gd name="T41" fmla="*/ 314286 h 730"/>
              <a:gd name="T42" fmla="*/ 206375 w 730"/>
              <a:gd name="T43" fmla="*/ 305838 h 730"/>
              <a:gd name="T44" fmla="*/ 258958 w 730"/>
              <a:gd name="T45" fmla="*/ 251204 h 730"/>
              <a:gd name="T46" fmla="*/ 299102 w 730"/>
              <a:gd name="T47" fmla="*/ 200512 h 730"/>
              <a:gd name="T48" fmla="*/ 309280 w 730"/>
              <a:gd name="T49" fmla="*/ 165028 h 730"/>
              <a:gd name="T50" fmla="*/ 297406 w 730"/>
              <a:gd name="T51" fmla="*/ 131797 h 730"/>
              <a:gd name="T52" fmla="*/ 265743 w 730"/>
              <a:gd name="T53" fmla="*/ 119969 h 730"/>
              <a:gd name="T54" fmla="*/ 242561 w 730"/>
              <a:gd name="T55" fmla="*/ 124475 h 730"/>
              <a:gd name="T56" fmla="*/ 232384 w 730"/>
              <a:gd name="T57" fmla="*/ 132924 h 730"/>
              <a:gd name="T58" fmla="*/ 222772 w 730"/>
              <a:gd name="T59" fmla="*/ 161086 h 730"/>
              <a:gd name="T60" fmla="*/ 213725 w 730"/>
              <a:gd name="T61" fmla="*/ 161086 h 730"/>
              <a:gd name="T62" fmla="*/ 218814 w 730"/>
              <a:gd name="T63" fmla="*/ 118280 h 730"/>
              <a:gd name="T64" fmla="*/ 243127 w 730"/>
              <a:gd name="T65" fmla="*/ 100819 h 730"/>
              <a:gd name="T66" fmla="*/ 273093 w 730"/>
              <a:gd name="T67" fmla="*/ 95187 h 730"/>
              <a:gd name="T68" fmla="*/ 320023 w 730"/>
              <a:gd name="T69" fmla="*/ 112084 h 730"/>
              <a:gd name="T70" fmla="*/ 337550 w 730"/>
              <a:gd name="T71" fmla="*/ 155453 h 730"/>
              <a:gd name="T72" fmla="*/ 321719 w 730"/>
              <a:gd name="T73" fmla="*/ 201076 h 730"/>
              <a:gd name="T74" fmla="*/ 269136 w 730"/>
              <a:gd name="T75" fmla="*/ 257963 h 730"/>
              <a:gd name="T76" fmla="*/ 239734 w 730"/>
              <a:gd name="T77" fmla="*/ 287814 h 730"/>
              <a:gd name="T78" fmla="*/ 295145 w 730"/>
              <a:gd name="T79" fmla="*/ 287814 h 730"/>
              <a:gd name="T80" fmla="*/ 348293 w 730"/>
              <a:gd name="T81" fmla="*/ 286124 h 730"/>
              <a:gd name="T82" fmla="*/ 349989 w 730"/>
              <a:gd name="T83" fmla="*/ 287251 h 730"/>
              <a:gd name="T84" fmla="*/ 348293 w 730"/>
              <a:gd name="T85" fmla="*/ 299642 h 730"/>
              <a:gd name="T86" fmla="*/ 349989 w 730"/>
              <a:gd name="T87" fmla="*/ 313160 h 730"/>
              <a:gd name="T88" fmla="*/ 348293 w 730"/>
              <a:gd name="T89" fmla="*/ 314286 h 730"/>
              <a:gd name="T90" fmla="*/ 281009 w 730"/>
              <a:gd name="T91" fmla="*/ 313160 h 730"/>
              <a:gd name="T92" fmla="*/ 206375 w 730"/>
              <a:gd name="T93" fmla="*/ 314286 h 730"/>
              <a:gd name="T94" fmla="*/ 206375 w 730"/>
              <a:gd name="T95" fmla="*/ 0 h 730"/>
              <a:gd name="T96" fmla="*/ 0 w 730"/>
              <a:gd name="T97" fmla="*/ 205582 h 730"/>
              <a:gd name="T98" fmla="*/ 206375 w 730"/>
              <a:gd name="T99" fmla="*/ 411163 h 730"/>
              <a:gd name="T100" fmla="*/ 412750 w 730"/>
              <a:gd name="T101" fmla="*/ 205582 h 730"/>
              <a:gd name="T102" fmla="*/ 206375 w 730"/>
              <a:gd name="T103" fmla="*/ 0 h 730"/>
              <a:gd name="T104" fmla="*/ 206375 w 730"/>
              <a:gd name="T105" fmla="*/ 8449 h 730"/>
              <a:gd name="T106" fmla="*/ 7916 w 730"/>
              <a:gd name="T107" fmla="*/ 205582 h 730"/>
              <a:gd name="T108" fmla="*/ 206375 w 730"/>
              <a:gd name="T109" fmla="*/ 403278 h 730"/>
              <a:gd name="T110" fmla="*/ 404269 w 730"/>
              <a:gd name="T111" fmla="*/ 205582 h 730"/>
              <a:gd name="T112" fmla="*/ 206375 w 730"/>
              <a:gd name="T113" fmla="*/ 8449 h 73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730" h="730">
                <a:moveTo>
                  <a:pt x="95" y="366"/>
                </a:moveTo>
                <a:cubicBezTo>
                  <a:pt x="95" y="297"/>
                  <a:pt x="107" y="247"/>
                  <a:pt x="130" y="216"/>
                </a:cubicBezTo>
                <a:cubicBezTo>
                  <a:pt x="153" y="185"/>
                  <a:pt x="184" y="169"/>
                  <a:pt x="223" y="169"/>
                </a:cubicBezTo>
                <a:cubicBezTo>
                  <a:pt x="246" y="169"/>
                  <a:pt x="267" y="175"/>
                  <a:pt x="283" y="187"/>
                </a:cubicBezTo>
                <a:cubicBezTo>
                  <a:pt x="300" y="198"/>
                  <a:pt x="313" y="216"/>
                  <a:pt x="322" y="240"/>
                </a:cubicBezTo>
                <a:cubicBezTo>
                  <a:pt x="331" y="264"/>
                  <a:pt x="336" y="299"/>
                  <a:pt x="336" y="345"/>
                </a:cubicBezTo>
                <a:cubicBezTo>
                  <a:pt x="336" y="425"/>
                  <a:pt x="325" y="481"/>
                  <a:pt x="302" y="514"/>
                </a:cubicBezTo>
                <a:cubicBezTo>
                  <a:pt x="279" y="547"/>
                  <a:pt x="248" y="563"/>
                  <a:pt x="210" y="563"/>
                </a:cubicBezTo>
                <a:cubicBezTo>
                  <a:pt x="183" y="563"/>
                  <a:pt x="161" y="555"/>
                  <a:pt x="144" y="540"/>
                </a:cubicBezTo>
                <a:cubicBezTo>
                  <a:pt x="126" y="524"/>
                  <a:pt x="113" y="502"/>
                  <a:pt x="105" y="474"/>
                </a:cubicBezTo>
                <a:cubicBezTo>
                  <a:pt x="99" y="452"/>
                  <a:pt x="95" y="416"/>
                  <a:pt x="95" y="366"/>
                </a:cubicBezTo>
                <a:close/>
                <a:moveTo>
                  <a:pt x="142" y="359"/>
                </a:moveTo>
                <a:cubicBezTo>
                  <a:pt x="142" y="433"/>
                  <a:pt x="150" y="483"/>
                  <a:pt x="165" y="510"/>
                </a:cubicBezTo>
                <a:cubicBezTo>
                  <a:pt x="177" y="533"/>
                  <a:pt x="195" y="544"/>
                  <a:pt x="218" y="544"/>
                </a:cubicBezTo>
                <a:cubicBezTo>
                  <a:pt x="240" y="544"/>
                  <a:pt x="257" y="533"/>
                  <a:pt x="268" y="513"/>
                </a:cubicBezTo>
                <a:cubicBezTo>
                  <a:pt x="282" y="487"/>
                  <a:pt x="289" y="440"/>
                  <a:pt x="289" y="372"/>
                </a:cubicBezTo>
                <a:cubicBezTo>
                  <a:pt x="289" y="299"/>
                  <a:pt x="282" y="249"/>
                  <a:pt x="267" y="222"/>
                </a:cubicBezTo>
                <a:cubicBezTo>
                  <a:pt x="254" y="200"/>
                  <a:pt x="236" y="188"/>
                  <a:pt x="213" y="188"/>
                </a:cubicBezTo>
                <a:cubicBezTo>
                  <a:pt x="191" y="188"/>
                  <a:pt x="174" y="200"/>
                  <a:pt x="161" y="222"/>
                </a:cubicBezTo>
                <a:cubicBezTo>
                  <a:pt x="149" y="244"/>
                  <a:pt x="142" y="290"/>
                  <a:pt x="142" y="359"/>
                </a:cubicBezTo>
                <a:close/>
                <a:moveTo>
                  <a:pt x="365" y="558"/>
                </a:moveTo>
                <a:lnTo>
                  <a:pt x="365" y="543"/>
                </a:lnTo>
                <a:lnTo>
                  <a:pt x="458" y="446"/>
                </a:lnTo>
                <a:cubicBezTo>
                  <a:pt x="493" y="409"/>
                  <a:pt x="517" y="379"/>
                  <a:pt x="529" y="356"/>
                </a:cubicBezTo>
                <a:cubicBezTo>
                  <a:pt x="541" y="333"/>
                  <a:pt x="547" y="312"/>
                  <a:pt x="547" y="293"/>
                </a:cubicBezTo>
                <a:cubicBezTo>
                  <a:pt x="547" y="268"/>
                  <a:pt x="540" y="249"/>
                  <a:pt x="526" y="234"/>
                </a:cubicBezTo>
                <a:cubicBezTo>
                  <a:pt x="512" y="220"/>
                  <a:pt x="493" y="213"/>
                  <a:pt x="470" y="213"/>
                </a:cubicBezTo>
                <a:cubicBezTo>
                  <a:pt x="455" y="213"/>
                  <a:pt x="442" y="215"/>
                  <a:pt x="429" y="221"/>
                </a:cubicBezTo>
                <a:cubicBezTo>
                  <a:pt x="421" y="225"/>
                  <a:pt x="414" y="230"/>
                  <a:pt x="411" y="236"/>
                </a:cubicBezTo>
                <a:cubicBezTo>
                  <a:pt x="407" y="241"/>
                  <a:pt x="401" y="258"/>
                  <a:pt x="394" y="286"/>
                </a:cubicBezTo>
                <a:lnTo>
                  <a:pt x="378" y="286"/>
                </a:lnTo>
                <a:cubicBezTo>
                  <a:pt x="383" y="251"/>
                  <a:pt x="386" y="225"/>
                  <a:pt x="387" y="210"/>
                </a:cubicBezTo>
                <a:cubicBezTo>
                  <a:pt x="400" y="195"/>
                  <a:pt x="415" y="185"/>
                  <a:pt x="430" y="179"/>
                </a:cubicBezTo>
                <a:cubicBezTo>
                  <a:pt x="446" y="172"/>
                  <a:pt x="464" y="169"/>
                  <a:pt x="483" y="169"/>
                </a:cubicBezTo>
                <a:cubicBezTo>
                  <a:pt x="518" y="169"/>
                  <a:pt x="546" y="179"/>
                  <a:pt x="566" y="199"/>
                </a:cubicBezTo>
                <a:cubicBezTo>
                  <a:pt x="587" y="218"/>
                  <a:pt x="597" y="244"/>
                  <a:pt x="597" y="276"/>
                </a:cubicBezTo>
                <a:cubicBezTo>
                  <a:pt x="597" y="304"/>
                  <a:pt x="588" y="331"/>
                  <a:pt x="569" y="357"/>
                </a:cubicBezTo>
                <a:cubicBezTo>
                  <a:pt x="551" y="384"/>
                  <a:pt x="520" y="417"/>
                  <a:pt x="476" y="458"/>
                </a:cubicBezTo>
                <a:lnTo>
                  <a:pt x="424" y="511"/>
                </a:lnTo>
                <a:lnTo>
                  <a:pt x="522" y="511"/>
                </a:lnTo>
                <a:cubicBezTo>
                  <a:pt x="564" y="511"/>
                  <a:pt x="595" y="510"/>
                  <a:pt x="616" y="508"/>
                </a:cubicBezTo>
                <a:lnTo>
                  <a:pt x="619" y="510"/>
                </a:lnTo>
                <a:cubicBezTo>
                  <a:pt x="617" y="520"/>
                  <a:pt x="616" y="527"/>
                  <a:pt x="616" y="532"/>
                </a:cubicBezTo>
                <a:cubicBezTo>
                  <a:pt x="616" y="535"/>
                  <a:pt x="617" y="543"/>
                  <a:pt x="619" y="556"/>
                </a:cubicBezTo>
                <a:lnTo>
                  <a:pt x="616" y="558"/>
                </a:lnTo>
                <a:cubicBezTo>
                  <a:pt x="580" y="556"/>
                  <a:pt x="541" y="556"/>
                  <a:pt x="497" y="556"/>
                </a:cubicBezTo>
                <a:cubicBezTo>
                  <a:pt x="452" y="556"/>
                  <a:pt x="408" y="556"/>
                  <a:pt x="365" y="558"/>
                </a:cubicBezTo>
                <a:close/>
                <a:moveTo>
                  <a:pt x="365" y="0"/>
                </a:moveTo>
                <a:cubicBezTo>
                  <a:pt x="163" y="0"/>
                  <a:pt x="0" y="164"/>
                  <a:pt x="0" y="365"/>
                </a:cubicBezTo>
                <a:cubicBezTo>
                  <a:pt x="0" y="567"/>
                  <a:pt x="163" y="730"/>
                  <a:pt x="365" y="730"/>
                </a:cubicBezTo>
                <a:cubicBezTo>
                  <a:pt x="566" y="730"/>
                  <a:pt x="730" y="567"/>
                  <a:pt x="730" y="365"/>
                </a:cubicBezTo>
                <a:cubicBezTo>
                  <a:pt x="730" y="164"/>
                  <a:pt x="566" y="0"/>
                  <a:pt x="365" y="0"/>
                </a:cubicBezTo>
                <a:close/>
                <a:moveTo>
                  <a:pt x="365" y="15"/>
                </a:moveTo>
                <a:cubicBezTo>
                  <a:pt x="171" y="15"/>
                  <a:pt x="14" y="172"/>
                  <a:pt x="14" y="365"/>
                </a:cubicBezTo>
                <a:cubicBezTo>
                  <a:pt x="14" y="559"/>
                  <a:pt x="171" y="716"/>
                  <a:pt x="365" y="716"/>
                </a:cubicBezTo>
                <a:cubicBezTo>
                  <a:pt x="558" y="716"/>
                  <a:pt x="715" y="559"/>
                  <a:pt x="715" y="365"/>
                </a:cubicBezTo>
                <a:cubicBezTo>
                  <a:pt x="715" y="172"/>
                  <a:pt x="558" y="15"/>
                  <a:pt x="365"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6" tIns="45712" rIns="91426" bIns="45712"/>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24C89"/>
              </a:solidFill>
              <a:effectLst/>
              <a:uLnTx/>
              <a:uFillTx/>
              <a:latin typeface="+mn-lt"/>
              <a:ea typeface="+mn-ea"/>
              <a:cs typeface="+mn-ea"/>
              <a:sym typeface="+mn-lt"/>
            </a:endParaRPr>
          </a:p>
        </p:txBody>
      </p:sp>
      <p:sp>
        <p:nvSpPr>
          <p:cNvPr id="16" name="Freeform 21"/>
          <p:cNvSpPr>
            <a:spLocks noEditPoints="1"/>
          </p:cNvSpPr>
          <p:nvPr/>
        </p:nvSpPr>
        <p:spPr bwMode="auto">
          <a:xfrm>
            <a:off x="5499549" y="3217021"/>
            <a:ext cx="550166" cy="411258"/>
          </a:xfrm>
          <a:custGeom>
            <a:avLst/>
            <a:gdLst>
              <a:gd name="T0" fmla="*/ 54279 w 730"/>
              <a:gd name="T1" fmla="*/ 206145 h 730"/>
              <a:gd name="T2" fmla="*/ 74069 w 730"/>
              <a:gd name="T3" fmla="*/ 121659 h 730"/>
              <a:gd name="T4" fmla="*/ 126087 w 730"/>
              <a:gd name="T5" fmla="*/ 95187 h 730"/>
              <a:gd name="T6" fmla="*/ 160577 w 730"/>
              <a:gd name="T7" fmla="*/ 105325 h 730"/>
              <a:gd name="T8" fmla="*/ 182628 w 730"/>
              <a:gd name="T9" fmla="*/ 135177 h 730"/>
              <a:gd name="T10" fmla="*/ 190543 w 730"/>
              <a:gd name="T11" fmla="*/ 194317 h 730"/>
              <a:gd name="T12" fmla="*/ 170754 w 730"/>
              <a:gd name="T13" fmla="*/ 289504 h 730"/>
              <a:gd name="T14" fmla="*/ 118736 w 730"/>
              <a:gd name="T15" fmla="*/ 317102 h 730"/>
              <a:gd name="T16" fmla="*/ 81419 w 730"/>
              <a:gd name="T17" fmla="*/ 304148 h 730"/>
              <a:gd name="T18" fmla="*/ 59934 w 730"/>
              <a:gd name="T19" fmla="*/ 266974 h 730"/>
              <a:gd name="T20" fmla="*/ 54279 w 730"/>
              <a:gd name="T21" fmla="*/ 206145 h 730"/>
              <a:gd name="T22" fmla="*/ 80854 w 730"/>
              <a:gd name="T23" fmla="*/ 202202 h 730"/>
              <a:gd name="T24" fmla="*/ 93858 w 730"/>
              <a:gd name="T25" fmla="*/ 287251 h 730"/>
              <a:gd name="T26" fmla="*/ 123825 w 730"/>
              <a:gd name="T27" fmla="*/ 306401 h 730"/>
              <a:gd name="T28" fmla="*/ 151530 w 730"/>
              <a:gd name="T29" fmla="*/ 288941 h 730"/>
              <a:gd name="T30" fmla="*/ 163969 w 730"/>
              <a:gd name="T31" fmla="*/ 209524 h 730"/>
              <a:gd name="T32" fmla="*/ 150965 w 730"/>
              <a:gd name="T33" fmla="*/ 125039 h 730"/>
              <a:gd name="T34" fmla="*/ 120433 w 730"/>
              <a:gd name="T35" fmla="*/ 105889 h 730"/>
              <a:gd name="T36" fmla="*/ 91597 w 730"/>
              <a:gd name="T37" fmla="*/ 125039 h 730"/>
              <a:gd name="T38" fmla="*/ 80854 w 730"/>
              <a:gd name="T39" fmla="*/ 202202 h 730"/>
              <a:gd name="T40" fmla="*/ 226164 w 730"/>
              <a:gd name="T41" fmla="*/ 314286 h 730"/>
              <a:gd name="T42" fmla="*/ 226164 w 730"/>
              <a:gd name="T43" fmla="*/ 304148 h 730"/>
              <a:gd name="T44" fmla="*/ 238038 w 730"/>
              <a:gd name="T45" fmla="*/ 303585 h 730"/>
              <a:gd name="T46" fmla="*/ 262351 w 730"/>
              <a:gd name="T47" fmla="*/ 297952 h 730"/>
              <a:gd name="T48" fmla="*/ 266309 w 730"/>
              <a:gd name="T49" fmla="*/ 256273 h 730"/>
              <a:gd name="T50" fmla="*/ 267439 w 730"/>
              <a:gd name="T51" fmla="*/ 172351 h 730"/>
              <a:gd name="T52" fmla="*/ 266874 w 730"/>
              <a:gd name="T53" fmla="*/ 125602 h 730"/>
              <a:gd name="T54" fmla="*/ 264047 w 730"/>
              <a:gd name="T55" fmla="*/ 122786 h 730"/>
              <a:gd name="T56" fmla="*/ 256697 w 730"/>
              <a:gd name="T57" fmla="*/ 125602 h 730"/>
              <a:gd name="T58" fmla="*/ 221641 w 730"/>
              <a:gd name="T59" fmla="*/ 141936 h 730"/>
              <a:gd name="T60" fmla="*/ 213725 w 730"/>
              <a:gd name="T61" fmla="*/ 145878 h 730"/>
              <a:gd name="T62" fmla="*/ 211464 w 730"/>
              <a:gd name="T63" fmla="*/ 143625 h 730"/>
              <a:gd name="T64" fmla="*/ 210333 w 730"/>
              <a:gd name="T65" fmla="*/ 128981 h 730"/>
              <a:gd name="T66" fmla="*/ 291752 w 730"/>
              <a:gd name="T67" fmla="*/ 96877 h 730"/>
              <a:gd name="T68" fmla="*/ 296275 w 730"/>
              <a:gd name="T69" fmla="*/ 98566 h 730"/>
              <a:gd name="T70" fmla="*/ 295710 w 730"/>
              <a:gd name="T71" fmla="*/ 116027 h 730"/>
              <a:gd name="T72" fmla="*/ 294014 w 730"/>
              <a:gd name="T73" fmla="*/ 203329 h 730"/>
              <a:gd name="T74" fmla="*/ 292883 w 730"/>
              <a:gd name="T75" fmla="*/ 263032 h 730"/>
              <a:gd name="T76" fmla="*/ 295145 w 730"/>
              <a:gd name="T77" fmla="*/ 291757 h 730"/>
              <a:gd name="T78" fmla="*/ 300799 w 730"/>
              <a:gd name="T79" fmla="*/ 301332 h 730"/>
              <a:gd name="T80" fmla="*/ 320023 w 730"/>
              <a:gd name="T81" fmla="*/ 303585 h 730"/>
              <a:gd name="T82" fmla="*/ 334158 w 730"/>
              <a:gd name="T83" fmla="*/ 304148 h 730"/>
              <a:gd name="T84" fmla="*/ 334158 w 730"/>
              <a:gd name="T85" fmla="*/ 314286 h 730"/>
              <a:gd name="T86" fmla="*/ 279878 w 730"/>
              <a:gd name="T87" fmla="*/ 313160 h 730"/>
              <a:gd name="T88" fmla="*/ 226164 w 730"/>
              <a:gd name="T89" fmla="*/ 314286 h 730"/>
              <a:gd name="T90" fmla="*/ 206375 w 730"/>
              <a:gd name="T91" fmla="*/ 0 h 730"/>
              <a:gd name="T92" fmla="*/ 0 w 730"/>
              <a:gd name="T93" fmla="*/ 205582 h 730"/>
              <a:gd name="T94" fmla="*/ 206375 w 730"/>
              <a:gd name="T95" fmla="*/ 411163 h 730"/>
              <a:gd name="T96" fmla="*/ 412750 w 730"/>
              <a:gd name="T97" fmla="*/ 205582 h 730"/>
              <a:gd name="T98" fmla="*/ 206375 w 730"/>
              <a:gd name="T99" fmla="*/ 0 h 730"/>
              <a:gd name="T100" fmla="*/ 206375 w 730"/>
              <a:gd name="T101" fmla="*/ 8449 h 730"/>
              <a:gd name="T102" fmla="*/ 8481 w 730"/>
              <a:gd name="T103" fmla="*/ 205582 h 730"/>
              <a:gd name="T104" fmla="*/ 206375 w 730"/>
              <a:gd name="T105" fmla="*/ 403278 h 730"/>
              <a:gd name="T106" fmla="*/ 404834 w 730"/>
              <a:gd name="T107" fmla="*/ 205582 h 730"/>
              <a:gd name="T108" fmla="*/ 206375 w 730"/>
              <a:gd name="T109" fmla="*/ 8449 h 73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30" h="730">
                <a:moveTo>
                  <a:pt x="96" y="366"/>
                </a:moveTo>
                <a:cubicBezTo>
                  <a:pt x="96" y="297"/>
                  <a:pt x="108" y="247"/>
                  <a:pt x="131" y="216"/>
                </a:cubicBezTo>
                <a:cubicBezTo>
                  <a:pt x="154" y="185"/>
                  <a:pt x="185" y="169"/>
                  <a:pt x="223" y="169"/>
                </a:cubicBezTo>
                <a:cubicBezTo>
                  <a:pt x="247" y="169"/>
                  <a:pt x="267" y="175"/>
                  <a:pt x="284" y="187"/>
                </a:cubicBezTo>
                <a:cubicBezTo>
                  <a:pt x="301" y="198"/>
                  <a:pt x="314" y="216"/>
                  <a:pt x="323" y="240"/>
                </a:cubicBezTo>
                <a:cubicBezTo>
                  <a:pt x="332" y="264"/>
                  <a:pt x="337" y="299"/>
                  <a:pt x="337" y="345"/>
                </a:cubicBezTo>
                <a:cubicBezTo>
                  <a:pt x="337" y="425"/>
                  <a:pt x="325" y="481"/>
                  <a:pt x="302" y="514"/>
                </a:cubicBezTo>
                <a:cubicBezTo>
                  <a:pt x="279" y="547"/>
                  <a:pt x="249" y="563"/>
                  <a:pt x="210" y="563"/>
                </a:cubicBezTo>
                <a:cubicBezTo>
                  <a:pt x="184" y="563"/>
                  <a:pt x="162" y="555"/>
                  <a:pt x="144" y="540"/>
                </a:cubicBezTo>
                <a:cubicBezTo>
                  <a:pt x="127" y="524"/>
                  <a:pt x="114" y="502"/>
                  <a:pt x="106" y="474"/>
                </a:cubicBezTo>
                <a:cubicBezTo>
                  <a:pt x="99" y="452"/>
                  <a:pt x="96" y="416"/>
                  <a:pt x="96" y="366"/>
                </a:cubicBezTo>
                <a:close/>
                <a:moveTo>
                  <a:pt x="143" y="359"/>
                </a:moveTo>
                <a:cubicBezTo>
                  <a:pt x="143" y="433"/>
                  <a:pt x="151" y="483"/>
                  <a:pt x="166" y="510"/>
                </a:cubicBezTo>
                <a:cubicBezTo>
                  <a:pt x="178" y="533"/>
                  <a:pt x="196" y="544"/>
                  <a:pt x="219" y="544"/>
                </a:cubicBezTo>
                <a:cubicBezTo>
                  <a:pt x="241" y="544"/>
                  <a:pt x="257" y="533"/>
                  <a:pt x="268" y="513"/>
                </a:cubicBezTo>
                <a:cubicBezTo>
                  <a:pt x="283" y="487"/>
                  <a:pt x="290" y="440"/>
                  <a:pt x="290" y="372"/>
                </a:cubicBezTo>
                <a:cubicBezTo>
                  <a:pt x="290" y="299"/>
                  <a:pt x="282" y="249"/>
                  <a:pt x="267" y="222"/>
                </a:cubicBezTo>
                <a:cubicBezTo>
                  <a:pt x="254" y="200"/>
                  <a:pt x="236" y="188"/>
                  <a:pt x="213" y="188"/>
                </a:cubicBezTo>
                <a:cubicBezTo>
                  <a:pt x="191" y="188"/>
                  <a:pt x="174" y="200"/>
                  <a:pt x="162" y="222"/>
                </a:cubicBezTo>
                <a:cubicBezTo>
                  <a:pt x="149" y="244"/>
                  <a:pt x="143" y="290"/>
                  <a:pt x="143" y="359"/>
                </a:cubicBezTo>
                <a:close/>
                <a:moveTo>
                  <a:pt x="400" y="558"/>
                </a:moveTo>
                <a:lnTo>
                  <a:pt x="400" y="540"/>
                </a:lnTo>
                <a:lnTo>
                  <a:pt x="421" y="539"/>
                </a:lnTo>
                <a:cubicBezTo>
                  <a:pt x="445" y="539"/>
                  <a:pt x="460" y="535"/>
                  <a:pt x="464" y="529"/>
                </a:cubicBezTo>
                <a:cubicBezTo>
                  <a:pt x="469" y="523"/>
                  <a:pt x="471" y="498"/>
                  <a:pt x="471" y="455"/>
                </a:cubicBezTo>
                <a:lnTo>
                  <a:pt x="473" y="306"/>
                </a:lnTo>
                <a:cubicBezTo>
                  <a:pt x="473" y="255"/>
                  <a:pt x="473" y="228"/>
                  <a:pt x="472" y="223"/>
                </a:cubicBezTo>
                <a:cubicBezTo>
                  <a:pt x="471" y="220"/>
                  <a:pt x="469" y="218"/>
                  <a:pt x="467" y="218"/>
                </a:cubicBezTo>
                <a:cubicBezTo>
                  <a:pt x="465" y="218"/>
                  <a:pt x="461" y="220"/>
                  <a:pt x="454" y="223"/>
                </a:cubicBezTo>
                <a:cubicBezTo>
                  <a:pt x="424" y="236"/>
                  <a:pt x="403" y="246"/>
                  <a:pt x="392" y="252"/>
                </a:cubicBezTo>
                <a:cubicBezTo>
                  <a:pt x="384" y="257"/>
                  <a:pt x="379" y="259"/>
                  <a:pt x="378" y="259"/>
                </a:cubicBezTo>
                <a:cubicBezTo>
                  <a:pt x="375" y="259"/>
                  <a:pt x="374" y="258"/>
                  <a:pt x="374" y="255"/>
                </a:cubicBezTo>
                <a:lnTo>
                  <a:pt x="372" y="229"/>
                </a:lnTo>
                <a:cubicBezTo>
                  <a:pt x="428" y="212"/>
                  <a:pt x="476" y="193"/>
                  <a:pt x="516" y="172"/>
                </a:cubicBezTo>
                <a:lnTo>
                  <a:pt x="524" y="175"/>
                </a:lnTo>
                <a:lnTo>
                  <a:pt x="523" y="206"/>
                </a:lnTo>
                <a:lnTo>
                  <a:pt x="520" y="361"/>
                </a:lnTo>
                <a:lnTo>
                  <a:pt x="518" y="467"/>
                </a:lnTo>
                <a:cubicBezTo>
                  <a:pt x="518" y="493"/>
                  <a:pt x="520" y="510"/>
                  <a:pt x="522" y="518"/>
                </a:cubicBezTo>
                <a:cubicBezTo>
                  <a:pt x="524" y="526"/>
                  <a:pt x="527" y="532"/>
                  <a:pt x="532" y="535"/>
                </a:cubicBezTo>
                <a:cubicBezTo>
                  <a:pt x="537" y="537"/>
                  <a:pt x="548" y="539"/>
                  <a:pt x="566" y="539"/>
                </a:cubicBezTo>
                <a:lnTo>
                  <a:pt x="591" y="540"/>
                </a:lnTo>
                <a:lnTo>
                  <a:pt x="591" y="558"/>
                </a:lnTo>
                <a:cubicBezTo>
                  <a:pt x="546" y="556"/>
                  <a:pt x="514" y="556"/>
                  <a:pt x="495" y="556"/>
                </a:cubicBezTo>
                <a:cubicBezTo>
                  <a:pt x="473" y="556"/>
                  <a:pt x="442" y="556"/>
                  <a:pt x="400" y="558"/>
                </a:cubicBezTo>
                <a:close/>
                <a:moveTo>
                  <a:pt x="365" y="0"/>
                </a:moveTo>
                <a:cubicBezTo>
                  <a:pt x="164" y="0"/>
                  <a:pt x="0" y="164"/>
                  <a:pt x="0" y="365"/>
                </a:cubicBezTo>
                <a:cubicBezTo>
                  <a:pt x="0" y="567"/>
                  <a:pt x="164" y="730"/>
                  <a:pt x="365" y="730"/>
                </a:cubicBezTo>
                <a:cubicBezTo>
                  <a:pt x="567" y="730"/>
                  <a:pt x="730" y="567"/>
                  <a:pt x="730" y="365"/>
                </a:cubicBezTo>
                <a:cubicBezTo>
                  <a:pt x="730" y="164"/>
                  <a:pt x="567" y="0"/>
                  <a:pt x="365" y="0"/>
                </a:cubicBezTo>
                <a:close/>
                <a:moveTo>
                  <a:pt x="365" y="15"/>
                </a:moveTo>
                <a:cubicBezTo>
                  <a:pt x="172" y="15"/>
                  <a:pt x="15" y="172"/>
                  <a:pt x="15" y="365"/>
                </a:cubicBezTo>
                <a:cubicBezTo>
                  <a:pt x="15" y="559"/>
                  <a:pt x="172" y="716"/>
                  <a:pt x="365" y="716"/>
                </a:cubicBezTo>
                <a:cubicBezTo>
                  <a:pt x="559" y="716"/>
                  <a:pt x="716" y="559"/>
                  <a:pt x="716" y="365"/>
                </a:cubicBezTo>
                <a:cubicBezTo>
                  <a:pt x="716" y="172"/>
                  <a:pt x="559" y="15"/>
                  <a:pt x="365"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6" tIns="45712" rIns="91426" bIns="45712"/>
          <a:lstStyle/>
          <a:p>
            <a:pPr marL="0" marR="0" lvl="0" indent="0" defTabSz="914377"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024C89"/>
              </a:solidFill>
              <a:effectLst/>
              <a:uLnTx/>
              <a:uFillTx/>
              <a:latin typeface="+mn-lt"/>
              <a:ea typeface="+mn-ea"/>
              <a:cs typeface="+mn-ea"/>
              <a:sym typeface="+mn-lt"/>
            </a:endParaRPr>
          </a:p>
        </p:txBody>
      </p:sp>
      <p:sp>
        <p:nvSpPr>
          <p:cNvPr id="17" name="TextBox 15"/>
          <p:cNvSpPr txBox="1">
            <a:spLocks noChangeArrowheads="1"/>
          </p:cNvSpPr>
          <p:nvPr/>
        </p:nvSpPr>
        <p:spPr bwMode="auto">
          <a:xfrm>
            <a:off x="4151645" y="2370690"/>
            <a:ext cx="1483334" cy="384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defTabSz="914377" eaLnBrk="1" fontAlgn="base" hangingPunct="1">
              <a:spcBef>
                <a:spcPct val="0"/>
              </a:spcBef>
              <a:spcAft>
                <a:spcPct val="0"/>
              </a:spcAft>
            </a:pPr>
            <a:r>
              <a:rPr lang="zh-CN" altLang="en-US" sz="1900" b="1">
                <a:solidFill>
                  <a:srgbClr val="FFFFFF"/>
                </a:solidFill>
                <a:latin typeface="+mn-lt"/>
                <a:ea typeface="+mn-ea"/>
                <a:cs typeface="+mn-ea"/>
                <a:sym typeface="+mn-lt"/>
              </a:rPr>
              <a:t>相关建议一</a:t>
            </a:r>
            <a:endParaRPr lang="en-US" sz="1900" b="1">
              <a:solidFill>
                <a:srgbClr val="FFFFFF"/>
              </a:solidFill>
              <a:latin typeface="+mn-lt"/>
              <a:ea typeface="+mn-ea"/>
              <a:cs typeface="+mn-ea"/>
              <a:sym typeface="+mn-lt"/>
            </a:endParaRPr>
          </a:p>
        </p:txBody>
      </p:sp>
      <p:sp>
        <p:nvSpPr>
          <p:cNvPr id="18" name="TextBox 16"/>
          <p:cNvSpPr txBox="1">
            <a:spLocks noChangeArrowheads="1"/>
          </p:cNvSpPr>
          <p:nvPr/>
        </p:nvSpPr>
        <p:spPr bwMode="auto">
          <a:xfrm>
            <a:off x="6669731" y="2370690"/>
            <a:ext cx="1383879" cy="67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defTabSz="914377" eaLnBrk="1" fontAlgn="base" hangingPunct="1">
              <a:spcBef>
                <a:spcPct val="0"/>
              </a:spcBef>
              <a:spcAft>
                <a:spcPct val="0"/>
              </a:spcAft>
            </a:pPr>
            <a:r>
              <a:rPr lang="zh-CN" altLang="en-US" sz="1900" b="1">
                <a:solidFill>
                  <a:srgbClr val="FFFFFF"/>
                </a:solidFill>
                <a:latin typeface="+mn-lt"/>
                <a:ea typeface="+mn-ea"/>
                <a:cs typeface="+mn-ea"/>
                <a:sym typeface="+mn-lt"/>
              </a:rPr>
              <a:t>相关建议二</a:t>
            </a:r>
            <a:endParaRPr lang="en-US" sz="1900" b="1">
              <a:solidFill>
                <a:srgbClr val="FFFFFF"/>
              </a:solidFill>
              <a:latin typeface="+mn-lt"/>
              <a:ea typeface="+mn-ea"/>
              <a:cs typeface="+mn-ea"/>
              <a:sym typeface="+mn-lt"/>
            </a:endParaRPr>
          </a:p>
        </p:txBody>
      </p:sp>
      <p:sp>
        <p:nvSpPr>
          <p:cNvPr id="19" name="TextBox 18"/>
          <p:cNvSpPr txBox="1">
            <a:spLocks noChangeArrowheads="1"/>
          </p:cNvSpPr>
          <p:nvPr/>
        </p:nvSpPr>
        <p:spPr bwMode="auto">
          <a:xfrm>
            <a:off x="4312480" y="4434915"/>
            <a:ext cx="1483334" cy="384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defTabSz="914377" eaLnBrk="1" fontAlgn="base" hangingPunct="1">
              <a:spcBef>
                <a:spcPct val="0"/>
              </a:spcBef>
              <a:spcAft>
                <a:spcPct val="0"/>
              </a:spcAft>
            </a:pPr>
            <a:r>
              <a:rPr lang="zh-CN" altLang="en-US" sz="1900" b="1">
                <a:solidFill>
                  <a:srgbClr val="FFFFFF"/>
                </a:solidFill>
                <a:latin typeface="+mn-lt"/>
                <a:ea typeface="+mn-ea"/>
                <a:cs typeface="+mn-ea"/>
                <a:sym typeface="+mn-lt"/>
              </a:rPr>
              <a:t>相关建议三</a:t>
            </a:r>
            <a:endParaRPr lang="en-US" sz="1900" b="1">
              <a:solidFill>
                <a:srgbClr val="FFFFFF"/>
              </a:solidFill>
              <a:latin typeface="+mn-lt"/>
              <a:ea typeface="+mn-ea"/>
              <a:cs typeface="+mn-ea"/>
              <a:sym typeface="+mn-lt"/>
            </a:endParaRPr>
          </a:p>
        </p:txBody>
      </p:sp>
      <p:sp>
        <p:nvSpPr>
          <p:cNvPr id="20" name="TextBox 19"/>
          <p:cNvSpPr txBox="1">
            <a:spLocks noChangeArrowheads="1"/>
          </p:cNvSpPr>
          <p:nvPr/>
        </p:nvSpPr>
        <p:spPr bwMode="auto">
          <a:xfrm>
            <a:off x="6394646" y="4434915"/>
            <a:ext cx="1383879" cy="67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defTabSz="914377" eaLnBrk="1" fontAlgn="base" hangingPunct="1">
              <a:spcBef>
                <a:spcPct val="0"/>
              </a:spcBef>
              <a:spcAft>
                <a:spcPct val="0"/>
              </a:spcAft>
            </a:pPr>
            <a:r>
              <a:rPr lang="zh-CN" altLang="en-US" sz="1900" b="1">
                <a:solidFill>
                  <a:srgbClr val="FFFFFF"/>
                </a:solidFill>
                <a:latin typeface="+mn-lt"/>
                <a:ea typeface="+mn-ea"/>
                <a:cs typeface="+mn-ea"/>
                <a:sym typeface="+mn-lt"/>
              </a:rPr>
              <a:t>相关建议四</a:t>
            </a:r>
            <a:endParaRPr lang="en-US" sz="1900" b="1">
              <a:solidFill>
                <a:srgbClr val="FFFFFF"/>
              </a:solidFill>
              <a:latin typeface="+mn-lt"/>
              <a:ea typeface="+mn-ea"/>
              <a:cs typeface="+mn-ea"/>
              <a:sym typeface="+mn-lt"/>
            </a:endParaRPr>
          </a:p>
        </p:txBody>
      </p:sp>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300" fill="hold"/>
                                        <p:tgtEl>
                                          <p:spTgt spid="13"/>
                                        </p:tgtEl>
                                        <p:attrNameLst>
                                          <p:attrName>ppt_w</p:attrName>
                                        </p:attrNameLst>
                                      </p:cBhvr>
                                      <p:tavLst>
                                        <p:tav tm="0">
                                          <p:val>
                                            <p:fltVal val="0"/>
                                          </p:val>
                                        </p:tav>
                                        <p:tav tm="100000">
                                          <p:val>
                                            <p:strVal val="#ppt_w"/>
                                          </p:val>
                                        </p:tav>
                                      </p:tavLst>
                                    </p:anim>
                                    <p:anim calcmode="lin" valueType="num">
                                      <p:cBhvr>
                                        <p:cTn id="25" dur="300" fill="hold"/>
                                        <p:tgtEl>
                                          <p:spTgt spid="13"/>
                                        </p:tgtEl>
                                        <p:attrNameLst>
                                          <p:attrName>ppt_h</p:attrName>
                                        </p:attrNameLst>
                                      </p:cBhvr>
                                      <p:tavLst>
                                        <p:tav tm="0">
                                          <p:val>
                                            <p:fltVal val="0"/>
                                          </p:val>
                                        </p:tav>
                                        <p:tav tm="100000">
                                          <p:val>
                                            <p:strVal val="#ppt_h"/>
                                          </p:val>
                                        </p:tav>
                                      </p:tavLst>
                                    </p:anim>
                                    <p:animEffect transition="in" filter="fade">
                                      <p:cBhvr>
                                        <p:cTn id="26" dur="30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300" fill="hold"/>
                                        <p:tgtEl>
                                          <p:spTgt spid="14"/>
                                        </p:tgtEl>
                                        <p:attrNameLst>
                                          <p:attrName>ppt_w</p:attrName>
                                        </p:attrNameLst>
                                      </p:cBhvr>
                                      <p:tavLst>
                                        <p:tav tm="0">
                                          <p:val>
                                            <p:fltVal val="0"/>
                                          </p:val>
                                        </p:tav>
                                        <p:tav tm="100000">
                                          <p:val>
                                            <p:strVal val="#ppt_w"/>
                                          </p:val>
                                        </p:tav>
                                      </p:tavLst>
                                    </p:anim>
                                    <p:anim calcmode="lin" valueType="num">
                                      <p:cBhvr>
                                        <p:cTn id="30" dur="300" fill="hold"/>
                                        <p:tgtEl>
                                          <p:spTgt spid="14"/>
                                        </p:tgtEl>
                                        <p:attrNameLst>
                                          <p:attrName>ppt_h</p:attrName>
                                        </p:attrNameLst>
                                      </p:cBhvr>
                                      <p:tavLst>
                                        <p:tav tm="0">
                                          <p:val>
                                            <p:fltVal val="0"/>
                                          </p:val>
                                        </p:tav>
                                        <p:tav tm="100000">
                                          <p:val>
                                            <p:strVal val="#ppt_h"/>
                                          </p:val>
                                        </p:tav>
                                      </p:tavLst>
                                    </p:anim>
                                    <p:animEffect transition="in" filter="fade">
                                      <p:cBhvr>
                                        <p:cTn id="31" dur="3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300" fill="hold"/>
                                        <p:tgtEl>
                                          <p:spTgt spid="15"/>
                                        </p:tgtEl>
                                        <p:attrNameLst>
                                          <p:attrName>ppt_w</p:attrName>
                                        </p:attrNameLst>
                                      </p:cBhvr>
                                      <p:tavLst>
                                        <p:tav tm="0">
                                          <p:val>
                                            <p:fltVal val="0"/>
                                          </p:val>
                                        </p:tav>
                                        <p:tav tm="100000">
                                          <p:val>
                                            <p:strVal val="#ppt_w"/>
                                          </p:val>
                                        </p:tav>
                                      </p:tavLst>
                                    </p:anim>
                                    <p:anim calcmode="lin" valueType="num">
                                      <p:cBhvr>
                                        <p:cTn id="35" dur="300" fill="hold"/>
                                        <p:tgtEl>
                                          <p:spTgt spid="15"/>
                                        </p:tgtEl>
                                        <p:attrNameLst>
                                          <p:attrName>ppt_h</p:attrName>
                                        </p:attrNameLst>
                                      </p:cBhvr>
                                      <p:tavLst>
                                        <p:tav tm="0">
                                          <p:val>
                                            <p:fltVal val="0"/>
                                          </p:val>
                                        </p:tav>
                                        <p:tav tm="100000">
                                          <p:val>
                                            <p:strVal val="#ppt_h"/>
                                          </p:val>
                                        </p:tav>
                                      </p:tavLst>
                                    </p:anim>
                                    <p:animEffect transition="in" filter="fade">
                                      <p:cBhvr>
                                        <p:cTn id="36" dur="300"/>
                                        <p:tgtEl>
                                          <p:spTgt spid="1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300" fill="hold"/>
                                        <p:tgtEl>
                                          <p:spTgt spid="16"/>
                                        </p:tgtEl>
                                        <p:attrNameLst>
                                          <p:attrName>ppt_w</p:attrName>
                                        </p:attrNameLst>
                                      </p:cBhvr>
                                      <p:tavLst>
                                        <p:tav tm="0">
                                          <p:val>
                                            <p:fltVal val="0"/>
                                          </p:val>
                                        </p:tav>
                                        <p:tav tm="100000">
                                          <p:val>
                                            <p:strVal val="#ppt_w"/>
                                          </p:val>
                                        </p:tav>
                                      </p:tavLst>
                                    </p:anim>
                                    <p:anim calcmode="lin" valueType="num">
                                      <p:cBhvr>
                                        <p:cTn id="40" dur="300" fill="hold"/>
                                        <p:tgtEl>
                                          <p:spTgt spid="16"/>
                                        </p:tgtEl>
                                        <p:attrNameLst>
                                          <p:attrName>ppt_h</p:attrName>
                                        </p:attrNameLst>
                                      </p:cBhvr>
                                      <p:tavLst>
                                        <p:tav tm="0">
                                          <p:val>
                                            <p:fltVal val="0"/>
                                          </p:val>
                                        </p:tav>
                                        <p:tav tm="100000">
                                          <p:val>
                                            <p:strVal val="#ppt_h"/>
                                          </p:val>
                                        </p:tav>
                                      </p:tavLst>
                                    </p:anim>
                                    <p:animEffect transition="in" filter="fade">
                                      <p:cBhvr>
                                        <p:cTn id="41" dur="300"/>
                                        <p:tgtEl>
                                          <p:spTgt spid="16"/>
                                        </p:tgtEl>
                                      </p:cBhvr>
                                    </p:animEffect>
                                  </p:childTnLst>
                                </p:cTn>
                              </p:par>
                            </p:childTnLst>
                          </p:cTn>
                        </p:par>
                        <p:par>
                          <p:cTn id="42" fill="hold">
                            <p:stCondLst>
                              <p:cond delay="800"/>
                            </p:stCondLst>
                            <p:childTnLst>
                              <p:par>
                                <p:cTn id="43" presetID="31"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 calcmode="lin" valueType="num">
                                      <p:cBhvr>
                                        <p:cTn id="47" dur="500" fill="hold"/>
                                        <p:tgtEl>
                                          <p:spTgt spid="17"/>
                                        </p:tgtEl>
                                        <p:attrNameLst>
                                          <p:attrName>style.rotation</p:attrName>
                                        </p:attrNameLst>
                                      </p:cBhvr>
                                      <p:tavLst>
                                        <p:tav tm="0">
                                          <p:val>
                                            <p:fltVal val="90"/>
                                          </p:val>
                                        </p:tav>
                                        <p:tav tm="100000">
                                          <p:val>
                                            <p:fltVal val="0"/>
                                          </p:val>
                                        </p:tav>
                                      </p:tavLst>
                                    </p:anim>
                                    <p:animEffect transition="in" filter="fade">
                                      <p:cBhvr>
                                        <p:cTn id="48" dur="500"/>
                                        <p:tgtEl>
                                          <p:spTgt spid="17"/>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anim calcmode="lin" valueType="num">
                                      <p:cBhvr>
                                        <p:cTn id="53" dur="500" fill="hold"/>
                                        <p:tgtEl>
                                          <p:spTgt spid="18"/>
                                        </p:tgtEl>
                                        <p:attrNameLst>
                                          <p:attrName>style.rotation</p:attrName>
                                        </p:attrNameLst>
                                      </p:cBhvr>
                                      <p:tavLst>
                                        <p:tav tm="0">
                                          <p:val>
                                            <p:fltVal val="90"/>
                                          </p:val>
                                        </p:tav>
                                        <p:tav tm="100000">
                                          <p:val>
                                            <p:fltVal val="0"/>
                                          </p:val>
                                        </p:tav>
                                      </p:tavLst>
                                    </p:anim>
                                    <p:animEffect transition="in" filter="fade">
                                      <p:cBhvr>
                                        <p:cTn id="54" dur="500"/>
                                        <p:tgtEl>
                                          <p:spTgt spid="18"/>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 calcmode="lin" valueType="num">
                                      <p:cBhvr>
                                        <p:cTn id="59" dur="500" fill="hold"/>
                                        <p:tgtEl>
                                          <p:spTgt spid="19"/>
                                        </p:tgtEl>
                                        <p:attrNameLst>
                                          <p:attrName>style.rotation</p:attrName>
                                        </p:attrNameLst>
                                      </p:cBhvr>
                                      <p:tavLst>
                                        <p:tav tm="0">
                                          <p:val>
                                            <p:fltVal val="90"/>
                                          </p:val>
                                        </p:tav>
                                        <p:tav tm="100000">
                                          <p:val>
                                            <p:fltVal val="0"/>
                                          </p:val>
                                        </p:tav>
                                      </p:tavLst>
                                    </p:anim>
                                    <p:animEffect transition="in" filter="fade">
                                      <p:cBhvr>
                                        <p:cTn id="60" dur="500"/>
                                        <p:tgtEl>
                                          <p:spTgt spid="19"/>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anim calcmode="lin" valueType="num">
                                      <p:cBhvr>
                                        <p:cTn id="65" dur="500" fill="hold"/>
                                        <p:tgtEl>
                                          <p:spTgt spid="20"/>
                                        </p:tgtEl>
                                        <p:attrNameLst>
                                          <p:attrName>style.rotation</p:attrName>
                                        </p:attrNameLst>
                                      </p:cBhvr>
                                      <p:tavLst>
                                        <p:tav tm="0">
                                          <p:val>
                                            <p:fltVal val="90"/>
                                          </p:val>
                                        </p:tav>
                                        <p:tav tm="100000">
                                          <p:val>
                                            <p:fltVal val="0"/>
                                          </p:val>
                                        </p:tav>
                                      </p:tavLst>
                                    </p:anim>
                                    <p:animEffect transition="in" filter="fade">
                                      <p:cBhvr>
                                        <p:cTn id="66" dur="500"/>
                                        <p:tgtEl>
                                          <p:spTgt spid="20"/>
                                        </p:tgtEl>
                                      </p:cBhvr>
                                    </p:animEffect>
                                  </p:childTnLst>
                                </p:cTn>
                              </p:par>
                            </p:childTnLst>
                          </p:cTn>
                        </p:par>
                        <p:par>
                          <p:cTn id="67" fill="hold">
                            <p:stCondLst>
                              <p:cond delay="1300"/>
                            </p:stCondLst>
                            <p:childTnLst>
                              <p:par>
                                <p:cTn id="68" presetID="22" presetClass="entr" presetSubtype="8" fill="hold" grpId="0"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wipe(left)">
                                      <p:cBhvr>
                                        <p:cTn id="70" dur="500"/>
                                        <p:tgtEl>
                                          <p:spTgt spid="6"/>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left)">
                                      <p:cBhvr>
                                        <p:cTn id="73" dur="500"/>
                                        <p:tgtEl>
                                          <p:spTgt spid="7"/>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wipe(right)">
                                      <p:cBhvr>
                                        <p:cTn id="76" dur="500"/>
                                        <p:tgtEl>
                                          <p:spTgt spid="5"/>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right)">
                                      <p:cBhvr>
                                        <p:cTn id="7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P spid="7" grpId="0" autoUpdateAnimBg="0"/>
      <p:bldP spid="8" grpId="0" autoUpdateAnimBg="0"/>
      <p:bldP spid="9" grpId="0" animBg="1"/>
      <p:bldP spid="10" grpId="0" animBg="1"/>
      <p:bldP spid="11" grpId="0" animBg="1"/>
      <p:bldP spid="12" grpId="0" animBg="1"/>
      <p:bldP spid="13" grpId="0" animBg="1"/>
      <p:bldP spid="14" grpId="0" animBg="1"/>
      <p:bldP spid="15" grpId="0" animBg="1"/>
      <p:bldP spid="16" grpId="0" animBg="1"/>
      <p:bldP spid="17" grpId="0" autoUpdateAnimBg="0"/>
      <p:bldP spid="18" grpId="0" autoUpdateAnimBg="0"/>
      <p:bldP spid="19" grpId="0" autoUpdateAnimBg="0"/>
      <p:bldP spid="20"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pic>
        <p:nvPicPr>
          <p:cNvPr id="5" name="图片 5"/>
          <p:cNvPicPr>
            <a:picLocks noChangeAspect="1"/>
          </p:cNvPicPr>
          <p:nvPr/>
        </p:nvPicPr>
        <p:blipFill>
          <a:blip r:embed="rId2" cstate="print">
            <a:extLst>
              <a:ext uri="{28A0092B-C50C-407E-A947-70E740481C1C}">
                <a14:useLocalDpi xmlns:a14="http://schemas.microsoft.com/office/drawing/2010/main" val="0"/>
              </a:ext>
            </a:extLst>
          </a:blip>
          <a:srcRect b="3999"/>
          <a:stretch>
            <a:fillRect/>
          </a:stretch>
        </p:blipFill>
        <p:spPr bwMode="auto">
          <a:xfrm>
            <a:off x="1341301" y="1646657"/>
            <a:ext cx="3144428" cy="1983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al 22"/>
          <p:cNvSpPr/>
          <p:nvPr/>
        </p:nvSpPr>
        <p:spPr>
          <a:xfrm>
            <a:off x="7704723" y="4112578"/>
            <a:ext cx="585712" cy="585924"/>
          </a:xfrm>
          <a:prstGeom prst="ellipse">
            <a:avLst/>
          </a:prstGeom>
          <a:solidFill>
            <a:srgbClr val="005F97"/>
          </a:solidFill>
          <a:ln w="12700" cap="flat" cmpd="sng" algn="ctr">
            <a:noFill/>
            <a:prstDash val="solid"/>
            <a:miter lim="800000"/>
          </a:ln>
          <a:effectLst/>
        </p:spPr>
        <p:txBody>
          <a:bodyPr lIns="91426" tIns="45712" rIns="91426" bIns="45712" anchor="ctr"/>
          <a:lstStyle/>
          <a:p>
            <a:pPr algn="ctr" defTabSz="914317">
              <a:defRPr/>
            </a:pPr>
            <a:endParaRPr lang="en-US" sz="1600" kern="0" dirty="0">
              <a:solidFill>
                <a:srgbClr val="FFFFFF"/>
              </a:solidFill>
              <a:latin typeface="+mn-lt"/>
              <a:ea typeface="+mn-ea"/>
              <a:cs typeface="+mn-ea"/>
              <a:sym typeface="+mn-lt"/>
            </a:endParaRPr>
          </a:p>
        </p:txBody>
      </p:sp>
      <p:sp>
        <p:nvSpPr>
          <p:cNvPr id="9" name="Oval 25"/>
          <p:cNvSpPr/>
          <p:nvPr/>
        </p:nvSpPr>
        <p:spPr>
          <a:xfrm>
            <a:off x="7704723" y="4938269"/>
            <a:ext cx="585712" cy="585924"/>
          </a:xfrm>
          <a:prstGeom prst="ellipse">
            <a:avLst/>
          </a:prstGeom>
          <a:solidFill>
            <a:schemeClr val="tx2"/>
          </a:solidFill>
          <a:ln w="12700" cap="flat" cmpd="sng" algn="ctr">
            <a:noFill/>
            <a:prstDash val="solid"/>
            <a:miter lim="800000"/>
          </a:ln>
          <a:effectLst/>
        </p:spPr>
        <p:txBody>
          <a:bodyPr lIns="91426" tIns="45712" rIns="91426" bIns="45712" anchor="ctr"/>
          <a:lstStyle/>
          <a:p>
            <a:pPr algn="ctr" defTabSz="914317">
              <a:defRPr/>
            </a:pPr>
            <a:endParaRPr lang="en-US" sz="1600" kern="0" dirty="0">
              <a:solidFill>
                <a:srgbClr val="FFFFFF"/>
              </a:solidFill>
              <a:latin typeface="+mn-lt"/>
              <a:ea typeface="+mn-ea"/>
              <a:cs typeface="+mn-ea"/>
              <a:sym typeface="+mn-lt"/>
            </a:endParaRPr>
          </a:p>
        </p:txBody>
      </p:sp>
      <p:sp>
        <p:nvSpPr>
          <p:cNvPr id="10" name="Freeform 304"/>
          <p:cNvSpPr>
            <a:spLocks/>
          </p:cNvSpPr>
          <p:nvPr/>
        </p:nvSpPr>
        <p:spPr bwMode="auto">
          <a:xfrm>
            <a:off x="7860315" y="5087529"/>
            <a:ext cx="285713" cy="285815"/>
          </a:xfrm>
          <a:custGeom>
            <a:avLst/>
            <a:gdLst>
              <a:gd name="T0" fmla="*/ 271975311 w 297"/>
              <a:gd name="T1" fmla="*/ 215353515 h 297"/>
              <a:gd name="T2" fmla="*/ 213495659 w 297"/>
              <a:gd name="T3" fmla="*/ 181007712 h 297"/>
              <a:gd name="T4" fmla="*/ 204213114 w 297"/>
              <a:gd name="T5" fmla="*/ 181936159 h 297"/>
              <a:gd name="T6" fmla="*/ 186576470 w 297"/>
              <a:gd name="T7" fmla="*/ 199572803 h 297"/>
              <a:gd name="T8" fmla="*/ 176366439 w 297"/>
              <a:gd name="T9" fmla="*/ 204214076 h 297"/>
              <a:gd name="T10" fmla="*/ 113245515 w 297"/>
              <a:gd name="T11" fmla="*/ 163371068 h 297"/>
              <a:gd name="T12" fmla="*/ 72402508 w 297"/>
              <a:gd name="T13" fmla="*/ 100250144 h 297"/>
              <a:gd name="T14" fmla="*/ 76116295 w 297"/>
              <a:gd name="T15" fmla="*/ 89111667 h 297"/>
              <a:gd name="T16" fmla="*/ 90967598 w 297"/>
              <a:gd name="T17" fmla="*/ 74259402 h 297"/>
              <a:gd name="T18" fmla="*/ 92824492 w 297"/>
              <a:gd name="T19" fmla="*/ 64976856 h 297"/>
              <a:gd name="T20" fmla="*/ 60335583 w 297"/>
              <a:gd name="T21" fmla="*/ 3712826 h 297"/>
              <a:gd name="T22" fmla="*/ 53838379 w 297"/>
              <a:gd name="T23" fmla="*/ 2784379 h 297"/>
              <a:gd name="T24" fmla="*/ 12995371 w 297"/>
              <a:gd name="T25" fmla="*/ 42698939 h 297"/>
              <a:gd name="T26" fmla="*/ 8354098 w 297"/>
              <a:gd name="T27" fmla="*/ 52909932 h 297"/>
              <a:gd name="T28" fmla="*/ 82613500 w 297"/>
              <a:gd name="T29" fmla="*/ 194003083 h 297"/>
              <a:gd name="T30" fmla="*/ 222778205 w 297"/>
              <a:gd name="T31" fmla="*/ 267335000 h 297"/>
              <a:gd name="T32" fmla="*/ 233917644 w 297"/>
              <a:gd name="T33" fmla="*/ 262693727 h 297"/>
              <a:gd name="T34" fmla="*/ 273831242 w 297"/>
              <a:gd name="T35" fmla="*/ 222779167 h 297"/>
              <a:gd name="T36" fmla="*/ 271975311 w 297"/>
              <a:gd name="T37" fmla="*/ 215353515 h 2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7" h="297">
                <a:moveTo>
                  <a:pt x="293" y="232"/>
                </a:moveTo>
                <a:cubicBezTo>
                  <a:pt x="230" y="195"/>
                  <a:pt x="230" y="195"/>
                  <a:pt x="230" y="195"/>
                </a:cubicBezTo>
                <a:cubicBezTo>
                  <a:pt x="227" y="193"/>
                  <a:pt x="222" y="194"/>
                  <a:pt x="220" y="196"/>
                </a:cubicBezTo>
                <a:cubicBezTo>
                  <a:pt x="201" y="215"/>
                  <a:pt x="201" y="215"/>
                  <a:pt x="201" y="215"/>
                </a:cubicBezTo>
                <a:cubicBezTo>
                  <a:pt x="198" y="217"/>
                  <a:pt x="193" y="220"/>
                  <a:pt x="190" y="220"/>
                </a:cubicBezTo>
                <a:cubicBezTo>
                  <a:pt x="190" y="220"/>
                  <a:pt x="166" y="220"/>
                  <a:pt x="122" y="176"/>
                </a:cubicBezTo>
                <a:cubicBezTo>
                  <a:pt x="77" y="132"/>
                  <a:pt x="78" y="108"/>
                  <a:pt x="78" y="108"/>
                </a:cubicBezTo>
                <a:cubicBezTo>
                  <a:pt x="78" y="104"/>
                  <a:pt x="80" y="99"/>
                  <a:pt x="82" y="96"/>
                </a:cubicBezTo>
                <a:cubicBezTo>
                  <a:pt x="98" y="80"/>
                  <a:pt x="98" y="80"/>
                  <a:pt x="98" y="80"/>
                </a:cubicBezTo>
                <a:cubicBezTo>
                  <a:pt x="101" y="78"/>
                  <a:pt x="102" y="73"/>
                  <a:pt x="100" y="70"/>
                </a:cubicBezTo>
                <a:cubicBezTo>
                  <a:pt x="65" y="4"/>
                  <a:pt x="65" y="4"/>
                  <a:pt x="65" y="4"/>
                </a:cubicBezTo>
                <a:cubicBezTo>
                  <a:pt x="64" y="1"/>
                  <a:pt x="60" y="0"/>
                  <a:pt x="58" y="3"/>
                </a:cubicBezTo>
                <a:cubicBezTo>
                  <a:pt x="14" y="46"/>
                  <a:pt x="14" y="46"/>
                  <a:pt x="14" y="46"/>
                </a:cubicBezTo>
                <a:cubicBezTo>
                  <a:pt x="12" y="48"/>
                  <a:pt x="9" y="53"/>
                  <a:pt x="9" y="57"/>
                </a:cubicBezTo>
                <a:cubicBezTo>
                  <a:pt x="9" y="57"/>
                  <a:pt x="0" y="120"/>
                  <a:pt x="89" y="209"/>
                </a:cubicBezTo>
                <a:cubicBezTo>
                  <a:pt x="177" y="297"/>
                  <a:pt x="240" y="288"/>
                  <a:pt x="240" y="288"/>
                </a:cubicBezTo>
                <a:cubicBezTo>
                  <a:pt x="244" y="288"/>
                  <a:pt x="249" y="285"/>
                  <a:pt x="252" y="283"/>
                </a:cubicBezTo>
                <a:cubicBezTo>
                  <a:pt x="295" y="240"/>
                  <a:pt x="295" y="240"/>
                  <a:pt x="295" y="240"/>
                </a:cubicBezTo>
                <a:cubicBezTo>
                  <a:pt x="297" y="237"/>
                  <a:pt x="297" y="233"/>
                  <a:pt x="293" y="232"/>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91426" tIns="45712" rIns="91426" bIns="45712"/>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11" name="Freeform 451"/>
          <p:cNvSpPr>
            <a:spLocks noEditPoints="1"/>
          </p:cNvSpPr>
          <p:nvPr/>
        </p:nvSpPr>
        <p:spPr bwMode="auto">
          <a:xfrm>
            <a:off x="7860277" y="4263464"/>
            <a:ext cx="274602" cy="276289"/>
          </a:xfrm>
          <a:custGeom>
            <a:avLst/>
            <a:gdLst>
              <a:gd name="T0" fmla="*/ 260215199 w 287"/>
              <a:gd name="T1" fmla="*/ 214903050 h 288"/>
              <a:gd name="T2" fmla="*/ 227113186 w 287"/>
              <a:gd name="T3" fmla="*/ 191024933 h 288"/>
              <a:gd name="T4" fmla="*/ 125050241 w 287"/>
              <a:gd name="T5" fmla="*/ 88165649 h 288"/>
              <a:gd name="T6" fmla="*/ 130566924 w 287"/>
              <a:gd name="T7" fmla="*/ 67960941 h 288"/>
              <a:gd name="T8" fmla="*/ 62524642 w 287"/>
              <a:gd name="T9" fmla="*/ 0 h 288"/>
              <a:gd name="T10" fmla="*/ 56088352 w 287"/>
              <a:gd name="T11" fmla="*/ 6428945 h 288"/>
              <a:gd name="T12" fmla="*/ 81834469 w 287"/>
              <a:gd name="T13" fmla="*/ 46837402 h 288"/>
              <a:gd name="T14" fmla="*/ 45974593 w 287"/>
              <a:gd name="T15" fmla="*/ 82654577 h 288"/>
              <a:gd name="T16" fmla="*/ 5516683 w 287"/>
              <a:gd name="T17" fmla="*/ 56939755 h 288"/>
              <a:gd name="T18" fmla="*/ 0 w 287"/>
              <a:gd name="T19" fmla="*/ 63368701 h 288"/>
              <a:gd name="T20" fmla="*/ 68042282 w 287"/>
              <a:gd name="T21" fmla="*/ 131329642 h 288"/>
              <a:gd name="T22" fmla="*/ 87351152 w 287"/>
              <a:gd name="T23" fmla="*/ 125819528 h 288"/>
              <a:gd name="T24" fmla="*/ 190333703 w 287"/>
              <a:gd name="T25" fmla="*/ 228678813 h 288"/>
              <a:gd name="T26" fmla="*/ 214240606 w 287"/>
              <a:gd name="T27" fmla="*/ 260822579 h 288"/>
              <a:gd name="T28" fmla="*/ 227113186 w 287"/>
              <a:gd name="T29" fmla="*/ 264495988 h 288"/>
              <a:gd name="T30" fmla="*/ 263892669 w 287"/>
              <a:gd name="T31" fmla="*/ 228678813 h 288"/>
              <a:gd name="T32" fmla="*/ 260215199 w 287"/>
              <a:gd name="T33" fmla="*/ 214903050 h 288"/>
              <a:gd name="T34" fmla="*/ 224354366 w 287"/>
              <a:gd name="T35" fmla="*/ 239699039 h 288"/>
              <a:gd name="T36" fmla="*/ 208723923 w 287"/>
              <a:gd name="T37" fmla="*/ 224086572 h 288"/>
              <a:gd name="T38" fmla="*/ 224354366 w 287"/>
              <a:gd name="T39" fmla="*/ 209392937 h 288"/>
              <a:gd name="T40" fmla="*/ 239066159 w 287"/>
              <a:gd name="T41" fmla="*/ 224086572 h 288"/>
              <a:gd name="T42" fmla="*/ 224354366 w 287"/>
              <a:gd name="T43" fmla="*/ 239699039 h 28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7" h="288">
                <a:moveTo>
                  <a:pt x="283" y="234"/>
                </a:moveTo>
                <a:cubicBezTo>
                  <a:pt x="247" y="208"/>
                  <a:pt x="247" y="208"/>
                  <a:pt x="247" y="208"/>
                </a:cubicBezTo>
                <a:cubicBezTo>
                  <a:pt x="136" y="96"/>
                  <a:pt x="136" y="96"/>
                  <a:pt x="136" y="96"/>
                </a:cubicBezTo>
                <a:cubicBezTo>
                  <a:pt x="140" y="89"/>
                  <a:pt x="142" y="81"/>
                  <a:pt x="142" y="74"/>
                </a:cubicBezTo>
                <a:cubicBezTo>
                  <a:pt x="142" y="37"/>
                  <a:pt x="106" y="0"/>
                  <a:pt x="68" y="0"/>
                </a:cubicBezTo>
                <a:cubicBezTo>
                  <a:pt x="68" y="0"/>
                  <a:pt x="64" y="5"/>
                  <a:pt x="61" y="7"/>
                </a:cubicBezTo>
                <a:cubicBezTo>
                  <a:pt x="92" y="37"/>
                  <a:pt x="89" y="32"/>
                  <a:pt x="89" y="51"/>
                </a:cubicBezTo>
                <a:cubicBezTo>
                  <a:pt x="89" y="66"/>
                  <a:pt x="65" y="90"/>
                  <a:pt x="50" y="90"/>
                </a:cubicBezTo>
                <a:cubicBezTo>
                  <a:pt x="31" y="90"/>
                  <a:pt x="37" y="93"/>
                  <a:pt x="6" y="62"/>
                </a:cubicBezTo>
                <a:cubicBezTo>
                  <a:pt x="4" y="65"/>
                  <a:pt x="0" y="69"/>
                  <a:pt x="0" y="69"/>
                </a:cubicBezTo>
                <a:cubicBezTo>
                  <a:pt x="0" y="107"/>
                  <a:pt x="36" y="143"/>
                  <a:pt x="74" y="143"/>
                </a:cubicBezTo>
                <a:cubicBezTo>
                  <a:pt x="80" y="143"/>
                  <a:pt x="88" y="141"/>
                  <a:pt x="95" y="137"/>
                </a:cubicBezTo>
                <a:cubicBezTo>
                  <a:pt x="207" y="249"/>
                  <a:pt x="207" y="249"/>
                  <a:pt x="207" y="249"/>
                </a:cubicBezTo>
                <a:cubicBezTo>
                  <a:pt x="233" y="284"/>
                  <a:pt x="233" y="284"/>
                  <a:pt x="233" y="284"/>
                </a:cubicBezTo>
                <a:cubicBezTo>
                  <a:pt x="247" y="288"/>
                  <a:pt x="247" y="288"/>
                  <a:pt x="247" y="288"/>
                </a:cubicBezTo>
                <a:cubicBezTo>
                  <a:pt x="287" y="249"/>
                  <a:pt x="287" y="249"/>
                  <a:pt x="287" y="249"/>
                </a:cubicBezTo>
                <a:lnTo>
                  <a:pt x="283" y="234"/>
                </a:lnTo>
                <a:close/>
                <a:moveTo>
                  <a:pt x="244" y="261"/>
                </a:moveTo>
                <a:cubicBezTo>
                  <a:pt x="234" y="261"/>
                  <a:pt x="227" y="254"/>
                  <a:pt x="227" y="244"/>
                </a:cubicBezTo>
                <a:cubicBezTo>
                  <a:pt x="227" y="235"/>
                  <a:pt x="234" y="228"/>
                  <a:pt x="244" y="228"/>
                </a:cubicBezTo>
                <a:cubicBezTo>
                  <a:pt x="253" y="228"/>
                  <a:pt x="260" y="235"/>
                  <a:pt x="260" y="244"/>
                </a:cubicBezTo>
                <a:cubicBezTo>
                  <a:pt x="260" y="254"/>
                  <a:pt x="253" y="261"/>
                  <a:pt x="244" y="261"/>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91426" tIns="45712" rIns="91426" bIns="45712"/>
          <a:lstStyle/>
          <a:p>
            <a:pPr marL="0" marR="0" lvl="0" indent="0" defTabSz="914377" eaLnBrk="0" fontAlgn="base" latinLnBrk="0" hangingPunct="0">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mn-lt"/>
              <a:ea typeface="+mn-ea"/>
              <a:cs typeface="+mn-ea"/>
              <a:sym typeface="+mn-lt"/>
            </a:endParaRPr>
          </a:p>
        </p:txBody>
      </p:sp>
      <p:grpSp>
        <p:nvGrpSpPr>
          <p:cNvPr id="2" name="组合 1"/>
          <p:cNvGrpSpPr/>
          <p:nvPr/>
        </p:nvGrpSpPr>
        <p:grpSpPr>
          <a:xfrm>
            <a:off x="4522238" y="1646620"/>
            <a:ext cx="3146014" cy="1992773"/>
            <a:chOff x="4522238" y="1646620"/>
            <a:chExt cx="3146014" cy="1992773"/>
          </a:xfrm>
        </p:grpSpPr>
        <p:sp>
          <p:nvSpPr>
            <p:cNvPr id="6" name="Rectangle 5"/>
            <p:cNvSpPr/>
            <p:nvPr/>
          </p:nvSpPr>
          <p:spPr>
            <a:xfrm>
              <a:off x="4522238" y="1646620"/>
              <a:ext cx="3146014" cy="1992773"/>
            </a:xfrm>
            <a:prstGeom prst="rect">
              <a:avLst/>
            </a:prstGeom>
            <a:solidFill>
              <a:srgbClr val="005F97"/>
            </a:solidFill>
            <a:ln w="12700" cap="flat" cmpd="sng" algn="ctr">
              <a:noFill/>
              <a:prstDash val="solid"/>
              <a:miter lim="800000"/>
            </a:ln>
            <a:effectLst/>
          </p:spPr>
          <p:txBody>
            <a:bodyPr lIns="91426" tIns="45712" rIns="91426" bIns="45712" anchor="ctr"/>
            <a:lstStyle/>
            <a:p>
              <a:pPr algn="ctr" defTabSz="914317">
                <a:defRPr/>
              </a:pPr>
              <a:endParaRPr lang="id-ID" sz="1900" kern="0">
                <a:solidFill>
                  <a:srgbClr val="FFFFFF"/>
                </a:solidFill>
                <a:latin typeface="+mn-lt"/>
                <a:ea typeface="+mn-ea"/>
                <a:cs typeface="+mn-ea"/>
                <a:sym typeface="+mn-lt"/>
              </a:endParaRPr>
            </a:p>
          </p:txBody>
        </p:sp>
        <p:sp>
          <p:nvSpPr>
            <p:cNvPr id="12" name="矩形 12"/>
            <p:cNvSpPr>
              <a:spLocks noChangeArrowheads="1"/>
            </p:cNvSpPr>
            <p:nvPr/>
          </p:nvSpPr>
          <p:spPr bwMode="auto">
            <a:xfrm>
              <a:off x="4819024" y="2280216"/>
              <a:ext cx="255236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5995">
                <a:lnSpc>
                  <a:spcPct val="120000"/>
                </a:lnSpc>
                <a:spcBef>
                  <a:spcPct val="20000"/>
                </a:spcBef>
              </a:pPr>
              <a:r>
                <a:rPr lang="zh-CN" altLang="en-US" sz="1500" dirty="0">
                  <a:solidFill>
                    <a:prstClr val="white"/>
                  </a:solidFill>
                  <a:latin typeface="+mn-lt"/>
                  <a:ea typeface="+mn-ea"/>
                  <a:cs typeface="+mn-ea"/>
                  <a:sym typeface="+mn-lt"/>
                </a:rPr>
                <a:t>这里可以添加主要内容这里可以添加主要内容这里可以添加主要内容这里可以添加主要内容</a:t>
              </a:r>
            </a:p>
          </p:txBody>
        </p:sp>
        <p:sp>
          <p:nvSpPr>
            <p:cNvPr id="13" name="TextBox 13"/>
            <p:cNvSpPr txBox="1">
              <a:spLocks noChangeArrowheads="1"/>
            </p:cNvSpPr>
            <p:nvPr/>
          </p:nvSpPr>
          <p:spPr bwMode="auto">
            <a:xfrm>
              <a:off x="4926959" y="1954666"/>
              <a:ext cx="2336496" cy="24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ctr" fontAlgn="base">
                <a:spcBef>
                  <a:spcPct val="20000"/>
                </a:spcBef>
                <a:spcAft>
                  <a:spcPct val="0"/>
                </a:spcAft>
              </a:pPr>
              <a:r>
                <a:rPr lang="zh-CN" altLang="en-US" sz="1600" b="1" dirty="0">
                  <a:solidFill>
                    <a:prstClr val="white"/>
                  </a:solidFill>
                  <a:latin typeface="+mn-lt"/>
                  <a:ea typeface="+mn-ea"/>
                  <a:cs typeface="+mn-ea"/>
                  <a:sym typeface="+mn-lt"/>
                </a:rPr>
                <a:t>单击编辑标题</a:t>
              </a:r>
              <a:endParaRPr lang="en-US" sz="1600" b="1" dirty="0">
                <a:solidFill>
                  <a:prstClr val="white"/>
                </a:solidFill>
                <a:latin typeface="+mn-lt"/>
                <a:ea typeface="+mn-ea"/>
                <a:cs typeface="+mn-ea"/>
                <a:sym typeface="+mn-lt"/>
              </a:endParaRPr>
            </a:p>
          </p:txBody>
        </p:sp>
      </p:grpSp>
      <p:grpSp>
        <p:nvGrpSpPr>
          <p:cNvPr id="3" name="组合 2"/>
          <p:cNvGrpSpPr/>
          <p:nvPr/>
        </p:nvGrpSpPr>
        <p:grpSpPr>
          <a:xfrm>
            <a:off x="7704760" y="1646620"/>
            <a:ext cx="3144429" cy="1992773"/>
            <a:chOff x="7704760" y="1646620"/>
            <a:chExt cx="3144429" cy="1992773"/>
          </a:xfrm>
        </p:grpSpPr>
        <p:sp>
          <p:nvSpPr>
            <p:cNvPr id="7" name="Rectangle 6"/>
            <p:cNvSpPr/>
            <p:nvPr/>
          </p:nvSpPr>
          <p:spPr>
            <a:xfrm>
              <a:off x="7704760" y="1646620"/>
              <a:ext cx="3144429" cy="1992773"/>
            </a:xfrm>
            <a:prstGeom prst="rect">
              <a:avLst/>
            </a:prstGeom>
            <a:solidFill>
              <a:schemeClr val="tx2"/>
            </a:solidFill>
            <a:ln w="12700" cap="flat" cmpd="sng" algn="ctr">
              <a:noFill/>
              <a:prstDash val="solid"/>
              <a:miter lim="800000"/>
            </a:ln>
            <a:effectLst/>
          </p:spPr>
          <p:txBody>
            <a:bodyPr lIns="91426" tIns="45712" rIns="91426" bIns="45712" anchor="ctr"/>
            <a:lstStyle/>
            <a:p>
              <a:pPr algn="ctr" defTabSz="914317">
                <a:defRPr/>
              </a:pPr>
              <a:endParaRPr lang="id-ID" sz="1900" kern="0">
                <a:solidFill>
                  <a:srgbClr val="FFFFFF"/>
                </a:solidFill>
                <a:latin typeface="+mn-lt"/>
                <a:ea typeface="+mn-ea"/>
                <a:cs typeface="+mn-ea"/>
                <a:sym typeface="+mn-lt"/>
              </a:endParaRPr>
            </a:p>
          </p:txBody>
        </p:sp>
        <p:sp>
          <p:nvSpPr>
            <p:cNvPr id="14" name="矩形 14"/>
            <p:cNvSpPr>
              <a:spLocks noChangeArrowheads="1"/>
            </p:cNvSpPr>
            <p:nvPr/>
          </p:nvSpPr>
          <p:spPr bwMode="auto">
            <a:xfrm>
              <a:off x="7963488" y="2280216"/>
              <a:ext cx="2553956"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5995">
                <a:lnSpc>
                  <a:spcPct val="120000"/>
                </a:lnSpc>
                <a:spcBef>
                  <a:spcPct val="20000"/>
                </a:spcBef>
              </a:pPr>
              <a:r>
                <a:rPr lang="zh-CN" altLang="en-US" sz="1500" dirty="0">
                  <a:solidFill>
                    <a:prstClr val="white"/>
                  </a:solidFill>
                  <a:latin typeface="+mn-lt"/>
                  <a:ea typeface="+mn-ea"/>
                  <a:cs typeface="+mn-ea"/>
                  <a:sym typeface="+mn-lt"/>
                </a:rPr>
                <a:t>这里可以添加主要内容这里可以添加主要内容这里可以添加主要内容这里可以添加主要内容</a:t>
              </a:r>
            </a:p>
          </p:txBody>
        </p:sp>
        <p:sp>
          <p:nvSpPr>
            <p:cNvPr id="15" name="TextBox 13"/>
            <p:cNvSpPr txBox="1">
              <a:spLocks noChangeArrowheads="1"/>
            </p:cNvSpPr>
            <p:nvPr/>
          </p:nvSpPr>
          <p:spPr bwMode="auto">
            <a:xfrm>
              <a:off x="8071426" y="1954666"/>
              <a:ext cx="2338084" cy="24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ctr" fontAlgn="base">
                <a:spcBef>
                  <a:spcPct val="20000"/>
                </a:spcBef>
                <a:spcAft>
                  <a:spcPct val="0"/>
                </a:spcAft>
              </a:pPr>
              <a:r>
                <a:rPr lang="zh-CN" altLang="en-US" sz="1600" b="1">
                  <a:solidFill>
                    <a:prstClr val="white"/>
                  </a:solidFill>
                  <a:latin typeface="+mn-lt"/>
                  <a:ea typeface="+mn-ea"/>
                  <a:cs typeface="+mn-ea"/>
                  <a:sym typeface="+mn-lt"/>
                </a:rPr>
                <a:t>单击编辑标题</a:t>
              </a:r>
              <a:endParaRPr lang="en-US" sz="1600" b="1">
                <a:solidFill>
                  <a:prstClr val="white"/>
                </a:solidFill>
                <a:latin typeface="+mn-lt"/>
                <a:ea typeface="+mn-ea"/>
                <a:cs typeface="+mn-ea"/>
                <a:sym typeface="+mn-lt"/>
              </a:endParaRPr>
            </a:p>
          </p:txBody>
        </p:sp>
      </p:grpSp>
      <p:sp>
        <p:nvSpPr>
          <p:cNvPr id="16" name="矩形 16"/>
          <p:cNvSpPr>
            <a:spLocks noChangeArrowheads="1"/>
          </p:cNvSpPr>
          <p:nvPr/>
        </p:nvSpPr>
        <p:spPr bwMode="auto">
          <a:xfrm>
            <a:off x="1341263" y="4539715"/>
            <a:ext cx="574441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5995">
              <a:lnSpc>
                <a:spcPct val="120000"/>
              </a:lnSpc>
              <a:spcBef>
                <a:spcPct val="20000"/>
              </a:spcBef>
            </a:pPr>
            <a:r>
              <a:rPr lang="zh-CN" altLang="en-US" sz="1500" dirty="0">
                <a:solidFill>
                  <a:srgbClr val="445469"/>
                </a:solidFill>
                <a:latin typeface="+mn-lt"/>
                <a:ea typeface="+mn-ea"/>
                <a:cs typeface="+mn-ea"/>
                <a:sym typeface="+mn-lt"/>
              </a:rPr>
              <a:t>这里可以添加主要内容这里可以添加主要内容这里可以添加主要内容这里可以添加主要内容这里可以添加主要内容这里可以添加主要内容这里可以添加主要内容这里可以添加主要内容</a:t>
            </a:r>
          </a:p>
        </p:txBody>
      </p:sp>
      <p:sp>
        <p:nvSpPr>
          <p:cNvPr id="17" name="TextBox 13"/>
          <p:cNvSpPr txBox="1">
            <a:spLocks noChangeArrowheads="1"/>
          </p:cNvSpPr>
          <p:nvPr/>
        </p:nvSpPr>
        <p:spPr bwMode="auto">
          <a:xfrm>
            <a:off x="1341302" y="4134846"/>
            <a:ext cx="2338084" cy="24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fontAlgn="base">
              <a:spcBef>
                <a:spcPct val="20000"/>
              </a:spcBef>
              <a:spcAft>
                <a:spcPct val="0"/>
              </a:spcAft>
            </a:pPr>
            <a:r>
              <a:rPr lang="zh-CN" altLang="en-US" sz="1600" b="1">
                <a:solidFill>
                  <a:srgbClr val="445469"/>
                </a:solidFill>
                <a:latin typeface="+mn-lt"/>
                <a:ea typeface="+mn-ea"/>
                <a:cs typeface="+mn-ea"/>
                <a:sym typeface="+mn-lt"/>
              </a:rPr>
              <a:t>单击编辑标题</a:t>
            </a:r>
            <a:endParaRPr lang="en-US" sz="1600" b="1">
              <a:solidFill>
                <a:srgbClr val="445469"/>
              </a:solidFill>
              <a:latin typeface="+mn-lt"/>
              <a:ea typeface="+mn-ea"/>
              <a:cs typeface="+mn-ea"/>
              <a:sym typeface="+mn-lt"/>
            </a:endParaRPr>
          </a:p>
        </p:txBody>
      </p:sp>
      <p:sp>
        <p:nvSpPr>
          <p:cNvPr id="18" name="TextBox 13"/>
          <p:cNvSpPr txBox="1">
            <a:spLocks noChangeArrowheads="1"/>
          </p:cNvSpPr>
          <p:nvPr/>
        </p:nvSpPr>
        <p:spPr bwMode="auto">
          <a:xfrm>
            <a:off x="8446027" y="4184069"/>
            <a:ext cx="1952371" cy="24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fontAlgn="base">
              <a:spcBef>
                <a:spcPct val="20000"/>
              </a:spcBef>
              <a:spcAft>
                <a:spcPct val="0"/>
              </a:spcAft>
            </a:pPr>
            <a:r>
              <a:rPr lang="zh-CN" altLang="en-US" sz="1600" b="1">
                <a:solidFill>
                  <a:srgbClr val="445469"/>
                </a:solidFill>
                <a:latin typeface="+mn-lt"/>
                <a:ea typeface="+mn-ea"/>
                <a:cs typeface="+mn-ea"/>
                <a:sym typeface="+mn-lt"/>
              </a:rPr>
              <a:t>单击编辑标题</a:t>
            </a:r>
            <a:endParaRPr lang="en-US" sz="1600" b="1">
              <a:solidFill>
                <a:srgbClr val="445469"/>
              </a:solidFill>
              <a:latin typeface="+mn-lt"/>
              <a:ea typeface="+mn-ea"/>
              <a:cs typeface="+mn-ea"/>
              <a:sym typeface="+mn-lt"/>
            </a:endParaRPr>
          </a:p>
        </p:txBody>
      </p:sp>
      <p:sp>
        <p:nvSpPr>
          <p:cNvPr id="19" name="TextBox 13"/>
          <p:cNvSpPr txBox="1">
            <a:spLocks noChangeArrowheads="1"/>
          </p:cNvSpPr>
          <p:nvPr/>
        </p:nvSpPr>
        <p:spPr bwMode="auto">
          <a:xfrm>
            <a:off x="8449202" y="4469886"/>
            <a:ext cx="2333322" cy="184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fontAlgn="base">
              <a:spcBef>
                <a:spcPct val="20000"/>
              </a:spcBef>
              <a:spcAft>
                <a:spcPct val="0"/>
              </a:spcAft>
            </a:pPr>
            <a:r>
              <a:rPr lang="zh-CN" altLang="en-US" sz="1200" dirty="0">
                <a:solidFill>
                  <a:srgbClr val="445469"/>
                </a:solidFill>
                <a:latin typeface="+mn-lt"/>
                <a:ea typeface="+mn-ea"/>
                <a:cs typeface="+mn-ea"/>
                <a:sym typeface="+mn-lt"/>
              </a:rPr>
              <a:t>单击此处可编辑内容</a:t>
            </a:r>
            <a:endParaRPr lang="en-US" altLang="zh-CN" sz="1200" dirty="0">
              <a:solidFill>
                <a:srgbClr val="445469"/>
              </a:solidFill>
              <a:latin typeface="+mn-lt"/>
              <a:ea typeface="+mn-ea"/>
              <a:cs typeface="+mn-ea"/>
              <a:sym typeface="+mn-lt"/>
            </a:endParaRPr>
          </a:p>
        </p:txBody>
      </p:sp>
      <p:sp>
        <p:nvSpPr>
          <p:cNvPr id="20" name="TextBox 13"/>
          <p:cNvSpPr txBox="1">
            <a:spLocks noChangeArrowheads="1"/>
          </p:cNvSpPr>
          <p:nvPr/>
        </p:nvSpPr>
        <p:spPr bwMode="auto">
          <a:xfrm>
            <a:off x="8446027" y="5012898"/>
            <a:ext cx="1952371" cy="24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fontAlgn="base">
              <a:spcBef>
                <a:spcPct val="20000"/>
              </a:spcBef>
              <a:spcAft>
                <a:spcPct val="0"/>
              </a:spcAft>
            </a:pPr>
            <a:r>
              <a:rPr lang="zh-CN" altLang="en-US" sz="1600" b="1">
                <a:solidFill>
                  <a:srgbClr val="445469"/>
                </a:solidFill>
                <a:latin typeface="+mn-lt"/>
                <a:ea typeface="+mn-ea"/>
                <a:cs typeface="+mn-ea"/>
                <a:sym typeface="+mn-lt"/>
              </a:rPr>
              <a:t>单击编辑标题</a:t>
            </a:r>
            <a:endParaRPr lang="en-US" sz="1600" b="1">
              <a:solidFill>
                <a:srgbClr val="445469"/>
              </a:solidFill>
              <a:latin typeface="+mn-lt"/>
              <a:ea typeface="+mn-ea"/>
              <a:cs typeface="+mn-ea"/>
              <a:sym typeface="+mn-lt"/>
            </a:endParaRPr>
          </a:p>
        </p:txBody>
      </p:sp>
      <p:sp>
        <p:nvSpPr>
          <p:cNvPr id="21" name="TextBox 13"/>
          <p:cNvSpPr txBox="1">
            <a:spLocks noChangeArrowheads="1"/>
          </p:cNvSpPr>
          <p:nvPr/>
        </p:nvSpPr>
        <p:spPr bwMode="auto">
          <a:xfrm>
            <a:off x="8449202" y="5298715"/>
            <a:ext cx="2333322" cy="185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fontAlgn="base">
              <a:spcBef>
                <a:spcPct val="20000"/>
              </a:spcBef>
              <a:spcAft>
                <a:spcPct val="0"/>
              </a:spcAft>
            </a:pPr>
            <a:r>
              <a:rPr lang="zh-CN" altLang="en-US" sz="1200">
                <a:solidFill>
                  <a:srgbClr val="445469"/>
                </a:solidFill>
                <a:latin typeface="+mn-lt"/>
                <a:ea typeface="+mn-ea"/>
                <a:cs typeface="+mn-ea"/>
                <a:sym typeface="+mn-lt"/>
              </a:rPr>
              <a:t>单击此处可编辑内容</a:t>
            </a:r>
            <a:endParaRPr lang="en-US" altLang="zh-CN" sz="1200">
              <a:solidFill>
                <a:srgbClr val="445469"/>
              </a:solidFill>
              <a:latin typeface="+mn-lt"/>
              <a:ea typeface="+mn-ea"/>
              <a:cs typeface="+mn-ea"/>
              <a:sym typeface="+mn-lt"/>
            </a:endParaRPr>
          </a:p>
        </p:txBody>
      </p:sp>
    </p:spTree>
    <p:extLst>
      <p:ext uri="{BB962C8B-B14F-4D97-AF65-F5344CB8AC3E}">
        <p14:creationId xmlns:p14="http://schemas.microsoft.com/office/powerpoint/2010/main" val="179282034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6" grpId="0"/>
      <p:bldP spid="17" grpId="0"/>
      <p:bldP spid="18" grpId="0"/>
      <p:bldP spid="19" grpId="0"/>
      <p:bldP spid="20" grpId="0"/>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154761" y="2899484"/>
            <a:ext cx="8341045" cy="2019222"/>
            <a:chOff x="3154761" y="2899484"/>
            <a:chExt cx="8341045" cy="2019222"/>
          </a:xfrm>
        </p:grpSpPr>
        <p:sp>
          <p:nvSpPr>
            <p:cNvPr id="15" name="矩形 4"/>
            <p:cNvSpPr>
              <a:spLocks noChangeArrowheads="1"/>
            </p:cNvSpPr>
            <p:nvPr/>
          </p:nvSpPr>
          <p:spPr bwMode="auto">
            <a:xfrm>
              <a:off x="3154761" y="2899484"/>
              <a:ext cx="8341045" cy="2019222"/>
            </a:xfrm>
            <a:prstGeom prst="rect">
              <a:avLst/>
            </a:prstGeom>
            <a:solidFill>
              <a:srgbClr val="E4E4E4"/>
            </a:solidFill>
            <a:ln w="9525">
              <a:solidFill>
                <a:srgbClr val="ADADAD"/>
              </a:solidFill>
              <a:bevel/>
              <a:headEnd/>
              <a:tailEnd/>
            </a:ln>
          </p:spPr>
          <p:txBody>
            <a:bodyPr/>
            <a:lstStyle/>
            <a:p>
              <a:pPr>
                <a:buFontTx/>
                <a:buNone/>
              </a:pPr>
              <a:endParaRPr lang="zh-CN" altLang="en-US">
                <a:latin typeface="+mn-lt"/>
                <a:ea typeface="+mn-ea"/>
                <a:cs typeface="+mn-ea"/>
                <a:sym typeface="+mn-lt"/>
              </a:endParaRPr>
            </a:p>
          </p:txBody>
        </p:sp>
        <p:sp>
          <p:nvSpPr>
            <p:cNvPr id="2" name="矩形 1"/>
            <p:cNvSpPr/>
            <p:nvPr/>
          </p:nvSpPr>
          <p:spPr>
            <a:xfrm>
              <a:off x="3245736" y="3026624"/>
              <a:ext cx="8050905" cy="1815882"/>
            </a:xfrm>
            <a:prstGeom prst="rect">
              <a:avLst/>
            </a:prstGeom>
          </p:spPr>
          <p:txBody>
            <a:bodyPr wrap="square">
              <a:spAutoFit/>
            </a:bodyPr>
            <a:lstStyle/>
            <a:p>
              <a:r>
                <a:rPr lang="zh-CN" altLang="en-US" sz="2800" dirty="0">
                  <a:solidFill>
                    <a:srgbClr val="080808"/>
                  </a:solidFill>
                  <a:latin typeface="+mn-lt"/>
                  <a:ea typeface="+mn-ea"/>
                  <a:cs typeface="+mn-ea"/>
                  <a:sym typeface="+mn-lt"/>
                </a:rPr>
                <a:t>这里可以添加主要内容这里可以添加主要内容这里可以添加主要内容这里可以添加主要内容这里可以添加主要内容这里可以添加主要内容这里可以添加主要内容这里可以添加主要内容</a:t>
              </a:r>
            </a:p>
          </p:txBody>
        </p:sp>
      </p:grpSp>
      <p:sp>
        <p:nvSpPr>
          <p:cNvPr id="3"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4"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5"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grpSp>
        <p:nvGrpSpPr>
          <p:cNvPr id="6" name="Group 3"/>
          <p:cNvGrpSpPr>
            <a:grpSpLocks/>
          </p:cNvGrpSpPr>
          <p:nvPr/>
        </p:nvGrpSpPr>
        <p:grpSpPr bwMode="auto">
          <a:xfrm>
            <a:off x="838622" y="1691442"/>
            <a:ext cx="3739026" cy="4112929"/>
            <a:chOff x="0" y="0"/>
            <a:chExt cx="2825595" cy="3108738"/>
          </a:xfrm>
        </p:grpSpPr>
        <p:sp>
          <p:nvSpPr>
            <p:cNvPr id="7" name="Freeform 9"/>
            <p:cNvSpPr>
              <a:spLocks/>
            </p:cNvSpPr>
            <p:nvPr/>
          </p:nvSpPr>
          <p:spPr bwMode="auto">
            <a:xfrm rot="949417">
              <a:off x="1357762" y="244931"/>
              <a:ext cx="878892" cy="344317"/>
            </a:xfrm>
            <a:custGeom>
              <a:avLst/>
              <a:gdLst>
                <a:gd name="T0" fmla="*/ 822 w 840"/>
                <a:gd name="T1" fmla="*/ 310 h 321"/>
                <a:gd name="T2" fmla="*/ 800 w 840"/>
                <a:gd name="T3" fmla="*/ 298 h 321"/>
                <a:gd name="T4" fmla="*/ 781 w 840"/>
                <a:gd name="T5" fmla="*/ 286 h 321"/>
                <a:gd name="T6" fmla="*/ 760 w 840"/>
                <a:gd name="T7" fmla="*/ 274 h 321"/>
                <a:gd name="T8" fmla="*/ 741 w 840"/>
                <a:gd name="T9" fmla="*/ 262 h 321"/>
                <a:gd name="T10" fmla="*/ 720 w 840"/>
                <a:gd name="T11" fmla="*/ 253 h 321"/>
                <a:gd name="T12" fmla="*/ 699 w 840"/>
                <a:gd name="T13" fmla="*/ 241 h 321"/>
                <a:gd name="T14" fmla="*/ 562 w 840"/>
                <a:gd name="T15" fmla="*/ 175 h 321"/>
                <a:gd name="T16" fmla="*/ 425 w 840"/>
                <a:gd name="T17" fmla="*/ 116 h 321"/>
                <a:gd name="T18" fmla="*/ 349 w 840"/>
                <a:gd name="T19" fmla="*/ 90 h 321"/>
                <a:gd name="T20" fmla="*/ 283 w 840"/>
                <a:gd name="T21" fmla="*/ 69 h 321"/>
                <a:gd name="T22" fmla="*/ 141 w 840"/>
                <a:gd name="T23" fmla="*/ 28 h 321"/>
                <a:gd name="T24" fmla="*/ 0 w 840"/>
                <a:gd name="T25" fmla="*/ 0 h 321"/>
                <a:gd name="T26" fmla="*/ 21 w 840"/>
                <a:gd name="T27" fmla="*/ 116 h 321"/>
                <a:gd name="T28" fmla="*/ 40 w 840"/>
                <a:gd name="T29" fmla="*/ 116 h 321"/>
                <a:gd name="T30" fmla="*/ 151 w 840"/>
                <a:gd name="T31" fmla="*/ 116 h 321"/>
                <a:gd name="T32" fmla="*/ 264 w 840"/>
                <a:gd name="T33" fmla="*/ 128 h 321"/>
                <a:gd name="T34" fmla="*/ 361 w 840"/>
                <a:gd name="T35" fmla="*/ 144 h 321"/>
                <a:gd name="T36" fmla="*/ 380 w 840"/>
                <a:gd name="T37" fmla="*/ 149 h 321"/>
                <a:gd name="T38" fmla="*/ 496 w 840"/>
                <a:gd name="T39" fmla="*/ 180 h 321"/>
                <a:gd name="T40" fmla="*/ 611 w 840"/>
                <a:gd name="T41" fmla="*/ 220 h 321"/>
                <a:gd name="T42" fmla="*/ 727 w 840"/>
                <a:gd name="T43" fmla="*/ 267 h 321"/>
                <a:gd name="T44" fmla="*/ 840 w 840"/>
                <a:gd name="T45" fmla="*/ 321 h 321"/>
                <a:gd name="T46" fmla="*/ 822 w 840"/>
                <a:gd name="T47" fmla="*/ 310 h 321"/>
                <a:gd name="T48" fmla="*/ 0 w 840"/>
                <a:gd name="T49" fmla="*/ 0 h 321"/>
                <a:gd name="T50" fmla="*/ 840 w 840"/>
                <a:gd name="T51"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840" h="321">
                  <a:moveTo>
                    <a:pt x="822" y="310"/>
                  </a:moveTo>
                  <a:lnTo>
                    <a:pt x="800" y="298"/>
                  </a:lnTo>
                  <a:lnTo>
                    <a:pt x="781" y="286"/>
                  </a:lnTo>
                  <a:lnTo>
                    <a:pt x="760" y="274"/>
                  </a:lnTo>
                  <a:lnTo>
                    <a:pt x="741" y="262"/>
                  </a:lnTo>
                  <a:lnTo>
                    <a:pt x="720" y="253"/>
                  </a:lnTo>
                  <a:lnTo>
                    <a:pt x="699" y="241"/>
                  </a:lnTo>
                  <a:lnTo>
                    <a:pt x="562" y="175"/>
                  </a:lnTo>
                  <a:lnTo>
                    <a:pt x="425" y="116"/>
                  </a:lnTo>
                  <a:lnTo>
                    <a:pt x="349" y="90"/>
                  </a:lnTo>
                  <a:lnTo>
                    <a:pt x="283" y="69"/>
                  </a:lnTo>
                  <a:lnTo>
                    <a:pt x="141" y="28"/>
                  </a:lnTo>
                  <a:lnTo>
                    <a:pt x="0" y="0"/>
                  </a:lnTo>
                  <a:lnTo>
                    <a:pt x="21" y="116"/>
                  </a:lnTo>
                  <a:lnTo>
                    <a:pt x="40" y="116"/>
                  </a:lnTo>
                  <a:lnTo>
                    <a:pt x="151" y="116"/>
                  </a:lnTo>
                  <a:lnTo>
                    <a:pt x="264" y="128"/>
                  </a:lnTo>
                  <a:lnTo>
                    <a:pt x="361" y="144"/>
                  </a:lnTo>
                  <a:lnTo>
                    <a:pt x="380" y="149"/>
                  </a:lnTo>
                  <a:lnTo>
                    <a:pt x="496" y="180"/>
                  </a:lnTo>
                  <a:lnTo>
                    <a:pt x="611" y="220"/>
                  </a:lnTo>
                  <a:lnTo>
                    <a:pt x="727" y="267"/>
                  </a:lnTo>
                  <a:lnTo>
                    <a:pt x="840" y="321"/>
                  </a:lnTo>
                  <a:lnTo>
                    <a:pt x="822" y="310"/>
                  </a:lnTo>
                  <a:close/>
                </a:path>
              </a:pathLst>
            </a:custGeom>
            <a:solidFill>
              <a:srgbClr val="005F97"/>
            </a:solidFill>
            <a:ln w="12700" cmpd="sng">
              <a:solidFill>
                <a:srgbClr val="FFFFFF"/>
              </a:solidFill>
              <a:round/>
              <a:headEnd/>
              <a:tailEnd/>
            </a:ln>
          </p:spPr>
          <p:txBody>
            <a:bodyPr/>
            <a:lstStyle/>
            <a:p>
              <a:pPr defTabSz="914400" fontAlgn="base">
                <a:spcBef>
                  <a:spcPct val="0"/>
                </a:spcBef>
                <a:spcAft>
                  <a:spcPct val="0"/>
                </a:spcAft>
                <a:buFont typeface="Arial" pitchFamily="34" charset="0"/>
                <a:buNone/>
              </a:pPr>
              <a:endParaRPr lang="zh-CN" altLang="en-US">
                <a:solidFill>
                  <a:srgbClr val="000000"/>
                </a:solidFill>
                <a:latin typeface="+mn-lt"/>
                <a:ea typeface="+mn-ea"/>
                <a:cs typeface="+mn-ea"/>
                <a:sym typeface="+mn-lt"/>
              </a:endParaRPr>
            </a:p>
          </p:txBody>
        </p:sp>
        <p:sp>
          <p:nvSpPr>
            <p:cNvPr id="8" name="Freeform 10"/>
            <p:cNvSpPr>
              <a:spLocks/>
            </p:cNvSpPr>
            <p:nvPr/>
          </p:nvSpPr>
          <p:spPr bwMode="auto">
            <a:xfrm rot="949417">
              <a:off x="598880" y="0"/>
              <a:ext cx="805651" cy="431201"/>
            </a:xfrm>
            <a:custGeom>
              <a:avLst/>
              <a:gdLst>
                <a:gd name="T0" fmla="*/ 749 w 770"/>
                <a:gd name="T1" fmla="*/ 19 h 402"/>
                <a:gd name="T2" fmla="*/ 701 w 770"/>
                <a:gd name="T3" fmla="*/ 14 h 402"/>
                <a:gd name="T4" fmla="*/ 609 w 770"/>
                <a:gd name="T5" fmla="*/ 2 h 402"/>
                <a:gd name="T6" fmla="*/ 470 w 770"/>
                <a:gd name="T7" fmla="*/ 0 h 402"/>
                <a:gd name="T8" fmla="*/ 335 w 770"/>
                <a:gd name="T9" fmla="*/ 12 h 402"/>
                <a:gd name="T10" fmla="*/ 246 w 770"/>
                <a:gd name="T11" fmla="*/ 31 h 402"/>
                <a:gd name="T12" fmla="*/ 212 w 770"/>
                <a:gd name="T13" fmla="*/ 38 h 402"/>
                <a:gd name="T14" fmla="*/ 99 w 770"/>
                <a:gd name="T15" fmla="*/ 76 h 402"/>
                <a:gd name="T16" fmla="*/ 0 w 770"/>
                <a:gd name="T17" fmla="*/ 130 h 402"/>
                <a:gd name="T18" fmla="*/ 290 w 770"/>
                <a:gd name="T19" fmla="*/ 402 h 402"/>
                <a:gd name="T20" fmla="*/ 300 w 770"/>
                <a:gd name="T21" fmla="*/ 383 h 402"/>
                <a:gd name="T22" fmla="*/ 352 w 770"/>
                <a:gd name="T23" fmla="*/ 312 h 402"/>
                <a:gd name="T24" fmla="*/ 416 w 770"/>
                <a:gd name="T25" fmla="*/ 253 h 402"/>
                <a:gd name="T26" fmla="*/ 446 w 770"/>
                <a:gd name="T27" fmla="*/ 234 h 402"/>
                <a:gd name="T28" fmla="*/ 494 w 770"/>
                <a:gd name="T29" fmla="*/ 206 h 402"/>
                <a:gd name="T30" fmla="*/ 581 w 770"/>
                <a:gd name="T31" fmla="*/ 170 h 402"/>
                <a:gd name="T32" fmla="*/ 680 w 770"/>
                <a:gd name="T33" fmla="*/ 147 h 402"/>
                <a:gd name="T34" fmla="*/ 770 w 770"/>
                <a:gd name="T35" fmla="*/ 135 h 402"/>
                <a:gd name="T36" fmla="*/ 749 w 770"/>
                <a:gd name="T37" fmla="*/ 19 h 402"/>
                <a:gd name="T38" fmla="*/ 0 w 770"/>
                <a:gd name="T39" fmla="*/ 0 h 402"/>
                <a:gd name="T40" fmla="*/ 770 w 770"/>
                <a:gd name="T41"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T38" t="T39" r="T40" b="T41"/>
              <a:pathLst>
                <a:path w="770" h="402">
                  <a:moveTo>
                    <a:pt x="749" y="19"/>
                  </a:moveTo>
                  <a:lnTo>
                    <a:pt x="701" y="14"/>
                  </a:lnTo>
                  <a:lnTo>
                    <a:pt x="609" y="2"/>
                  </a:lnTo>
                  <a:lnTo>
                    <a:pt x="470" y="0"/>
                  </a:lnTo>
                  <a:lnTo>
                    <a:pt x="335" y="12"/>
                  </a:lnTo>
                  <a:lnTo>
                    <a:pt x="246" y="31"/>
                  </a:lnTo>
                  <a:lnTo>
                    <a:pt x="212" y="38"/>
                  </a:lnTo>
                  <a:lnTo>
                    <a:pt x="99" y="76"/>
                  </a:lnTo>
                  <a:lnTo>
                    <a:pt x="0" y="130"/>
                  </a:lnTo>
                  <a:lnTo>
                    <a:pt x="290" y="402"/>
                  </a:lnTo>
                  <a:lnTo>
                    <a:pt x="300" y="383"/>
                  </a:lnTo>
                  <a:lnTo>
                    <a:pt x="352" y="312"/>
                  </a:lnTo>
                  <a:lnTo>
                    <a:pt x="416" y="253"/>
                  </a:lnTo>
                  <a:lnTo>
                    <a:pt x="446" y="234"/>
                  </a:lnTo>
                  <a:lnTo>
                    <a:pt x="494" y="206"/>
                  </a:lnTo>
                  <a:lnTo>
                    <a:pt x="581" y="170"/>
                  </a:lnTo>
                  <a:lnTo>
                    <a:pt x="680" y="147"/>
                  </a:lnTo>
                  <a:lnTo>
                    <a:pt x="770" y="135"/>
                  </a:lnTo>
                  <a:lnTo>
                    <a:pt x="749" y="19"/>
                  </a:lnTo>
                  <a:close/>
                </a:path>
              </a:pathLst>
            </a:custGeom>
            <a:solidFill>
              <a:srgbClr val="005F97"/>
            </a:solidFill>
            <a:ln w="12700" cmpd="sng">
              <a:solidFill>
                <a:srgbClr val="FFFFFF"/>
              </a:solidFill>
              <a:round/>
              <a:headEnd/>
              <a:tailEnd/>
            </a:ln>
          </p:spPr>
          <p:txBody>
            <a:bodyPr wrap="none" anchor="ctr"/>
            <a:lstStyle/>
            <a:p>
              <a:pPr defTabSz="914400" fontAlgn="base">
                <a:spcBef>
                  <a:spcPct val="0"/>
                </a:spcBef>
                <a:spcAft>
                  <a:spcPct val="0"/>
                </a:spcAft>
                <a:buFont typeface="Arial" pitchFamily="34" charset="0"/>
                <a:buNone/>
              </a:pPr>
              <a:endParaRPr lang="zh-CN" altLang="en-US">
                <a:solidFill>
                  <a:srgbClr val="000000"/>
                </a:solidFill>
                <a:latin typeface="+mn-lt"/>
                <a:ea typeface="+mn-ea"/>
                <a:cs typeface="+mn-ea"/>
                <a:sym typeface="+mn-lt"/>
              </a:endParaRPr>
            </a:p>
          </p:txBody>
        </p:sp>
        <p:sp>
          <p:nvSpPr>
            <p:cNvPr id="9" name="Freeform 11"/>
            <p:cNvSpPr>
              <a:spLocks/>
            </p:cNvSpPr>
            <p:nvPr/>
          </p:nvSpPr>
          <p:spPr bwMode="auto">
            <a:xfrm rot="949417">
              <a:off x="2477177" y="2335007"/>
              <a:ext cx="348418" cy="715450"/>
            </a:xfrm>
            <a:custGeom>
              <a:avLst/>
              <a:gdLst>
                <a:gd name="T0" fmla="*/ 328 w 333"/>
                <a:gd name="T1" fmla="*/ 126 h 667"/>
                <a:gd name="T2" fmla="*/ 328 w 333"/>
                <a:gd name="T3" fmla="*/ 109 h 667"/>
                <a:gd name="T4" fmla="*/ 326 w 333"/>
                <a:gd name="T5" fmla="*/ 90 h 667"/>
                <a:gd name="T6" fmla="*/ 323 w 333"/>
                <a:gd name="T7" fmla="*/ 71 h 667"/>
                <a:gd name="T8" fmla="*/ 318 w 333"/>
                <a:gd name="T9" fmla="*/ 55 h 667"/>
                <a:gd name="T10" fmla="*/ 316 w 333"/>
                <a:gd name="T11" fmla="*/ 36 h 667"/>
                <a:gd name="T12" fmla="*/ 314 w 333"/>
                <a:gd name="T13" fmla="*/ 17 h 667"/>
                <a:gd name="T14" fmla="*/ 309 w 333"/>
                <a:gd name="T15" fmla="*/ 0 h 667"/>
                <a:gd name="T16" fmla="*/ 309 w 333"/>
                <a:gd name="T17" fmla="*/ 92 h 667"/>
                <a:gd name="T18" fmla="*/ 297 w 333"/>
                <a:gd name="T19" fmla="*/ 182 h 667"/>
                <a:gd name="T20" fmla="*/ 271 w 333"/>
                <a:gd name="T21" fmla="*/ 265 h 667"/>
                <a:gd name="T22" fmla="*/ 229 w 333"/>
                <a:gd name="T23" fmla="*/ 341 h 667"/>
                <a:gd name="T24" fmla="*/ 224 w 333"/>
                <a:gd name="T25" fmla="*/ 345 h 667"/>
                <a:gd name="T26" fmla="*/ 172 w 333"/>
                <a:gd name="T27" fmla="*/ 409 h 667"/>
                <a:gd name="T28" fmla="*/ 99 w 333"/>
                <a:gd name="T29" fmla="*/ 466 h 667"/>
                <a:gd name="T30" fmla="*/ 9 w 333"/>
                <a:gd name="T31" fmla="*/ 513 h 667"/>
                <a:gd name="T32" fmla="*/ 0 w 333"/>
                <a:gd name="T33" fmla="*/ 518 h 667"/>
                <a:gd name="T34" fmla="*/ 148 w 333"/>
                <a:gd name="T35" fmla="*/ 667 h 667"/>
                <a:gd name="T36" fmla="*/ 172 w 333"/>
                <a:gd name="T37" fmla="*/ 645 h 667"/>
                <a:gd name="T38" fmla="*/ 241 w 333"/>
                <a:gd name="T39" fmla="*/ 556 h 667"/>
                <a:gd name="T40" fmla="*/ 288 w 333"/>
                <a:gd name="T41" fmla="*/ 459 h 667"/>
                <a:gd name="T42" fmla="*/ 304 w 333"/>
                <a:gd name="T43" fmla="*/ 402 h 667"/>
                <a:gd name="T44" fmla="*/ 318 w 333"/>
                <a:gd name="T45" fmla="*/ 352 h 667"/>
                <a:gd name="T46" fmla="*/ 333 w 333"/>
                <a:gd name="T47" fmla="*/ 241 h 667"/>
                <a:gd name="T48" fmla="*/ 328 w 333"/>
                <a:gd name="T49" fmla="*/ 126 h 667"/>
                <a:gd name="T50" fmla="*/ 0 w 333"/>
                <a:gd name="T51" fmla="*/ 0 h 667"/>
                <a:gd name="T52" fmla="*/ 333 w 333"/>
                <a:gd name="T53" fmla="*/ 667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333" h="667">
                  <a:moveTo>
                    <a:pt x="328" y="126"/>
                  </a:moveTo>
                  <a:lnTo>
                    <a:pt x="328" y="109"/>
                  </a:lnTo>
                  <a:lnTo>
                    <a:pt x="326" y="90"/>
                  </a:lnTo>
                  <a:lnTo>
                    <a:pt x="323" y="71"/>
                  </a:lnTo>
                  <a:lnTo>
                    <a:pt x="318" y="55"/>
                  </a:lnTo>
                  <a:lnTo>
                    <a:pt x="316" y="36"/>
                  </a:lnTo>
                  <a:lnTo>
                    <a:pt x="314" y="17"/>
                  </a:lnTo>
                  <a:lnTo>
                    <a:pt x="309" y="0"/>
                  </a:lnTo>
                  <a:lnTo>
                    <a:pt x="309" y="92"/>
                  </a:lnTo>
                  <a:lnTo>
                    <a:pt x="297" y="182"/>
                  </a:lnTo>
                  <a:lnTo>
                    <a:pt x="271" y="265"/>
                  </a:lnTo>
                  <a:lnTo>
                    <a:pt x="229" y="341"/>
                  </a:lnTo>
                  <a:lnTo>
                    <a:pt x="224" y="345"/>
                  </a:lnTo>
                  <a:lnTo>
                    <a:pt x="172" y="409"/>
                  </a:lnTo>
                  <a:lnTo>
                    <a:pt x="99" y="466"/>
                  </a:lnTo>
                  <a:lnTo>
                    <a:pt x="9" y="513"/>
                  </a:lnTo>
                  <a:lnTo>
                    <a:pt x="0" y="518"/>
                  </a:lnTo>
                  <a:lnTo>
                    <a:pt x="148" y="667"/>
                  </a:lnTo>
                  <a:lnTo>
                    <a:pt x="172" y="645"/>
                  </a:lnTo>
                  <a:lnTo>
                    <a:pt x="241" y="556"/>
                  </a:lnTo>
                  <a:lnTo>
                    <a:pt x="288" y="459"/>
                  </a:lnTo>
                  <a:lnTo>
                    <a:pt x="304" y="402"/>
                  </a:lnTo>
                  <a:lnTo>
                    <a:pt x="318" y="352"/>
                  </a:lnTo>
                  <a:lnTo>
                    <a:pt x="333" y="241"/>
                  </a:lnTo>
                  <a:lnTo>
                    <a:pt x="328" y="126"/>
                  </a:lnTo>
                  <a:close/>
                </a:path>
              </a:pathLst>
            </a:custGeom>
            <a:solidFill>
              <a:srgbClr val="005F97"/>
            </a:solidFill>
            <a:ln w="12700" cmpd="sng">
              <a:solidFill>
                <a:srgbClr val="FFFFFF"/>
              </a:solidFill>
              <a:round/>
              <a:headEnd/>
              <a:tailEnd/>
            </a:ln>
          </p:spPr>
          <p:txBody>
            <a:bodyPr wrap="none" anchor="ctr"/>
            <a:lstStyle/>
            <a:p>
              <a:pPr defTabSz="914400" fontAlgn="base">
                <a:spcBef>
                  <a:spcPct val="0"/>
                </a:spcBef>
                <a:spcAft>
                  <a:spcPct val="0"/>
                </a:spcAft>
                <a:buFont typeface="Arial" pitchFamily="34" charset="0"/>
                <a:buNone/>
              </a:pPr>
              <a:endParaRPr lang="zh-CN" altLang="en-US">
                <a:solidFill>
                  <a:srgbClr val="000000"/>
                </a:solidFill>
                <a:latin typeface="+mn-lt"/>
                <a:ea typeface="+mn-ea"/>
                <a:cs typeface="+mn-ea"/>
                <a:sym typeface="+mn-lt"/>
              </a:endParaRPr>
            </a:p>
          </p:txBody>
        </p:sp>
        <p:sp>
          <p:nvSpPr>
            <p:cNvPr id="10" name="Freeform 12"/>
            <p:cNvSpPr>
              <a:spLocks/>
            </p:cNvSpPr>
            <p:nvPr/>
          </p:nvSpPr>
          <p:spPr bwMode="auto">
            <a:xfrm rot="949417">
              <a:off x="226579" y="19709"/>
              <a:ext cx="593252" cy="902090"/>
            </a:xfrm>
            <a:custGeom>
              <a:avLst/>
              <a:gdLst>
                <a:gd name="T0" fmla="*/ 539 w 567"/>
                <a:gd name="T1" fmla="*/ 763 h 841"/>
                <a:gd name="T2" fmla="*/ 510 w 567"/>
                <a:gd name="T3" fmla="*/ 643 h 841"/>
                <a:gd name="T4" fmla="*/ 501 w 567"/>
                <a:gd name="T5" fmla="*/ 529 h 841"/>
                <a:gd name="T6" fmla="*/ 508 w 567"/>
                <a:gd name="T7" fmla="*/ 428 h 841"/>
                <a:gd name="T8" fmla="*/ 532 w 567"/>
                <a:gd name="T9" fmla="*/ 336 h 841"/>
                <a:gd name="T10" fmla="*/ 562 w 567"/>
                <a:gd name="T11" fmla="*/ 272 h 841"/>
                <a:gd name="T12" fmla="*/ 272 w 567"/>
                <a:gd name="T13" fmla="*/ 0 h 841"/>
                <a:gd name="T14" fmla="*/ 225 w 567"/>
                <a:gd name="T15" fmla="*/ 38 h 841"/>
                <a:gd name="T16" fmla="*/ 184 w 567"/>
                <a:gd name="T17" fmla="*/ 69 h 841"/>
                <a:gd name="T18" fmla="*/ 114 w 567"/>
                <a:gd name="T19" fmla="*/ 151 h 841"/>
                <a:gd name="T20" fmla="*/ 57 w 567"/>
                <a:gd name="T21" fmla="*/ 248 h 841"/>
                <a:gd name="T22" fmla="*/ 19 w 567"/>
                <a:gd name="T23" fmla="*/ 359 h 841"/>
                <a:gd name="T24" fmla="*/ 0 w 567"/>
                <a:gd name="T25" fmla="*/ 482 h 841"/>
                <a:gd name="T26" fmla="*/ 5 w 567"/>
                <a:gd name="T27" fmla="*/ 619 h 841"/>
                <a:gd name="T28" fmla="*/ 29 w 567"/>
                <a:gd name="T29" fmla="*/ 758 h 841"/>
                <a:gd name="T30" fmla="*/ 567 w 567"/>
                <a:gd name="T31" fmla="*/ 841 h 841"/>
                <a:gd name="T32" fmla="*/ 539 w 567"/>
                <a:gd name="T33" fmla="*/ 763 h 841"/>
                <a:gd name="T34" fmla="*/ 0 w 567"/>
                <a:gd name="T35" fmla="*/ 0 h 841"/>
                <a:gd name="T36" fmla="*/ 567 w 567"/>
                <a:gd name="T37"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T34" t="T35" r="T36" b="T37"/>
              <a:pathLst>
                <a:path w="567" h="841">
                  <a:moveTo>
                    <a:pt x="539" y="763"/>
                  </a:moveTo>
                  <a:lnTo>
                    <a:pt x="510" y="643"/>
                  </a:lnTo>
                  <a:lnTo>
                    <a:pt x="501" y="529"/>
                  </a:lnTo>
                  <a:lnTo>
                    <a:pt x="508" y="428"/>
                  </a:lnTo>
                  <a:lnTo>
                    <a:pt x="532" y="336"/>
                  </a:lnTo>
                  <a:lnTo>
                    <a:pt x="562" y="272"/>
                  </a:lnTo>
                  <a:lnTo>
                    <a:pt x="272" y="0"/>
                  </a:lnTo>
                  <a:lnTo>
                    <a:pt x="225" y="38"/>
                  </a:lnTo>
                  <a:lnTo>
                    <a:pt x="184" y="69"/>
                  </a:lnTo>
                  <a:lnTo>
                    <a:pt x="114" y="151"/>
                  </a:lnTo>
                  <a:lnTo>
                    <a:pt x="57" y="248"/>
                  </a:lnTo>
                  <a:lnTo>
                    <a:pt x="19" y="359"/>
                  </a:lnTo>
                  <a:lnTo>
                    <a:pt x="0" y="482"/>
                  </a:lnTo>
                  <a:lnTo>
                    <a:pt x="5" y="619"/>
                  </a:lnTo>
                  <a:lnTo>
                    <a:pt x="29" y="758"/>
                  </a:lnTo>
                  <a:lnTo>
                    <a:pt x="567" y="841"/>
                  </a:lnTo>
                  <a:lnTo>
                    <a:pt x="539" y="763"/>
                  </a:lnTo>
                  <a:close/>
                </a:path>
              </a:pathLst>
            </a:custGeom>
            <a:solidFill>
              <a:srgbClr val="D44318"/>
            </a:solidFill>
            <a:ln w="12700" cmpd="sng">
              <a:solidFill>
                <a:srgbClr val="FFFFFF"/>
              </a:solidFill>
              <a:round/>
              <a:headEnd/>
              <a:tailEnd/>
            </a:ln>
          </p:spPr>
          <p:txBody>
            <a:bodyPr wrap="none" anchor="ctr"/>
            <a:lstStyle/>
            <a:p>
              <a:pPr defTabSz="914400" fontAlgn="base">
                <a:spcBef>
                  <a:spcPct val="0"/>
                </a:spcBef>
                <a:spcAft>
                  <a:spcPct val="0"/>
                </a:spcAft>
                <a:buFont typeface="Arial" pitchFamily="34" charset="0"/>
                <a:buNone/>
              </a:pPr>
              <a:endParaRPr lang="zh-CN" altLang="en-US">
                <a:solidFill>
                  <a:srgbClr val="000000"/>
                </a:solidFill>
                <a:latin typeface="+mn-lt"/>
                <a:ea typeface="+mn-ea"/>
                <a:cs typeface="+mn-ea"/>
                <a:sym typeface="+mn-lt"/>
              </a:endParaRPr>
            </a:p>
          </p:txBody>
        </p:sp>
        <p:sp>
          <p:nvSpPr>
            <p:cNvPr id="11" name="Freeform 13"/>
            <p:cNvSpPr>
              <a:spLocks/>
            </p:cNvSpPr>
            <p:nvPr/>
          </p:nvSpPr>
          <p:spPr bwMode="auto">
            <a:xfrm rot="949417">
              <a:off x="1547475" y="2674319"/>
              <a:ext cx="1006541" cy="434419"/>
            </a:xfrm>
            <a:custGeom>
              <a:avLst/>
              <a:gdLst>
                <a:gd name="T0" fmla="*/ 815 w 963"/>
                <a:gd name="T1" fmla="*/ 55 h 404"/>
                <a:gd name="T2" fmla="*/ 715 w 963"/>
                <a:gd name="T3" fmla="*/ 85 h 404"/>
                <a:gd name="T4" fmla="*/ 595 w 963"/>
                <a:gd name="T5" fmla="*/ 102 h 404"/>
                <a:gd name="T6" fmla="*/ 465 w 963"/>
                <a:gd name="T7" fmla="*/ 104 h 404"/>
                <a:gd name="T8" fmla="*/ 392 w 963"/>
                <a:gd name="T9" fmla="*/ 97 h 404"/>
                <a:gd name="T10" fmla="*/ 326 w 963"/>
                <a:gd name="T11" fmla="*/ 90 h 404"/>
                <a:gd name="T12" fmla="*/ 177 w 963"/>
                <a:gd name="T13" fmla="*/ 59 h 404"/>
                <a:gd name="T14" fmla="*/ 26 w 963"/>
                <a:gd name="T15" fmla="*/ 12 h 404"/>
                <a:gd name="T16" fmla="*/ 0 w 963"/>
                <a:gd name="T17" fmla="*/ 0 h 404"/>
                <a:gd name="T18" fmla="*/ 85 w 963"/>
                <a:gd name="T19" fmla="*/ 376 h 404"/>
                <a:gd name="T20" fmla="*/ 170 w 963"/>
                <a:gd name="T21" fmla="*/ 393 h 404"/>
                <a:gd name="T22" fmla="*/ 342 w 963"/>
                <a:gd name="T23" fmla="*/ 404 h 404"/>
                <a:gd name="T24" fmla="*/ 505 w 963"/>
                <a:gd name="T25" fmla="*/ 397 h 404"/>
                <a:gd name="T26" fmla="*/ 557 w 963"/>
                <a:gd name="T27" fmla="*/ 388 h 404"/>
                <a:gd name="T28" fmla="*/ 652 w 963"/>
                <a:gd name="T29" fmla="*/ 371 h 404"/>
                <a:gd name="T30" fmla="*/ 784 w 963"/>
                <a:gd name="T31" fmla="*/ 324 h 404"/>
                <a:gd name="T32" fmla="*/ 897 w 963"/>
                <a:gd name="T33" fmla="*/ 260 h 404"/>
                <a:gd name="T34" fmla="*/ 963 w 963"/>
                <a:gd name="T35" fmla="*/ 204 h 404"/>
                <a:gd name="T36" fmla="*/ 815 w 963"/>
                <a:gd name="T37" fmla="*/ 55 h 404"/>
                <a:gd name="T38" fmla="*/ 0 w 963"/>
                <a:gd name="T39" fmla="*/ 0 h 404"/>
                <a:gd name="T40" fmla="*/ 963 w 963"/>
                <a:gd name="T41" fmla="*/ 40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T38" t="T39" r="T40" b="T41"/>
              <a:pathLst>
                <a:path w="963" h="404">
                  <a:moveTo>
                    <a:pt x="815" y="55"/>
                  </a:moveTo>
                  <a:lnTo>
                    <a:pt x="715" y="85"/>
                  </a:lnTo>
                  <a:lnTo>
                    <a:pt x="595" y="102"/>
                  </a:lnTo>
                  <a:lnTo>
                    <a:pt x="465" y="104"/>
                  </a:lnTo>
                  <a:lnTo>
                    <a:pt x="392" y="97"/>
                  </a:lnTo>
                  <a:lnTo>
                    <a:pt x="326" y="90"/>
                  </a:lnTo>
                  <a:lnTo>
                    <a:pt x="177" y="59"/>
                  </a:lnTo>
                  <a:lnTo>
                    <a:pt x="26" y="12"/>
                  </a:lnTo>
                  <a:lnTo>
                    <a:pt x="0" y="0"/>
                  </a:lnTo>
                  <a:lnTo>
                    <a:pt x="85" y="376"/>
                  </a:lnTo>
                  <a:lnTo>
                    <a:pt x="170" y="393"/>
                  </a:lnTo>
                  <a:lnTo>
                    <a:pt x="342" y="404"/>
                  </a:lnTo>
                  <a:lnTo>
                    <a:pt x="505" y="397"/>
                  </a:lnTo>
                  <a:lnTo>
                    <a:pt x="557" y="388"/>
                  </a:lnTo>
                  <a:lnTo>
                    <a:pt x="652" y="371"/>
                  </a:lnTo>
                  <a:lnTo>
                    <a:pt x="784" y="324"/>
                  </a:lnTo>
                  <a:lnTo>
                    <a:pt x="897" y="260"/>
                  </a:lnTo>
                  <a:lnTo>
                    <a:pt x="963" y="204"/>
                  </a:lnTo>
                  <a:lnTo>
                    <a:pt x="815" y="55"/>
                  </a:lnTo>
                  <a:close/>
                </a:path>
              </a:pathLst>
            </a:custGeom>
            <a:solidFill>
              <a:srgbClr val="005F9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buFont typeface="Arial" pitchFamily="34" charset="0"/>
                <a:buNone/>
              </a:pPr>
              <a:endParaRPr lang="zh-CN" altLang="en-US">
                <a:solidFill>
                  <a:srgbClr val="000000"/>
                </a:solidFill>
                <a:latin typeface="+mn-lt"/>
                <a:ea typeface="+mn-ea"/>
                <a:cs typeface="+mn-ea"/>
                <a:sym typeface="+mn-lt"/>
              </a:endParaRPr>
            </a:p>
          </p:txBody>
        </p:sp>
        <p:sp>
          <p:nvSpPr>
            <p:cNvPr id="12" name="Freeform 14"/>
            <p:cNvSpPr>
              <a:spLocks/>
            </p:cNvSpPr>
            <p:nvPr/>
          </p:nvSpPr>
          <p:spPr bwMode="auto">
            <a:xfrm rot="949417">
              <a:off x="0" y="867677"/>
              <a:ext cx="1048393" cy="1090874"/>
            </a:xfrm>
            <a:custGeom>
              <a:avLst/>
              <a:gdLst>
                <a:gd name="T0" fmla="*/ 942 w 1003"/>
                <a:gd name="T1" fmla="*/ 681 h 1016"/>
                <a:gd name="T2" fmla="*/ 822 w 1003"/>
                <a:gd name="T3" fmla="*/ 548 h 1016"/>
                <a:gd name="T4" fmla="*/ 715 w 1003"/>
                <a:gd name="T5" fmla="*/ 409 h 1016"/>
                <a:gd name="T6" fmla="*/ 626 w 1003"/>
                <a:gd name="T7" fmla="*/ 270 h 1016"/>
                <a:gd name="T8" fmla="*/ 557 w 1003"/>
                <a:gd name="T9" fmla="*/ 135 h 1016"/>
                <a:gd name="T10" fmla="*/ 538 w 1003"/>
                <a:gd name="T11" fmla="*/ 83 h 1016"/>
                <a:gd name="T12" fmla="*/ 0 w 1003"/>
                <a:gd name="T13" fmla="*/ 0 h 1016"/>
                <a:gd name="T14" fmla="*/ 0 w 1003"/>
                <a:gd name="T15" fmla="*/ 7 h 1016"/>
                <a:gd name="T16" fmla="*/ 49 w 1003"/>
                <a:gd name="T17" fmla="*/ 166 h 1016"/>
                <a:gd name="T18" fmla="*/ 125 w 1003"/>
                <a:gd name="T19" fmla="*/ 331 h 1016"/>
                <a:gd name="T20" fmla="*/ 229 w 1003"/>
                <a:gd name="T21" fmla="*/ 506 h 1016"/>
                <a:gd name="T22" fmla="*/ 356 w 1003"/>
                <a:gd name="T23" fmla="*/ 678 h 1016"/>
                <a:gd name="T24" fmla="*/ 503 w 1003"/>
                <a:gd name="T25" fmla="*/ 844 h 1016"/>
                <a:gd name="T26" fmla="*/ 663 w 1003"/>
                <a:gd name="T27" fmla="*/ 997 h 1016"/>
                <a:gd name="T28" fmla="*/ 687 w 1003"/>
                <a:gd name="T29" fmla="*/ 1016 h 1016"/>
                <a:gd name="T30" fmla="*/ 1003 w 1003"/>
                <a:gd name="T31" fmla="*/ 740 h 1016"/>
                <a:gd name="T32" fmla="*/ 942 w 1003"/>
                <a:gd name="T33" fmla="*/ 681 h 1016"/>
                <a:gd name="T34" fmla="*/ 0 w 1003"/>
                <a:gd name="T35" fmla="*/ 0 h 1016"/>
                <a:gd name="T36" fmla="*/ 1003 w 1003"/>
                <a:gd name="T37" fmla="*/ 1016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T34" t="T35" r="T36" b="T37"/>
              <a:pathLst>
                <a:path w="1003" h="1016">
                  <a:moveTo>
                    <a:pt x="942" y="681"/>
                  </a:moveTo>
                  <a:lnTo>
                    <a:pt x="822" y="548"/>
                  </a:lnTo>
                  <a:lnTo>
                    <a:pt x="715" y="409"/>
                  </a:lnTo>
                  <a:lnTo>
                    <a:pt x="626" y="270"/>
                  </a:lnTo>
                  <a:lnTo>
                    <a:pt x="557" y="135"/>
                  </a:lnTo>
                  <a:lnTo>
                    <a:pt x="538" y="83"/>
                  </a:lnTo>
                  <a:lnTo>
                    <a:pt x="0" y="0"/>
                  </a:lnTo>
                  <a:lnTo>
                    <a:pt x="0" y="7"/>
                  </a:lnTo>
                  <a:lnTo>
                    <a:pt x="49" y="166"/>
                  </a:lnTo>
                  <a:lnTo>
                    <a:pt x="125" y="331"/>
                  </a:lnTo>
                  <a:lnTo>
                    <a:pt x="229" y="506"/>
                  </a:lnTo>
                  <a:lnTo>
                    <a:pt x="356" y="678"/>
                  </a:lnTo>
                  <a:lnTo>
                    <a:pt x="503" y="844"/>
                  </a:lnTo>
                  <a:lnTo>
                    <a:pt x="663" y="997"/>
                  </a:lnTo>
                  <a:lnTo>
                    <a:pt x="687" y="1016"/>
                  </a:lnTo>
                  <a:lnTo>
                    <a:pt x="1003" y="740"/>
                  </a:lnTo>
                  <a:lnTo>
                    <a:pt x="942" y="681"/>
                  </a:lnTo>
                  <a:close/>
                </a:path>
              </a:pathLst>
            </a:custGeom>
            <a:solidFill>
              <a:srgbClr val="0098A8"/>
            </a:solidFill>
            <a:ln w="12700" cmpd="sng">
              <a:solidFill>
                <a:srgbClr val="FFFFFF"/>
              </a:solidFill>
              <a:round/>
              <a:headEnd/>
              <a:tailEnd/>
            </a:ln>
          </p:spPr>
          <p:txBody>
            <a:bodyPr wrap="none" anchor="ctr"/>
            <a:lstStyle/>
            <a:p>
              <a:pPr defTabSz="914400" fontAlgn="base">
                <a:spcBef>
                  <a:spcPct val="0"/>
                </a:spcBef>
                <a:spcAft>
                  <a:spcPct val="0"/>
                </a:spcAft>
                <a:buFont typeface="Arial" pitchFamily="34" charset="0"/>
                <a:buNone/>
              </a:pPr>
              <a:endParaRPr lang="zh-CN" altLang="en-US">
                <a:solidFill>
                  <a:srgbClr val="000000"/>
                </a:solidFill>
                <a:latin typeface="+mn-lt"/>
                <a:ea typeface="+mn-ea"/>
                <a:cs typeface="+mn-ea"/>
                <a:sym typeface="+mn-lt"/>
              </a:endParaRPr>
            </a:p>
          </p:txBody>
        </p:sp>
        <p:sp>
          <p:nvSpPr>
            <p:cNvPr id="13" name="Freeform 15"/>
            <p:cNvSpPr>
              <a:spLocks/>
            </p:cNvSpPr>
            <p:nvPr/>
          </p:nvSpPr>
          <p:spPr bwMode="auto">
            <a:xfrm rot="949417">
              <a:off x="490770" y="1859626"/>
              <a:ext cx="1264977" cy="946068"/>
            </a:xfrm>
            <a:custGeom>
              <a:avLst/>
              <a:gdLst>
                <a:gd name="T0" fmla="*/ 1122 w 1207"/>
                <a:gd name="T1" fmla="*/ 505 h 881"/>
                <a:gd name="T2" fmla="*/ 992 w 1207"/>
                <a:gd name="T3" fmla="*/ 453 h 881"/>
                <a:gd name="T4" fmla="*/ 836 w 1207"/>
                <a:gd name="T5" fmla="*/ 375 h 881"/>
                <a:gd name="T6" fmla="*/ 680 w 1207"/>
                <a:gd name="T7" fmla="*/ 286 h 881"/>
                <a:gd name="T8" fmla="*/ 531 w 1207"/>
                <a:gd name="T9" fmla="*/ 182 h 881"/>
                <a:gd name="T10" fmla="*/ 390 w 1207"/>
                <a:gd name="T11" fmla="*/ 66 h 881"/>
                <a:gd name="T12" fmla="*/ 316 w 1207"/>
                <a:gd name="T13" fmla="*/ 0 h 881"/>
                <a:gd name="T14" fmla="*/ 0 w 1207"/>
                <a:gd name="T15" fmla="*/ 276 h 881"/>
                <a:gd name="T16" fmla="*/ 153 w 1207"/>
                <a:gd name="T17" fmla="*/ 399 h 881"/>
                <a:gd name="T18" fmla="*/ 338 w 1207"/>
                <a:gd name="T19" fmla="*/ 529 h 881"/>
                <a:gd name="T20" fmla="*/ 531 w 1207"/>
                <a:gd name="T21" fmla="*/ 640 h 881"/>
                <a:gd name="T22" fmla="*/ 725 w 1207"/>
                <a:gd name="T23" fmla="*/ 732 h 881"/>
                <a:gd name="T24" fmla="*/ 919 w 1207"/>
                <a:gd name="T25" fmla="*/ 808 h 881"/>
                <a:gd name="T26" fmla="*/ 1108 w 1207"/>
                <a:gd name="T27" fmla="*/ 862 h 881"/>
                <a:gd name="T28" fmla="*/ 1207 w 1207"/>
                <a:gd name="T29" fmla="*/ 881 h 881"/>
                <a:gd name="T30" fmla="*/ 1122 w 1207"/>
                <a:gd name="T31" fmla="*/ 505 h 881"/>
                <a:gd name="T32" fmla="*/ 0 w 1207"/>
                <a:gd name="T33" fmla="*/ 0 h 881"/>
                <a:gd name="T34" fmla="*/ 1207 w 1207"/>
                <a:gd name="T35" fmla="*/ 881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1207" h="881">
                  <a:moveTo>
                    <a:pt x="1122" y="505"/>
                  </a:moveTo>
                  <a:lnTo>
                    <a:pt x="992" y="453"/>
                  </a:lnTo>
                  <a:lnTo>
                    <a:pt x="836" y="375"/>
                  </a:lnTo>
                  <a:lnTo>
                    <a:pt x="680" y="286"/>
                  </a:lnTo>
                  <a:lnTo>
                    <a:pt x="531" y="182"/>
                  </a:lnTo>
                  <a:lnTo>
                    <a:pt x="390" y="66"/>
                  </a:lnTo>
                  <a:lnTo>
                    <a:pt x="316" y="0"/>
                  </a:lnTo>
                  <a:lnTo>
                    <a:pt x="0" y="276"/>
                  </a:lnTo>
                  <a:lnTo>
                    <a:pt x="153" y="399"/>
                  </a:lnTo>
                  <a:lnTo>
                    <a:pt x="338" y="529"/>
                  </a:lnTo>
                  <a:lnTo>
                    <a:pt x="531" y="640"/>
                  </a:lnTo>
                  <a:lnTo>
                    <a:pt x="725" y="732"/>
                  </a:lnTo>
                  <a:lnTo>
                    <a:pt x="919" y="808"/>
                  </a:lnTo>
                  <a:lnTo>
                    <a:pt x="1108" y="862"/>
                  </a:lnTo>
                  <a:lnTo>
                    <a:pt x="1207" y="881"/>
                  </a:lnTo>
                  <a:lnTo>
                    <a:pt x="1122" y="505"/>
                  </a:lnTo>
                  <a:close/>
                </a:path>
              </a:pathLst>
            </a:custGeom>
            <a:solidFill>
              <a:schemeClr val="tx2"/>
            </a:solidFill>
            <a:ln w="12700" cmpd="sng">
              <a:solidFill>
                <a:srgbClr val="FFFFFF"/>
              </a:solidFill>
              <a:round/>
              <a:headEnd/>
              <a:tailEnd/>
            </a:ln>
          </p:spPr>
          <p:txBody>
            <a:bodyPr wrap="none" anchor="ctr"/>
            <a:lstStyle/>
            <a:p>
              <a:pPr defTabSz="914400" fontAlgn="base">
                <a:spcBef>
                  <a:spcPct val="0"/>
                </a:spcBef>
                <a:spcAft>
                  <a:spcPct val="0"/>
                </a:spcAft>
                <a:buFont typeface="Arial" pitchFamily="34" charset="0"/>
                <a:buNone/>
              </a:pPr>
              <a:endParaRPr lang="zh-CN" altLang="en-US">
                <a:solidFill>
                  <a:srgbClr val="000000"/>
                </a:solidFill>
                <a:latin typeface="+mn-lt"/>
                <a:ea typeface="+mn-ea"/>
                <a:cs typeface="+mn-ea"/>
                <a:sym typeface="+mn-lt"/>
              </a:endParaRPr>
            </a:p>
          </p:txBody>
        </p:sp>
        <p:sp>
          <p:nvSpPr>
            <p:cNvPr id="14" name="Freeform 7"/>
            <p:cNvSpPr>
              <a:spLocks/>
            </p:cNvSpPr>
            <p:nvPr/>
          </p:nvSpPr>
          <p:spPr bwMode="auto">
            <a:xfrm rot="949417">
              <a:off x="2142834" y="646164"/>
              <a:ext cx="275177" cy="233835"/>
            </a:xfrm>
            <a:custGeom>
              <a:avLst/>
              <a:gdLst>
                <a:gd name="T0" fmla="*/ 33 w 264"/>
                <a:gd name="T1" fmla="*/ 0 h 219"/>
                <a:gd name="T2" fmla="*/ 0 w 264"/>
                <a:gd name="T3" fmla="*/ 167 h 219"/>
                <a:gd name="T4" fmla="*/ 264 w 264"/>
                <a:gd name="T5" fmla="*/ 219 h 219"/>
                <a:gd name="T6" fmla="*/ 33 w 264"/>
                <a:gd name="T7" fmla="*/ 0 h 219"/>
                <a:gd name="T8" fmla="*/ 0 w 264"/>
                <a:gd name="T9" fmla="*/ 0 h 219"/>
                <a:gd name="T10" fmla="*/ 264 w 264"/>
                <a:gd name="T11" fmla="*/ 219 h 219"/>
              </a:gdLst>
              <a:ahLst/>
              <a:cxnLst>
                <a:cxn ang="0">
                  <a:pos x="T0" y="T1"/>
                </a:cxn>
                <a:cxn ang="0">
                  <a:pos x="T2" y="T3"/>
                </a:cxn>
                <a:cxn ang="0">
                  <a:pos x="T4" y="T5"/>
                </a:cxn>
                <a:cxn ang="0">
                  <a:pos x="T6" y="T7"/>
                </a:cxn>
              </a:cxnLst>
              <a:rect l="T8" t="T9" r="T10" b="T11"/>
              <a:pathLst>
                <a:path w="264" h="219">
                  <a:moveTo>
                    <a:pt x="33" y="0"/>
                  </a:moveTo>
                  <a:lnTo>
                    <a:pt x="0" y="167"/>
                  </a:lnTo>
                  <a:lnTo>
                    <a:pt x="264" y="219"/>
                  </a:lnTo>
                  <a:lnTo>
                    <a:pt x="33" y="0"/>
                  </a:lnTo>
                  <a:close/>
                </a:path>
              </a:pathLst>
            </a:custGeom>
            <a:gradFill rotWithShape="1">
              <a:gsLst>
                <a:gs pos="0">
                  <a:srgbClr val="F0F0F0"/>
                </a:gs>
                <a:gs pos="100000">
                  <a:srgbClr val="848484"/>
                </a:gs>
              </a:gsLst>
              <a:lin ang="5400000" scaled="1"/>
            </a:gradFill>
            <a:ln w="12700" cmpd="sng">
              <a:solidFill>
                <a:srgbClr val="FFFFFF"/>
              </a:solidFill>
              <a:round/>
              <a:headEnd/>
              <a:tailEnd/>
            </a:ln>
          </p:spPr>
          <p:txBody>
            <a:bodyPr/>
            <a:lstStyle/>
            <a:p>
              <a:pPr defTabSz="914400" fontAlgn="base">
                <a:spcBef>
                  <a:spcPct val="0"/>
                </a:spcBef>
                <a:spcAft>
                  <a:spcPct val="0"/>
                </a:spcAft>
                <a:buFont typeface="Arial" pitchFamily="34" charset="0"/>
                <a:buNone/>
              </a:pPr>
              <a:endParaRPr lang="zh-CN" altLang="en-US">
                <a:solidFill>
                  <a:srgbClr val="000000"/>
                </a:solidFill>
                <a:latin typeface="+mn-lt"/>
                <a:ea typeface="+mn-ea"/>
                <a:cs typeface="+mn-ea"/>
                <a:sym typeface="+mn-lt"/>
              </a:endParaRPr>
            </a:p>
          </p:txBody>
        </p:sp>
      </p:grpSp>
    </p:spTree>
    <p:extLst>
      <p:ext uri="{BB962C8B-B14F-4D97-AF65-F5344CB8AC3E}">
        <p14:creationId xmlns:p14="http://schemas.microsoft.com/office/powerpoint/2010/main" val="4163458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p:tgtEl>
                                          <p:spTgt spid="16"/>
                                        </p:tgtEl>
                                        <p:attrNameLst>
                                          <p:attrName>ppt_x</p:attrName>
                                        </p:attrNameLst>
                                      </p:cBhvr>
                                      <p:tavLst>
                                        <p:tav tm="0">
                                          <p:val>
                                            <p:strVal val="#ppt_x-#ppt_w*1.125000"/>
                                          </p:val>
                                        </p:tav>
                                        <p:tav tm="100000">
                                          <p:val>
                                            <p:strVal val="#ppt_x"/>
                                          </p:val>
                                        </p:tav>
                                      </p:tavLst>
                                    </p:anim>
                                    <p:animEffect transition="in" filter="wipe(right)">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74" name="Rectangle 716"/>
          <p:cNvSpPr/>
          <p:nvPr/>
        </p:nvSpPr>
        <p:spPr>
          <a:xfrm>
            <a:off x="-1" y="3449634"/>
            <a:ext cx="12190413" cy="1419526"/>
          </a:xfrm>
          <a:prstGeom prst="rect">
            <a:avLst/>
          </a:prstGeom>
          <a:solidFill>
            <a:srgbClr val="F8F8F8">
              <a:alpha val="72000"/>
            </a:srgbClr>
          </a:solidFill>
          <a:ln w="25400" cap="flat" cmpd="sng" algn="ctr">
            <a:noFill/>
            <a:prstDash val="solid"/>
          </a:ln>
          <a:effectLst/>
        </p:spPr>
        <p:txBody>
          <a:bodyPr lIns="109944" tIns="54972" rIns="109944" bIns="54972"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75" name="Rectangle 1"/>
          <p:cNvSpPr>
            <a:spLocks noChangeArrowheads="1"/>
          </p:cNvSpPr>
          <p:nvPr/>
        </p:nvSpPr>
        <p:spPr bwMode="auto">
          <a:xfrm>
            <a:off x="4060825" y="4371131"/>
            <a:ext cx="4068762"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944" tIns="54972" rIns="109944" bIns="54972">
            <a:spAutoFit/>
          </a:bodyPr>
          <a:lstStyle/>
          <a:p>
            <a:pPr defTabSz="1176338"/>
            <a:r>
              <a:rPr lang="zh-CN" altLang="en-US" sz="2000" b="1" dirty="0">
                <a:solidFill>
                  <a:srgbClr val="005F97"/>
                </a:solidFill>
                <a:latin typeface="+mn-lt"/>
                <a:ea typeface="+mn-ea"/>
                <a:cs typeface="+mn-ea"/>
                <a:sym typeface="+mn-lt"/>
              </a:rPr>
              <a:t>感谢所有帮助过我的领导和同事们</a:t>
            </a:r>
            <a:endParaRPr lang="id-ID" altLang="zh-CN" sz="2000" b="1" dirty="0">
              <a:solidFill>
                <a:srgbClr val="005F97"/>
              </a:solidFill>
              <a:latin typeface="+mn-lt"/>
              <a:ea typeface="+mn-ea"/>
              <a:cs typeface="+mn-ea"/>
              <a:sym typeface="+mn-lt"/>
            </a:endParaRPr>
          </a:p>
        </p:txBody>
      </p:sp>
      <p:sp>
        <p:nvSpPr>
          <p:cNvPr id="76" name="TextBox 75"/>
          <p:cNvSpPr txBox="1">
            <a:spLocks noChangeArrowheads="1"/>
          </p:cNvSpPr>
          <p:nvPr/>
        </p:nvSpPr>
        <p:spPr bwMode="auto">
          <a:xfrm>
            <a:off x="3759220" y="3554211"/>
            <a:ext cx="4671971" cy="849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944" tIns="54972" rIns="109944" bIns="54972">
            <a:spAutoFit/>
          </a:bodyPr>
          <a:lstStyle>
            <a:lvl1pPr defTabSz="1176338">
              <a:defRPr>
                <a:solidFill>
                  <a:schemeClr val="tx1"/>
                </a:solidFill>
                <a:latin typeface="Calibri" pitchFamily="34" charset="0"/>
                <a:ea typeface="宋体" pitchFamily="2" charset="-122"/>
              </a:defRPr>
            </a:lvl1pPr>
            <a:lvl2pPr marL="742950" indent="-285750" defTabSz="1176338">
              <a:defRPr>
                <a:solidFill>
                  <a:schemeClr val="tx1"/>
                </a:solidFill>
                <a:latin typeface="Calibri" pitchFamily="34" charset="0"/>
                <a:ea typeface="宋体" pitchFamily="2" charset="-122"/>
              </a:defRPr>
            </a:lvl2pPr>
            <a:lvl3pPr marL="1143000" indent="-228600" defTabSz="1176338">
              <a:defRPr>
                <a:solidFill>
                  <a:schemeClr val="tx1"/>
                </a:solidFill>
                <a:latin typeface="Calibri" pitchFamily="34" charset="0"/>
                <a:ea typeface="宋体" pitchFamily="2" charset="-122"/>
              </a:defRPr>
            </a:lvl3pPr>
            <a:lvl4pPr marL="1600200" indent="-228600" defTabSz="1176338">
              <a:defRPr>
                <a:solidFill>
                  <a:schemeClr val="tx1"/>
                </a:solidFill>
                <a:latin typeface="Calibri" pitchFamily="34" charset="0"/>
                <a:ea typeface="宋体" pitchFamily="2" charset="-122"/>
              </a:defRPr>
            </a:lvl4pPr>
            <a:lvl5pPr marL="2057400" indent="-228600" defTabSz="1176338">
              <a:defRPr>
                <a:solidFill>
                  <a:schemeClr val="tx1"/>
                </a:solidFill>
                <a:latin typeface="Calibri" pitchFamily="34" charset="0"/>
                <a:ea typeface="宋体" pitchFamily="2" charset="-122"/>
              </a:defRPr>
            </a:lvl5pPr>
            <a:lvl6pPr marL="2514600" indent="-228600" defTabSz="117633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17633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17633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176338" eaLnBrk="0" fontAlgn="base" hangingPunct="0">
              <a:spcBef>
                <a:spcPct val="0"/>
              </a:spcBef>
              <a:spcAft>
                <a:spcPct val="0"/>
              </a:spcAft>
              <a:defRPr>
                <a:solidFill>
                  <a:schemeClr val="tx1"/>
                </a:solidFill>
                <a:latin typeface="Calibri" pitchFamily="34" charset="0"/>
                <a:ea typeface="宋体" pitchFamily="2" charset="-122"/>
              </a:defRPr>
            </a:lvl9pPr>
          </a:lstStyle>
          <a:p>
            <a:pPr algn="just"/>
            <a:r>
              <a:rPr lang="en-US" altLang="zh-CN" sz="4800" b="1" dirty="0">
                <a:solidFill>
                  <a:srgbClr val="005F97"/>
                </a:solidFill>
                <a:latin typeface="+mn-lt"/>
                <a:ea typeface="+mn-ea"/>
                <a:cs typeface="+mn-ea"/>
                <a:sym typeface="+mn-lt"/>
              </a:rPr>
              <a:t>2018</a:t>
            </a:r>
            <a:r>
              <a:rPr lang="zh-CN" altLang="en-US" sz="4800" b="1" dirty="0">
                <a:solidFill>
                  <a:srgbClr val="005F97"/>
                </a:solidFill>
                <a:latin typeface="+mn-lt"/>
                <a:ea typeface="+mn-ea"/>
                <a:cs typeface="+mn-ea"/>
                <a:sym typeface="+mn-lt"/>
              </a:rPr>
              <a:t>年继续努力</a:t>
            </a:r>
          </a:p>
        </p:txBody>
      </p:sp>
      <p:sp>
        <p:nvSpPr>
          <p:cNvPr id="77" name="TextBox 76"/>
          <p:cNvSpPr txBox="1">
            <a:spLocks noChangeArrowheads="1"/>
          </p:cNvSpPr>
          <p:nvPr/>
        </p:nvSpPr>
        <p:spPr bwMode="auto">
          <a:xfrm>
            <a:off x="2920281" y="1404251"/>
            <a:ext cx="6364743" cy="1880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944" tIns="54972" rIns="109944" bIns="54972">
            <a:spAutoFit/>
          </a:bodyPr>
          <a:lstStyle>
            <a:lvl1pPr defTabSz="1176338">
              <a:defRPr>
                <a:solidFill>
                  <a:schemeClr val="tx1"/>
                </a:solidFill>
                <a:latin typeface="Calibri" pitchFamily="34" charset="0"/>
                <a:ea typeface="宋体" pitchFamily="2" charset="-122"/>
              </a:defRPr>
            </a:lvl1pPr>
            <a:lvl2pPr marL="742950" indent="-285750" defTabSz="1176338">
              <a:defRPr>
                <a:solidFill>
                  <a:schemeClr val="tx1"/>
                </a:solidFill>
                <a:latin typeface="Calibri" pitchFamily="34" charset="0"/>
                <a:ea typeface="宋体" pitchFamily="2" charset="-122"/>
              </a:defRPr>
            </a:lvl2pPr>
            <a:lvl3pPr marL="1143000" indent="-228600" defTabSz="1176338">
              <a:defRPr>
                <a:solidFill>
                  <a:schemeClr val="tx1"/>
                </a:solidFill>
                <a:latin typeface="Calibri" pitchFamily="34" charset="0"/>
                <a:ea typeface="宋体" pitchFamily="2" charset="-122"/>
              </a:defRPr>
            </a:lvl3pPr>
            <a:lvl4pPr marL="1600200" indent="-228600" defTabSz="1176338">
              <a:defRPr>
                <a:solidFill>
                  <a:schemeClr val="tx1"/>
                </a:solidFill>
                <a:latin typeface="Calibri" pitchFamily="34" charset="0"/>
                <a:ea typeface="宋体" pitchFamily="2" charset="-122"/>
              </a:defRPr>
            </a:lvl4pPr>
            <a:lvl5pPr marL="2057400" indent="-228600" defTabSz="1176338">
              <a:defRPr>
                <a:solidFill>
                  <a:schemeClr val="tx1"/>
                </a:solidFill>
                <a:latin typeface="Calibri" pitchFamily="34" charset="0"/>
                <a:ea typeface="宋体" pitchFamily="2" charset="-122"/>
              </a:defRPr>
            </a:lvl5pPr>
            <a:lvl6pPr marL="2514600" indent="-228600" defTabSz="117633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17633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17633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176338" eaLnBrk="0" fontAlgn="base" hangingPunct="0">
              <a:spcBef>
                <a:spcPct val="0"/>
              </a:spcBef>
              <a:spcAft>
                <a:spcPct val="0"/>
              </a:spcAft>
              <a:defRPr>
                <a:solidFill>
                  <a:schemeClr val="tx1"/>
                </a:solidFill>
                <a:latin typeface="Calibri" pitchFamily="34" charset="0"/>
                <a:ea typeface="宋体" pitchFamily="2" charset="-122"/>
              </a:defRPr>
            </a:lvl9pPr>
          </a:lstStyle>
          <a:p>
            <a:pPr algn="just"/>
            <a:r>
              <a:rPr lang="en-US" altLang="zh-CN" sz="115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ea"/>
                <a:sym typeface="+mn-lt"/>
              </a:rPr>
              <a:t>THANKS</a:t>
            </a:r>
            <a:endParaRPr lang="zh-CN" altLang="en-US" sz="115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ea"/>
              <a:sym typeface="+mn-lt"/>
            </a:endParaRPr>
          </a:p>
        </p:txBody>
      </p:sp>
      <p:sp>
        <p:nvSpPr>
          <p:cNvPr id="79" name="直接连接符 5"/>
          <p:cNvSpPr>
            <a:spLocks noChangeShapeType="1"/>
          </p:cNvSpPr>
          <p:nvPr/>
        </p:nvSpPr>
        <p:spPr bwMode="auto">
          <a:xfrm flipV="1">
            <a:off x="2482106" y="1789065"/>
            <a:ext cx="0" cy="1072605"/>
          </a:xfrm>
          <a:prstGeom prst="line">
            <a:avLst/>
          </a:prstGeom>
          <a:noFill/>
          <a:ln w="19050" cap="flat" cmpd="sng">
            <a:solidFill>
              <a:srgbClr val="F8F8F8"/>
            </a:solidFill>
            <a:miter lim="800000"/>
            <a:headEnd/>
            <a:tailEnd/>
          </a:ln>
          <a:extLst>
            <a:ext uri="{909E8E84-426E-40DD-AFC4-6F175D3DCCD1}">
              <a14:hiddenFill xmlns:a14="http://schemas.microsoft.com/office/drawing/2010/main">
                <a:noFill/>
              </a14:hiddenFill>
            </a:ext>
          </a:extLst>
        </p:spPr>
        <p:txBody>
          <a:bodyPr lIns="91438" tIns="45719" rIns="91438" bIns="45719"/>
          <a:lstStyle/>
          <a:p>
            <a:pPr defTabSz="914377" fontAlgn="base">
              <a:spcBef>
                <a:spcPct val="0"/>
              </a:spcBef>
              <a:spcAft>
                <a:spcPct val="0"/>
              </a:spcAft>
            </a:pPr>
            <a:endParaRPr lang="zh-CN" altLang="en-US">
              <a:solidFill>
                <a:srgbClr val="000000"/>
              </a:solidFill>
              <a:latin typeface="+mn-lt"/>
              <a:ea typeface="+mn-ea"/>
              <a:cs typeface="+mn-ea"/>
              <a:sym typeface="+mn-lt"/>
            </a:endParaRPr>
          </a:p>
        </p:txBody>
      </p:sp>
      <p:sp>
        <p:nvSpPr>
          <p:cNvPr id="80" name="直接连接符 7"/>
          <p:cNvSpPr>
            <a:spLocks noChangeShapeType="1"/>
          </p:cNvSpPr>
          <p:nvPr/>
        </p:nvSpPr>
        <p:spPr bwMode="auto">
          <a:xfrm flipV="1">
            <a:off x="9610898" y="1789065"/>
            <a:ext cx="0" cy="1072605"/>
          </a:xfrm>
          <a:prstGeom prst="line">
            <a:avLst/>
          </a:prstGeom>
          <a:noFill/>
          <a:ln w="19050" cap="flat" cmpd="sng">
            <a:solidFill>
              <a:srgbClr val="F8F8F8"/>
            </a:solidFill>
            <a:miter lim="800000"/>
            <a:headEnd/>
            <a:tailEnd/>
          </a:ln>
          <a:extLst>
            <a:ext uri="{909E8E84-426E-40DD-AFC4-6F175D3DCCD1}">
              <a14:hiddenFill xmlns:a14="http://schemas.microsoft.com/office/drawing/2010/main">
                <a:noFill/>
              </a14:hiddenFill>
            </a:ext>
          </a:extLst>
        </p:spPr>
        <p:txBody>
          <a:bodyPr lIns="91438" tIns="45719" rIns="91438" bIns="45719"/>
          <a:lstStyle/>
          <a:p>
            <a:pPr defTabSz="914377" fontAlgn="base">
              <a:spcBef>
                <a:spcPct val="0"/>
              </a:spcBef>
              <a:spcAft>
                <a:spcPct val="0"/>
              </a:spcAft>
            </a:pPr>
            <a:endParaRPr lang="zh-CN" altLang="en-US">
              <a:solidFill>
                <a:srgbClr val="000000"/>
              </a:solidFill>
              <a:latin typeface="+mn-lt"/>
              <a:ea typeface="+mn-ea"/>
              <a:cs typeface="+mn-ea"/>
              <a:sym typeface="+mn-lt"/>
            </a:endParaRPr>
          </a:p>
        </p:txBody>
      </p:sp>
      <p:sp>
        <p:nvSpPr>
          <p:cNvPr id="8" name="Freeform 6"/>
          <p:cNvSpPr>
            <a:spLocks/>
          </p:cNvSpPr>
          <p:nvPr/>
        </p:nvSpPr>
        <p:spPr bwMode="auto">
          <a:xfrm>
            <a:off x="1" y="809625"/>
            <a:ext cx="2249903" cy="750888"/>
          </a:xfrm>
          <a:custGeom>
            <a:avLst/>
            <a:gdLst>
              <a:gd name="T0" fmla="*/ 0 w 2953"/>
              <a:gd name="T1" fmla="*/ 0 h 982"/>
              <a:gd name="T2" fmla="*/ 1715996836 w 2953"/>
              <a:gd name="T3" fmla="*/ 0 h 982"/>
              <a:gd name="T4" fmla="*/ 1355131904 w 2953"/>
              <a:gd name="T5" fmla="*/ 574167809 h 982"/>
              <a:gd name="T6" fmla="*/ 0 w 2953"/>
              <a:gd name="T7" fmla="*/ 574167809 h 982"/>
              <a:gd name="T8" fmla="*/ 0 w 2953"/>
              <a:gd name="T9" fmla="*/ 0 h 9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53" h="982">
                <a:moveTo>
                  <a:pt x="0" y="0"/>
                </a:moveTo>
                <a:lnTo>
                  <a:pt x="2953" y="0"/>
                </a:lnTo>
                <a:lnTo>
                  <a:pt x="2332" y="982"/>
                </a:lnTo>
                <a:lnTo>
                  <a:pt x="0" y="982"/>
                </a:lnTo>
                <a:lnTo>
                  <a:pt x="0" y="0"/>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9" name="Freeform 7"/>
          <p:cNvSpPr>
            <a:spLocks/>
          </p:cNvSpPr>
          <p:nvPr/>
        </p:nvSpPr>
        <p:spPr bwMode="auto">
          <a:xfrm>
            <a:off x="0" y="19050"/>
            <a:ext cx="3141614" cy="1306513"/>
          </a:xfrm>
          <a:custGeom>
            <a:avLst/>
            <a:gdLst>
              <a:gd name="T0" fmla="*/ 0 w 4124"/>
              <a:gd name="T1" fmla="*/ 0 h 1711"/>
              <a:gd name="T2" fmla="*/ 2147483647 w 4124"/>
              <a:gd name="T3" fmla="*/ 0 h 1711"/>
              <a:gd name="T4" fmla="*/ 1820040072 w 4124"/>
              <a:gd name="T5" fmla="*/ 997648287 h 1711"/>
              <a:gd name="T6" fmla="*/ 0 w 4124"/>
              <a:gd name="T7" fmla="*/ 997648287 h 1711"/>
              <a:gd name="T8" fmla="*/ 0 w 4124"/>
              <a:gd name="T9" fmla="*/ 0 h 17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4" h="1711">
                <a:moveTo>
                  <a:pt x="0" y="0"/>
                </a:moveTo>
                <a:lnTo>
                  <a:pt x="4124" y="0"/>
                </a:lnTo>
                <a:lnTo>
                  <a:pt x="3133" y="1711"/>
                </a:lnTo>
                <a:lnTo>
                  <a:pt x="0" y="1711"/>
                </a:lnTo>
                <a:lnTo>
                  <a:pt x="0" y="0"/>
                </a:lnTo>
                <a:close/>
              </a:path>
            </a:pathLst>
          </a:custGeom>
          <a:solidFill>
            <a:srgbClr val="005F97"/>
          </a:solidFill>
          <a:ln>
            <a:noFill/>
          </a:ln>
          <a:extLst/>
        </p:spPr>
        <p:txBody>
          <a:bodyPr/>
          <a:lstStyle/>
          <a:p>
            <a:endParaRPr lang="zh-CN" altLang="en-US">
              <a:latin typeface="+mn-lt"/>
              <a:ea typeface="+mn-ea"/>
              <a:cs typeface="+mn-ea"/>
              <a:sym typeface="+mn-lt"/>
            </a:endParaRPr>
          </a:p>
        </p:txBody>
      </p:sp>
      <p:sp>
        <p:nvSpPr>
          <p:cNvPr id="10" name="Freeform 8"/>
          <p:cNvSpPr>
            <a:spLocks noEditPoints="1"/>
          </p:cNvSpPr>
          <p:nvPr/>
        </p:nvSpPr>
        <p:spPr bwMode="auto">
          <a:xfrm>
            <a:off x="444269" y="319089"/>
            <a:ext cx="1692981" cy="769937"/>
          </a:xfrm>
          <a:custGeom>
            <a:avLst/>
            <a:gdLst>
              <a:gd name="T0" fmla="*/ 72124549 w 2221"/>
              <a:gd name="T1" fmla="*/ 490081705 h 1008"/>
              <a:gd name="T2" fmla="*/ 164605961 w 2221"/>
              <a:gd name="T3" fmla="*/ 561843958 h 1008"/>
              <a:gd name="T4" fmla="*/ 72124549 w 2221"/>
              <a:gd name="T5" fmla="*/ 490081705 h 1008"/>
              <a:gd name="T6" fmla="*/ 86083475 w 2221"/>
              <a:gd name="T7" fmla="*/ 435822533 h 1008"/>
              <a:gd name="T8" fmla="*/ 172748858 w 2221"/>
              <a:gd name="T9" fmla="*/ 467911644 h 1008"/>
              <a:gd name="T10" fmla="*/ 116910867 w 2221"/>
              <a:gd name="T11" fmla="*/ 524504305 h 1008"/>
              <a:gd name="T12" fmla="*/ 43623264 w 2221"/>
              <a:gd name="T13" fmla="*/ 496499374 h 1008"/>
              <a:gd name="T14" fmla="*/ 34898459 w 2221"/>
              <a:gd name="T15" fmla="*/ 413652472 h 1008"/>
              <a:gd name="T16" fmla="*/ 209393041 w 2221"/>
              <a:gd name="T17" fmla="*/ 561843958 h 1008"/>
              <a:gd name="T18" fmla="*/ 182055572 w 2221"/>
              <a:gd name="T19" fmla="*/ 429988427 h 1008"/>
              <a:gd name="T20" fmla="*/ 329793830 w 2221"/>
              <a:gd name="T21" fmla="*/ 441073840 h 1008"/>
              <a:gd name="T22" fmla="*/ 268139047 w 2221"/>
              <a:gd name="T23" fmla="*/ 560093268 h 1008"/>
              <a:gd name="T24" fmla="*/ 221607768 w 2221"/>
              <a:gd name="T25" fmla="*/ 561843958 h 1008"/>
              <a:gd name="T26" fmla="*/ 298966438 w 2221"/>
              <a:gd name="T27" fmla="*/ 469661570 h 1008"/>
              <a:gd name="T28" fmla="*/ 348406493 w 2221"/>
              <a:gd name="T29" fmla="*/ 542007386 h 1008"/>
              <a:gd name="T30" fmla="*/ 415296160 w 2221"/>
              <a:gd name="T31" fmla="*/ 483664035 h 1008"/>
              <a:gd name="T32" fmla="*/ 471134151 w 2221"/>
              <a:gd name="T33" fmla="*/ 543757313 h 1008"/>
              <a:gd name="T34" fmla="*/ 500797727 w 2221"/>
              <a:gd name="T35" fmla="*/ 518086635 h 1008"/>
              <a:gd name="T36" fmla="*/ 640393087 w 2221"/>
              <a:gd name="T37" fmla="*/ 533839027 h 1008"/>
              <a:gd name="T38" fmla="*/ 638066981 w 2221"/>
              <a:gd name="T39" fmla="*/ 427071374 h 1008"/>
              <a:gd name="T40" fmla="*/ 602004706 w 2221"/>
              <a:gd name="T41" fmla="*/ 530338411 h 1008"/>
              <a:gd name="T42" fmla="*/ 640393087 w 2221"/>
              <a:gd name="T43" fmla="*/ 533839027 h 1008"/>
              <a:gd name="T44" fmla="*/ 757303954 w 2221"/>
              <a:gd name="T45" fmla="*/ 526837794 h 1008"/>
              <a:gd name="T46" fmla="*/ 715425651 w 2221"/>
              <a:gd name="T47" fmla="*/ 530338411 h 1008"/>
              <a:gd name="T48" fmla="*/ 675873454 w 2221"/>
              <a:gd name="T49" fmla="*/ 482496909 h 1008"/>
              <a:gd name="T50" fmla="*/ 800346073 w 2221"/>
              <a:gd name="T51" fmla="*/ 529754847 h 1008"/>
              <a:gd name="T52" fmla="*/ 909114042 w 2221"/>
              <a:gd name="T53" fmla="*/ 539673133 h 1008"/>
              <a:gd name="T54" fmla="*/ 896318169 w 2221"/>
              <a:gd name="T55" fmla="*/ 435238970 h 1008"/>
              <a:gd name="T56" fmla="*/ 855602919 w 2221"/>
              <a:gd name="T57" fmla="*/ 508168350 h 1008"/>
              <a:gd name="T58" fmla="*/ 1045801388 w 2221"/>
              <a:gd name="T59" fmla="*/ 486581088 h 1008"/>
              <a:gd name="T60" fmla="*/ 1018463919 w 2221"/>
              <a:gd name="T61" fmla="*/ 550174982 h 1008"/>
              <a:gd name="T62" fmla="*/ 987054620 w 2221"/>
              <a:gd name="T63" fmla="*/ 554259162 h 1008"/>
              <a:gd name="T64" fmla="*/ 962625927 w 2221"/>
              <a:gd name="T65" fmla="*/ 556009852 h 1008"/>
              <a:gd name="T66" fmla="*/ 961462112 w 2221"/>
              <a:gd name="T67" fmla="*/ 504667733 h 1008"/>
              <a:gd name="T68" fmla="*/ 938778380 w 2221"/>
              <a:gd name="T69" fmla="*/ 477246366 h 1008"/>
              <a:gd name="T70" fmla="*/ 999269347 w 2221"/>
              <a:gd name="T71" fmla="*/ 417736652 h 1008"/>
              <a:gd name="T72" fmla="*/ 1046382534 w 2221"/>
              <a:gd name="T73" fmla="*/ 547257929 h 1008"/>
              <a:gd name="T74" fmla="*/ 1048709403 w 2221"/>
              <a:gd name="T75" fmla="*/ 422987195 h 1008"/>
              <a:gd name="T76" fmla="*/ 1024279948 w 2221"/>
              <a:gd name="T77" fmla="*/ 477246366 h 1008"/>
              <a:gd name="T78" fmla="*/ 976584853 w 2221"/>
              <a:gd name="T79" fmla="*/ 427654938 h 1008"/>
              <a:gd name="T80" fmla="*/ 1149915620 w 2221"/>
              <a:gd name="T81" fmla="*/ 476662803 h 1008"/>
              <a:gd name="T82" fmla="*/ 1243560847 w 2221"/>
              <a:gd name="T83" fmla="*/ 474329313 h 1008"/>
              <a:gd name="T84" fmla="*/ 1201100636 w 2221"/>
              <a:gd name="T85" fmla="*/ 494165884 h 1008"/>
              <a:gd name="T86" fmla="*/ 1167365230 w 2221"/>
              <a:gd name="T87" fmla="*/ 560676831 h 1008"/>
              <a:gd name="T88" fmla="*/ 1151079435 w 2221"/>
              <a:gd name="T89" fmla="*/ 494165884 h 1008"/>
              <a:gd name="T90" fmla="*/ 1135374786 w 2221"/>
              <a:gd name="T91" fmla="*/ 498250064 h 1008"/>
              <a:gd name="T92" fmla="*/ 1103966249 w 2221"/>
              <a:gd name="T93" fmla="*/ 419486578 h 1008"/>
              <a:gd name="T94" fmla="*/ 1219132155 w 2221"/>
              <a:gd name="T95" fmla="*/ 513418892 h 1008"/>
              <a:gd name="T96" fmla="*/ 1151079435 w 2221"/>
              <a:gd name="T97" fmla="*/ 554842725 h 1008"/>
              <a:gd name="T98" fmla="*/ 238475471 w 2221"/>
              <a:gd name="T99" fmla="*/ 347141526 h 1008"/>
              <a:gd name="T100" fmla="*/ 426347071 w 2221"/>
              <a:gd name="T101" fmla="*/ 352975632 h 1008"/>
              <a:gd name="T102" fmla="*/ 388539836 w 2221"/>
              <a:gd name="T103" fmla="*/ 294632281 h 1008"/>
              <a:gd name="T104" fmla="*/ 785223331 w 2221"/>
              <a:gd name="T105" fmla="*/ 162777514 h 1008"/>
              <a:gd name="T106" fmla="*/ 678782231 w 2221"/>
              <a:gd name="T107" fmla="*/ 307468383 h 1008"/>
              <a:gd name="T108" fmla="*/ 865490778 w 2221"/>
              <a:gd name="T109" fmla="*/ 109684706 h 1008"/>
              <a:gd name="T110" fmla="*/ 797438059 w 2221"/>
              <a:gd name="T111" fmla="*/ 322053648 h 1008"/>
              <a:gd name="T112" fmla="*/ 1291837849 w 2221"/>
              <a:gd name="T113" fmla="*/ 176779216 h 1008"/>
              <a:gd name="T114" fmla="*/ 1092914575 w 2221"/>
              <a:gd name="T115" fmla="*/ 176779216 h 1008"/>
              <a:gd name="T116" fmla="*/ 1140609669 w 2221"/>
              <a:gd name="T117" fmla="*/ 27421367 h 10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21" h="1008">
                <a:moveTo>
                  <a:pt x="2" y="637"/>
                </a:moveTo>
                <a:lnTo>
                  <a:pt x="2213" y="637"/>
                </a:lnTo>
                <a:lnTo>
                  <a:pt x="2213" y="1008"/>
                </a:lnTo>
                <a:lnTo>
                  <a:pt x="2" y="1008"/>
                </a:lnTo>
                <a:lnTo>
                  <a:pt x="2" y="637"/>
                </a:lnTo>
                <a:close/>
                <a:moveTo>
                  <a:pt x="124" y="840"/>
                </a:moveTo>
                <a:lnTo>
                  <a:pt x="124" y="822"/>
                </a:lnTo>
                <a:lnTo>
                  <a:pt x="271" y="822"/>
                </a:lnTo>
                <a:lnTo>
                  <a:pt x="271" y="839"/>
                </a:lnTo>
                <a:cubicBezTo>
                  <a:pt x="260" y="867"/>
                  <a:pt x="242" y="892"/>
                  <a:pt x="218" y="912"/>
                </a:cubicBezTo>
                <a:cubicBezTo>
                  <a:pt x="240" y="926"/>
                  <a:pt x="267" y="936"/>
                  <a:pt x="299" y="942"/>
                </a:cubicBezTo>
                <a:cubicBezTo>
                  <a:pt x="293" y="950"/>
                  <a:pt x="288" y="957"/>
                  <a:pt x="283" y="963"/>
                </a:cubicBezTo>
                <a:cubicBezTo>
                  <a:pt x="251" y="954"/>
                  <a:pt x="223" y="942"/>
                  <a:pt x="201" y="925"/>
                </a:cubicBezTo>
                <a:cubicBezTo>
                  <a:pt x="176" y="942"/>
                  <a:pt x="146" y="955"/>
                  <a:pt x="110" y="966"/>
                </a:cubicBezTo>
                <a:cubicBezTo>
                  <a:pt x="106" y="959"/>
                  <a:pt x="101" y="953"/>
                  <a:pt x="97" y="947"/>
                </a:cubicBezTo>
                <a:cubicBezTo>
                  <a:pt x="131" y="938"/>
                  <a:pt x="160" y="926"/>
                  <a:pt x="184" y="911"/>
                </a:cubicBezTo>
                <a:cubicBezTo>
                  <a:pt x="162" y="892"/>
                  <a:pt x="147" y="868"/>
                  <a:pt x="138" y="840"/>
                </a:cubicBezTo>
                <a:lnTo>
                  <a:pt x="124" y="840"/>
                </a:lnTo>
                <a:close/>
                <a:moveTo>
                  <a:pt x="237" y="737"/>
                </a:moveTo>
                <a:lnTo>
                  <a:pt x="168" y="737"/>
                </a:lnTo>
                <a:lnTo>
                  <a:pt x="168" y="748"/>
                </a:lnTo>
                <a:cubicBezTo>
                  <a:pt x="168" y="777"/>
                  <a:pt x="154" y="800"/>
                  <a:pt x="124" y="817"/>
                </a:cubicBezTo>
                <a:cubicBezTo>
                  <a:pt x="119" y="811"/>
                  <a:pt x="114" y="805"/>
                  <a:pt x="108" y="800"/>
                </a:cubicBezTo>
                <a:cubicBezTo>
                  <a:pt x="135" y="787"/>
                  <a:pt x="148" y="769"/>
                  <a:pt x="148" y="747"/>
                </a:cubicBezTo>
                <a:lnTo>
                  <a:pt x="148" y="718"/>
                </a:lnTo>
                <a:lnTo>
                  <a:pt x="258" y="718"/>
                </a:lnTo>
                <a:lnTo>
                  <a:pt x="258" y="771"/>
                </a:lnTo>
                <a:cubicBezTo>
                  <a:pt x="258" y="779"/>
                  <a:pt x="262" y="783"/>
                  <a:pt x="270" y="783"/>
                </a:cubicBezTo>
                <a:lnTo>
                  <a:pt x="299" y="783"/>
                </a:lnTo>
                <a:cubicBezTo>
                  <a:pt x="298" y="790"/>
                  <a:pt x="298" y="796"/>
                  <a:pt x="297" y="802"/>
                </a:cubicBezTo>
                <a:lnTo>
                  <a:pt x="263" y="802"/>
                </a:lnTo>
                <a:cubicBezTo>
                  <a:pt x="246" y="802"/>
                  <a:pt x="237" y="793"/>
                  <a:pt x="237" y="775"/>
                </a:cubicBezTo>
                <a:lnTo>
                  <a:pt x="237" y="737"/>
                </a:lnTo>
                <a:close/>
                <a:moveTo>
                  <a:pt x="247" y="840"/>
                </a:moveTo>
                <a:lnTo>
                  <a:pt x="158" y="840"/>
                </a:lnTo>
                <a:cubicBezTo>
                  <a:pt x="167" y="864"/>
                  <a:pt x="182" y="883"/>
                  <a:pt x="201" y="899"/>
                </a:cubicBezTo>
                <a:cubicBezTo>
                  <a:pt x="222" y="883"/>
                  <a:pt x="238" y="863"/>
                  <a:pt x="247" y="840"/>
                </a:cubicBezTo>
                <a:close/>
                <a:moveTo>
                  <a:pt x="75" y="851"/>
                </a:moveTo>
                <a:cubicBezTo>
                  <a:pt x="83" y="854"/>
                  <a:pt x="90" y="857"/>
                  <a:pt x="96" y="860"/>
                </a:cubicBezTo>
                <a:cubicBezTo>
                  <a:pt x="83" y="900"/>
                  <a:pt x="72" y="934"/>
                  <a:pt x="64" y="962"/>
                </a:cubicBezTo>
                <a:lnTo>
                  <a:pt x="41" y="954"/>
                </a:lnTo>
                <a:cubicBezTo>
                  <a:pt x="52" y="925"/>
                  <a:pt x="63" y="891"/>
                  <a:pt x="75" y="851"/>
                </a:cubicBezTo>
                <a:close/>
                <a:moveTo>
                  <a:pt x="50" y="776"/>
                </a:moveTo>
                <a:cubicBezTo>
                  <a:pt x="62" y="785"/>
                  <a:pt x="78" y="797"/>
                  <a:pt x="97" y="812"/>
                </a:cubicBezTo>
                <a:cubicBezTo>
                  <a:pt x="91" y="819"/>
                  <a:pt x="86" y="825"/>
                  <a:pt x="82" y="830"/>
                </a:cubicBezTo>
                <a:cubicBezTo>
                  <a:pt x="62" y="812"/>
                  <a:pt x="47" y="799"/>
                  <a:pt x="37" y="792"/>
                </a:cubicBezTo>
                <a:lnTo>
                  <a:pt x="50" y="776"/>
                </a:lnTo>
                <a:close/>
                <a:moveTo>
                  <a:pt x="60" y="709"/>
                </a:moveTo>
                <a:cubicBezTo>
                  <a:pt x="77" y="722"/>
                  <a:pt x="92" y="735"/>
                  <a:pt x="106" y="747"/>
                </a:cubicBezTo>
                <a:cubicBezTo>
                  <a:pt x="100" y="753"/>
                  <a:pt x="95" y="758"/>
                  <a:pt x="91" y="763"/>
                </a:cubicBezTo>
                <a:cubicBezTo>
                  <a:pt x="76" y="749"/>
                  <a:pt x="61" y="736"/>
                  <a:pt x="47" y="723"/>
                </a:cubicBezTo>
                <a:lnTo>
                  <a:pt x="60" y="709"/>
                </a:lnTo>
                <a:close/>
                <a:moveTo>
                  <a:pt x="381" y="963"/>
                </a:moveTo>
                <a:lnTo>
                  <a:pt x="360" y="963"/>
                </a:lnTo>
                <a:lnTo>
                  <a:pt x="360" y="827"/>
                </a:lnTo>
                <a:cubicBezTo>
                  <a:pt x="347" y="842"/>
                  <a:pt x="333" y="856"/>
                  <a:pt x="318" y="870"/>
                </a:cubicBezTo>
                <a:cubicBezTo>
                  <a:pt x="314" y="864"/>
                  <a:pt x="310" y="857"/>
                  <a:pt x="305" y="851"/>
                </a:cubicBezTo>
                <a:cubicBezTo>
                  <a:pt x="339" y="822"/>
                  <a:pt x="366" y="791"/>
                  <a:pt x="385" y="756"/>
                </a:cubicBezTo>
                <a:lnTo>
                  <a:pt x="313" y="756"/>
                </a:lnTo>
                <a:lnTo>
                  <a:pt x="313" y="737"/>
                </a:lnTo>
                <a:lnTo>
                  <a:pt x="395" y="737"/>
                </a:lnTo>
                <a:cubicBezTo>
                  <a:pt x="400" y="726"/>
                  <a:pt x="404" y="715"/>
                  <a:pt x="408" y="703"/>
                </a:cubicBezTo>
                <a:lnTo>
                  <a:pt x="429" y="708"/>
                </a:lnTo>
                <a:cubicBezTo>
                  <a:pt x="426" y="718"/>
                  <a:pt x="422" y="728"/>
                  <a:pt x="418" y="737"/>
                </a:cubicBezTo>
                <a:lnTo>
                  <a:pt x="567" y="737"/>
                </a:lnTo>
                <a:lnTo>
                  <a:pt x="567" y="756"/>
                </a:lnTo>
                <a:lnTo>
                  <a:pt x="408" y="756"/>
                </a:lnTo>
                <a:cubicBezTo>
                  <a:pt x="403" y="767"/>
                  <a:pt x="397" y="777"/>
                  <a:pt x="390" y="787"/>
                </a:cubicBezTo>
                <a:lnTo>
                  <a:pt x="535" y="787"/>
                </a:lnTo>
                <a:lnTo>
                  <a:pt x="535" y="927"/>
                </a:lnTo>
                <a:cubicBezTo>
                  <a:pt x="535" y="949"/>
                  <a:pt x="524" y="960"/>
                  <a:pt x="503" y="960"/>
                </a:cubicBezTo>
                <a:cubicBezTo>
                  <a:pt x="494" y="960"/>
                  <a:pt x="480" y="960"/>
                  <a:pt x="461" y="960"/>
                </a:cubicBezTo>
                <a:cubicBezTo>
                  <a:pt x="460" y="954"/>
                  <a:pt x="458" y="947"/>
                  <a:pt x="457" y="939"/>
                </a:cubicBezTo>
                <a:cubicBezTo>
                  <a:pt x="473" y="940"/>
                  <a:pt x="486" y="941"/>
                  <a:pt x="496" y="941"/>
                </a:cubicBezTo>
                <a:cubicBezTo>
                  <a:pt x="508" y="941"/>
                  <a:pt x="514" y="935"/>
                  <a:pt x="514" y="923"/>
                </a:cubicBezTo>
                <a:lnTo>
                  <a:pt x="514" y="904"/>
                </a:lnTo>
                <a:lnTo>
                  <a:pt x="381" y="904"/>
                </a:lnTo>
                <a:lnTo>
                  <a:pt x="381" y="963"/>
                </a:lnTo>
                <a:close/>
                <a:moveTo>
                  <a:pt x="381" y="886"/>
                </a:moveTo>
                <a:lnTo>
                  <a:pt x="514" y="886"/>
                </a:lnTo>
                <a:lnTo>
                  <a:pt x="514" y="854"/>
                </a:lnTo>
                <a:lnTo>
                  <a:pt x="381" y="854"/>
                </a:lnTo>
                <a:lnTo>
                  <a:pt x="381" y="886"/>
                </a:lnTo>
                <a:close/>
                <a:moveTo>
                  <a:pt x="514" y="805"/>
                </a:moveTo>
                <a:lnTo>
                  <a:pt x="381" y="805"/>
                </a:lnTo>
                <a:lnTo>
                  <a:pt x="381" y="836"/>
                </a:lnTo>
                <a:lnTo>
                  <a:pt x="514" y="836"/>
                </a:lnTo>
                <a:lnTo>
                  <a:pt x="514" y="805"/>
                </a:lnTo>
                <a:close/>
                <a:moveTo>
                  <a:pt x="706" y="929"/>
                </a:moveTo>
                <a:lnTo>
                  <a:pt x="599" y="929"/>
                </a:lnTo>
                <a:lnTo>
                  <a:pt x="599" y="725"/>
                </a:lnTo>
                <a:lnTo>
                  <a:pt x="625" y="725"/>
                </a:lnTo>
                <a:lnTo>
                  <a:pt x="625" y="906"/>
                </a:lnTo>
                <a:lnTo>
                  <a:pt x="706" y="906"/>
                </a:lnTo>
                <a:lnTo>
                  <a:pt x="706" y="929"/>
                </a:lnTo>
                <a:close/>
                <a:moveTo>
                  <a:pt x="714" y="829"/>
                </a:moveTo>
                <a:cubicBezTo>
                  <a:pt x="714" y="797"/>
                  <a:pt x="723" y="770"/>
                  <a:pt x="741" y="751"/>
                </a:cubicBezTo>
                <a:cubicBezTo>
                  <a:pt x="759" y="731"/>
                  <a:pt x="783" y="722"/>
                  <a:pt x="813" y="722"/>
                </a:cubicBezTo>
                <a:cubicBezTo>
                  <a:pt x="842" y="722"/>
                  <a:pt x="864" y="731"/>
                  <a:pt x="882" y="750"/>
                </a:cubicBezTo>
                <a:cubicBezTo>
                  <a:pt x="899" y="769"/>
                  <a:pt x="908" y="794"/>
                  <a:pt x="908" y="825"/>
                </a:cubicBezTo>
                <a:cubicBezTo>
                  <a:pt x="908" y="858"/>
                  <a:pt x="899" y="884"/>
                  <a:pt x="881" y="903"/>
                </a:cubicBezTo>
                <a:cubicBezTo>
                  <a:pt x="863" y="923"/>
                  <a:pt x="840" y="932"/>
                  <a:pt x="810" y="932"/>
                </a:cubicBezTo>
                <a:cubicBezTo>
                  <a:pt x="781" y="932"/>
                  <a:pt x="758" y="923"/>
                  <a:pt x="740" y="904"/>
                </a:cubicBezTo>
                <a:cubicBezTo>
                  <a:pt x="723" y="885"/>
                  <a:pt x="714" y="860"/>
                  <a:pt x="714" y="829"/>
                </a:cubicBezTo>
                <a:close/>
                <a:moveTo>
                  <a:pt x="742" y="827"/>
                </a:moveTo>
                <a:cubicBezTo>
                  <a:pt x="742" y="852"/>
                  <a:pt x="748" y="872"/>
                  <a:pt x="761" y="887"/>
                </a:cubicBezTo>
                <a:cubicBezTo>
                  <a:pt x="773" y="902"/>
                  <a:pt x="790" y="909"/>
                  <a:pt x="810" y="909"/>
                </a:cubicBezTo>
                <a:cubicBezTo>
                  <a:pt x="832" y="909"/>
                  <a:pt x="849" y="902"/>
                  <a:pt x="861" y="888"/>
                </a:cubicBezTo>
                <a:cubicBezTo>
                  <a:pt x="874" y="873"/>
                  <a:pt x="880" y="853"/>
                  <a:pt x="880" y="828"/>
                </a:cubicBezTo>
                <a:cubicBezTo>
                  <a:pt x="880" y="801"/>
                  <a:pt x="874" y="781"/>
                  <a:pt x="862" y="767"/>
                </a:cubicBezTo>
                <a:cubicBezTo>
                  <a:pt x="850" y="752"/>
                  <a:pt x="833" y="745"/>
                  <a:pt x="812" y="745"/>
                </a:cubicBezTo>
                <a:cubicBezTo>
                  <a:pt x="791" y="745"/>
                  <a:pt x="774" y="753"/>
                  <a:pt x="761" y="768"/>
                </a:cubicBezTo>
                <a:cubicBezTo>
                  <a:pt x="748" y="783"/>
                  <a:pt x="742" y="803"/>
                  <a:pt x="742" y="827"/>
                </a:cubicBezTo>
                <a:close/>
                <a:moveTo>
                  <a:pt x="1101" y="915"/>
                </a:moveTo>
                <a:cubicBezTo>
                  <a:pt x="1081" y="927"/>
                  <a:pt x="1058" y="932"/>
                  <a:pt x="1032" y="932"/>
                </a:cubicBezTo>
                <a:cubicBezTo>
                  <a:pt x="1003" y="932"/>
                  <a:pt x="979" y="923"/>
                  <a:pt x="961" y="905"/>
                </a:cubicBezTo>
                <a:cubicBezTo>
                  <a:pt x="943" y="886"/>
                  <a:pt x="934" y="861"/>
                  <a:pt x="934" y="830"/>
                </a:cubicBezTo>
                <a:cubicBezTo>
                  <a:pt x="934" y="798"/>
                  <a:pt x="944" y="772"/>
                  <a:pt x="964" y="752"/>
                </a:cubicBezTo>
                <a:cubicBezTo>
                  <a:pt x="984" y="732"/>
                  <a:pt x="1009" y="722"/>
                  <a:pt x="1041" y="722"/>
                </a:cubicBezTo>
                <a:cubicBezTo>
                  <a:pt x="1063" y="722"/>
                  <a:pt x="1081" y="725"/>
                  <a:pt x="1097" y="732"/>
                </a:cubicBezTo>
                <a:lnTo>
                  <a:pt x="1097" y="761"/>
                </a:lnTo>
                <a:cubicBezTo>
                  <a:pt x="1080" y="750"/>
                  <a:pt x="1061" y="745"/>
                  <a:pt x="1038" y="745"/>
                </a:cubicBezTo>
                <a:cubicBezTo>
                  <a:pt x="1016" y="745"/>
                  <a:pt x="998" y="753"/>
                  <a:pt x="983" y="768"/>
                </a:cubicBezTo>
                <a:cubicBezTo>
                  <a:pt x="969" y="783"/>
                  <a:pt x="962" y="803"/>
                  <a:pt x="962" y="828"/>
                </a:cubicBezTo>
                <a:cubicBezTo>
                  <a:pt x="962" y="854"/>
                  <a:pt x="968" y="874"/>
                  <a:pt x="982" y="888"/>
                </a:cubicBezTo>
                <a:cubicBezTo>
                  <a:pt x="995" y="902"/>
                  <a:pt x="1013" y="909"/>
                  <a:pt x="1035" y="909"/>
                </a:cubicBezTo>
                <a:cubicBezTo>
                  <a:pt x="1051" y="909"/>
                  <a:pt x="1064" y="906"/>
                  <a:pt x="1075" y="900"/>
                </a:cubicBezTo>
                <a:lnTo>
                  <a:pt x="1075" y="845"/>
                </a:lnTo>
                <a:lnTo>
                  <a:pt x="1031" y="845"/>
                </a:lnTo>
                <a:lnTo>
                  <a:pt x="1031" y="822"/>
                </a:lnTo>
                <a:lnTo>
                  <a:pt x="1101" y="822"/>
                </a:lnTo>
                <a:lnTo>
                  <a:pt x="1101" y="915"/>
                </a:lnTo>
                <a:close/>
                <a:moveTo>
                  <a:pt x="1135" y="829"/>
                </a:moveTo>
                <a:cubicBezTo>
                  <a:pt x="1135" y="797"/>
                  <a:pt x="1143" y="770"/>
                  <a:pt x="1161" y="751"/>
                </a:cubicBezTo>
                <a:cubicBezTo>
                  <a:pt x="1179" y="731"/>
                  <a:pt x="1203" y="722"/>
                  <a:pt x="1234" y="722"/>
                </a:cubicBezTo>
                <a:cubicBezTo>
                  <a:pt x="1262" y="722"/>
                  <a:pt x="1285" y="731"/>
                  <a:pt x="1302" y="750"/>
                </a:cubicBezTo>
                <a:cubicBezTo>
                  <a:pt x="1320" y="769"/>
                  <a:pt x="1328" y="794"/>
                  <a:pt x="1328" y="825"/>
                </a:cubicBezTo>
                <a:cubicBezTo>
                  <a:pt x="1328" y="858"/>
                  <a:pt x="1319" y="884"/>
                  <a:pt x="1302" y="903"/>
                </a:cubicBezTo>
                <a:cubicBezTo>
                  <a:pt x="1284" y="923"/>
                  <a:pt x="1260" y="932"/>
                  <a:pt x="1230" y="932"/>
                </a:cubicBezTo>
                <a:cubicBezTo>
                  <a:pt x="1201" y="932"/>
                  <a:pt x="1178" y="923"/>
                  <a:pt x="1161" y="904"/>
                </a:cubicBezTo>
                <a:cubicBezTo>
                  <a:pt x="1143" y="885"/>
                  <a:pt x="1135" y="860"/>
                  <a:pt x="1135" y="829"/>
                </a:cubicBezTo>
                <a:close/>
                <a:moveTo>
                  <a:pt x="1162" y="827"/>
                </a:moveTo>
                <a:cubicBezTo>
                  <a:pt x="1162" y="852"/>
                  <a:pt x="1169" y="872"/>
                  <a:pt x="1181" y="887"/>
                </a:cubicBezTo>
                <a:cubicBezTo>
                  <a:pt x="1194" y="902"/>
                  <a:pt x="1210" y="909"/>
                  <a:pt x="1230" y="909"/>
                </a:cubicBezTo>
                <a:cubicBezTo>
                  <a:pt x="1252" y="909"/>
                  <a:pt x="1269" y="902"/>
                  <a:pt x="1282" y="888"/>
                </a:cubicBezTo>
                <a:cubicBezTo>
                  <a:pt x="1294" y="873"/>
                  <a:pt x="1300" y="853"/>
                  <a:pt x="1300" y="828"/>
                </a:cubicBezTo>
                <a:cubicBezTo>
                  <a:pt x="1300" y="801"/>
                  <a:pt x="1294" y="781"/>
                  <a:pt x="1282" y="767"/>
                </a:cubicBezTo>
                <a:cubicBezTo>
                  <a:pt x="1270" y="752"/>
                  <a:pt x="1253" y="745"/>
                  <a:pt x="1232" y="745"/>
                </a:cubicBezTo>
                <a:cubicBezTo>
                  <a:pt x="1211" y="745"/>
                  <a:pt x="1195" y="753"/>
                  <a:pt x="1182" y="768"/>
                </a:cubicBezTo>
                <a:cubicBezTo>
                  <a:pt x="1169" y="783"/>
                  <a:pt x="1162" y="803"/>
                  <a:pt x="1162" y="827"/>
                </a:cubicBezTo>
                <a:close/>
                <a:moveTo>
                  <a:pt x="1376" y="785"/>
                </a:moveTo>
                <a:lnTo>
                  <a:pt x="1492" y="785"/>
                </a:lnTo>
                <a:lnTo>
                  <a:pt x="1492" y="889"/>
                </a:lnTo>
                <a:lnTo>
                  <a:pt x="1396" y="889"/>
                </a:lnTo>
                <a:lnTo>
                  <a:pt x="1396" y="908"/>
                </a:lnTo>
                <a:lnTo>
                  <a:pt x="1376" y="908"/>
                </a:lnTo>
                <a:lnTo>
                  <a:pt x="1376" y="785"/>
                </a:lnTo>
                <a:close/>
                <a:moveTo>
                  <a:pt x="1346" y="726"/>
                </a:moveTo>
                <a:lnTo>
                  <a:pt x="1607" y="726"/>
                </a:lnTo>
                <a:lnTo>
                  <a:pt x="1607" y="746"/>
                </a:lnTo>
                <a:lnTo>
                  <a:pt x="1563" y="746"/>
                </a:lnTo>
                <a:lnTo>
                  <a:pt x="1563" y="925"/>
                </a:lnTo>
                <a:cubicBezTo>
                  <a:pt x="1563" y="948"/>
                  <a:pt x="1551" y="960"/>
                  <a:pt x="1528" y="961"/>
                </a:cubicBezTo>
                <a:cubicBezTo>
                  <a:pt x="1512" y="961"/>
                  <a:pt x="1496" y="960"/>
                  <a:pt x="1480" y="960"/>
                </a:cubicBezTo>
                <a:cubicBezTo>
                  <a:pt x="1479" y="952"/>
                  <a:pt x="1478" y="944"/>
                  <a:pt x="1476" y="936"/>
                </a:cubicBezTo>
                <a:cubicBezTo>
                  <a:pt x="1496" y="938"/>
                  <a:pt x="1511" y="938"/>
                  <a:pt x="1521" y="938"/>
                </a:cubicBezTo>
                <a:cubicBezTo>
                  <a:pt x="1534" y="938"/>
                  <a:pt x="1541" y="931"/>
                  <a:pt x="1541" y="917"/>
                </a:cubicBezTo>
                <a:lnTo>
                  <a:pt x="1541" y="746"/>
                </a:lnTo>
                <a:lnTo>
                  <a:pt x="1346" y="746"/>
                </a:lnTo>
                <a:lnTo>
                  <a:pt x="1346" y="726"/>
                </a:lnTo>
                <a:close/>
                <a:moveTo>
                  <a:pt x="1471" y="804"/>
                </a:moveTo>
                <a:lnTo>
                  <a:pt x="1396" y="804"/>
                </a:lnTo>
                <a:lnTo>
                  <a:pt x="1396" y="871"/>
                </a:lnTo>
                <a:lnTo>
                  <a:pt x="1471" y="871"/>
                </a:lnTo>
                <a:lnTo>
                  <a:pt x="1471" y="804"/>
                </a:lnTo>
                <a:close/>
                <a:moveTo>
                  <a:pt x="1718" y="716"/>
                </a:moveTo>
                <a:lnTo>
                  <a:pt x="1778" y="716"/>
                </a:lnTo>
                <a:lnTo>
                  <a:pt x="1778" y="818"/>
                </a:lnTo>
                <a:lnTo>
                  <a:pt x="1798" y="818"/>
                </a:lnTo>
                <a:lnTo>
                  <a:pt x="1798" y="834"/>
                </a:lnTo>
                <a:lnTo>
                  <a:pt x="1778" y="834"/>
                </a:lnTo>
                <a:lnTo>
                  <a:pt x="1778" y="935"/>
                </a:lnTo>
                <a:cubicBezTo>
                  <a:pt x="1778" y="952"/>
                  <a:pt x="1771" y="960"/>
                  <a:pt x="1757" y="960"/>
                </a:cubicBezTo>
                <a:cubicBezTo>
                  <a:pt x="1750" y="960"/>
                  <a:pt x="1743" y="960"/>
                  <a:pt x="1734" y="959"/>
                </a:cubicBezTo>
                <a:cubicBezTo>
                  <a:pt x="1734" y="953"/>
                  <a:pt x="1733" y="947"/>
                  <a:pt x="1731" y="941"/>
                </a:cubicBezTo>
                <a:cubicBezTo>
                  <a:pt x="1738" y="942"/>
                  <a:pt x="1745" y="943"/>
                  <a:pt x="1751" y="943"/>
                </a:cubicBezTo>
                <a:cubicBezTo>
                  <a:pt x="1758" y="943"/>
                  <a:pt x="1761" y="939"/>
                  <a:pt x="1761" y="931"/>
                </a:cubicBezTo>
                <a:lnTo>
                  <a:pt x="1761" y="834"/>
                </a:lnTo>
                <a:lnTo>
                  <a:pt x="1735" y="834"/>
                </a:lnTo>
                <a:lnTo>
                  <a:pt x="1735" y="861"/>
                </a:lnTo>
                <a:cubicBezTo>
                  <a:pt x="1735" y="905"/>
                  <a:pt x="1727" y="940"/>
                  <a:pt x="1711" y="964"/>
                </a:cubicBezTo>
                <a:cubicBezTo>
                  <a:pt x="1706" y="958"/>
                  <a:pt x="1701" y="953"/>
                  <a:pt x="1697" y="950"/>
                </a:cubicBezTo>
                <a:cubicBezTo>
                  <a:pt x="1711" y="929"/>
                  <a:pt x="1718" y="900"/>
                  <a:pt x="1718" y="861"/>
                </a:cubicBezTo>
                <a:lnTo>
                  <a:pt x="1718" y="834"/>
                </a:lnTo>
                <a:lnTo>
                  <a:pt x="1696" y="834"/>
                </a:lnTo>
                <a:lnTo>
                  <a:pt x="1696" y="928"/>
                </a:lnTo>
                <a:cubicBezTo>
                  <a:pt x="1696" y="945"/>
                  <a:pt x="1689" y="953"/>
                  <a:pt x="1674" y="953"/>
                </a:cubicBezTo>
                <a:cubicBezTo>
                  <a:pt x="1668" y="953"/>
                  <a:pt x="1662" y="953"/>
                  <a:pt x="1655" y="953"/>
                </a:cubicBezTo>
                <a:cubicBezTo>
                  <a:pt x="1654" y="947"/>
                  <a:pt x="1653" y="940"/>
                  <a:pt x="1651" y="934"/>
                </a:cubicBezTo>
                <a:cubicBezTo>
                  <a:pt x="1659" y="936"/>
                  <a:pt x="1665" y="936"/>
                  <a:pt x="1670" y="936"/>
                </a:cubicBezTo>
                <a:cubicBezTo>
                  <a:pt x="1676" y="936"/>
                  <a:pt x="1679" y="933"/>
                  <a:pt x="1679" y="925"/>
                </a:cubicBezTo>
                <a:lnTo>
                  <a:pt x="1679" y="834"/>
                </a:lnTo>
                <a:lnTo>
                  <a:pt x="1653" y="834"/>
                </a:lnTo>
                <a:lnTo>
                  <a:pt x="1653" y="865"/>
                </a:lnTo>
                <a:cubicBezTo>
                  <a:pt x="1653" y="905"/>
                  <a:pt x="1644" y="938"/>
                  <a:pt x="1628" y="964"/>
                </a:cubicBezTo>
                <a:cubicBezTo>
                  <a:pt x="1623" y="958"/>
                  <a:pt x="1618" y="953"/>
                  <a:pt x="1614" y="949"/>
                </a:cubicBezTo>
                <a:cubicBezTo>
                  <a:pt x="1629" y="927"/>
                  <a:pt x="1636" y="898"/>
                  <a:pt x="1636" y="860"/>
                </a:cubicBezTo>
                <a:lnTo>
                  <a:pt x="1636" y="834"/>
                </a:lnTo>
                <a:lnTo>
                  <a:pt x="1614" y="834"/>
                </a:lnTo>
                <a:lnTo>
                  <a:pt x="1614" y="818"/>
                </a:lnTo>
                <a:lnTo>
                  <a:pt x="1636" y="818"/>
                </a:lnTo>
                <a:lnTo>
                  <a:pt x="1636" y="717"/>
                </a:lnTo>
                <a:lnTo>
                  <a:pt x="1696" y="717"/>
                </a:lnTo>
                <a:lnTo>
                  <a:pt x="1696" y="818"/>
                </a:lnTo>
                <a:lnTo>
                  <a:pt x="1718" y="818"/>
                </a:lnTo>
                <a:lnTo>
                  <a:pt x="1718" y="716"/>
                </a:lnTo>
                <a:close/>
                <a:moveTo>
                  <a:pt x="1844" y="706"/>
                </a:moveTo>
                <a:lnTo>
                  <a:pt x="1863" y="706"/>
                </a:lnTo>
                <a:lnTo>
                  <a:pt x="1863" y="932"/>
                </a:lnTo>
                <a:cubicBezTo>
                  <a:pt x="1863" y="951"/>
                  <a:pt x="1855" y="960"/>
                  <a:pt x="1838" y="960"/>
                </a:cubicBezTo>
                <a:cubicBezTo>
                  <a:pt x="1828" y="960"/>
                  <a:pt x="1816" y="960"/>
                  <a:pt x="1803" y="960"/>
                </a:cubicBezTo>
                <a:cubicBezTo>
                  <a:pt x="1802" y="952"/>
                  <a:pt x="1801" y="945"/>
                  <a:pt x="1799" y="938"/>
                </a:cubicBezTo>
                <a:cubicBezTo>
                  <a:pt x="1812" y="939"/>
                  <a:pt x="1822" y="940"/>
                  <a:pt x="1830" y="940"/>
                </a:cubicBezTo>
                <a:cubicBezTo>
                  <a:pt x="1839" y="940"/>
                  <a:pt x="1844" y="935"/>
                  <a:pt x="1844" y="926"/>
                </a:cubicBezTo>
                <a:lnTo>
                  <a:pt x="1844" y="706"/>
                </a:lnTo>
                <a:close/>
                <a:moveTo>
                  <a:pt x="1822" y="902"/>
                </a:moveTo>
                <a:lnTo>
                  <a:pt x="1803" y="902"/>
                </a:lnTo>
                <a:lnTo>
                  <a:pt x="1803" y="725"/>
                </a:lnTo>
                <a:lnTo>
                  <a:pt x="1822" y="725"/>
                </a:lnTo>
                <a:lnTo>
                  <a:pt x="1822" y="902"/>
                </a:lnTo>
                <a:close/>
                <a:moveTo>
                  <a:pt x="1761" y="733"/>
                </a:moveTo>
                <a:lnTo>
                  <a:pt x="1735" y="733"/>
                </a:lnTo>
                <a:lnTo>
                  <a:pt x="1735" y="818"/>
                </a:lnTo>
                <a:lnTo>
                  <a:pt x="1761" y="818"/>
                </a:lnTo>
                <a:lnTo>
                  <a:pt x="1761" y="733"/>
                </a:lnTo>
                <a:close/>
                <a:moveTo>
                  <a:pt x="1679" y="733"/>
                </a:moveTo>
                <a:lnTo>
                  <a:pt x="1653" y="733"/>
                </a:lnTo>
                <a:lnTo>
                  <a:pt x="1653" y="818"/>
                </a:lnTo>
                <a:lnTo>
                  <a:pt x="1679" y="818"/>
                </a:lnTo>
                <a:lnTo>
                  <a:pt x="1679" y="733"/>
                </a:lnTo>
                <a:close/>
                <a:moveTo>
                  <a:pt x="1979" y="847"/>
                </a:moveTo>
                <a:lnTo>
                  <a:pt x="2045" y="847"/>
                </a:lnTo>
                <a:lnTo>
                  <a:pt x="2045" y="814"/>
                </a:lnTo>
                <a:lnTo>
                  <a:pt x="1996" y="814"/>
                </a:lnTo>
                <a:lnTo>
                  <a:pt x="1996" y="801"/>
                </a:lnTo>
                <a:cubicBezTo>
                  <a:pt x="1990" y="807"/>
                  <a:pt x="1983" y="812"/>
                  <a:pt x="1977" y="817"/>
                </a:cubicBezTo>
                <a:cubicBezTo>
                  <a:pt x="1973" y="811"/>
                  <a:pt x="1969" y="805"/>
                  <a:pt x="1964" y="799"/>
                </a:cubicBezTo>
                <a:cubicBezTo>
                  <a:pt x="2001" y="774"/>
                  <a:pt x="2029" y="744"/>
                  <a:pt x="2048" y="710"/>
                </a:cubicBezTo>
                <a:lnTo>
                  <a:pt x="2069" y="710"/>
                </a:lnTo>
                <a:lnTo>
                  <a:pt x="2066" y="718"/>
                </a:lnTo>
                <a:cubicBezTo>
                  <a:pt x="2084" y="749"/>
                  <a:pt x="2112" y="774"/>
                  <a:pt x="2150" y="791"/>
                </a:cubicBezTo>
                <a:cubicBezTo>
                  <a:pt x="2145" y="800"/>
                  <a:pt x="2141" y="807"/>
                  <a:pt x="2138" y="813"/>
                </a:cubicBezTo>
                <a:cubicBezTo>
                  <a:pt x="2102" y="792"/>
                  <a:pt x="2075" y="766"/>
                  <a:pt x="2055" y="736"/>
                </a:cubicBezTo>
                <a:cubicBezTo>
                  <a:pt x="2040" y="759"/>
                  <a:pt x="2022" y="779"/>
                  <a:pt x="2003" y="796"/>
                </a:cubicBezTo>
                <a:lnTo>
                  <a:pt x="2111" y="796"/>
                </a:lnTo>
                <a:lnTo>
                  <a:pt x="2111" y="814"/>
                </a:lnTo>
                <a:lnTo>
                  <a:pt x="2065" y="814"/>
                </a:lnTo>
                <a:lnTo>
                  <a:pt x="2065" y="847"/>
                </a:lnTo>
                <a:lnTo>
                  <a:pt x="2136" y="847"/>
                </a:lnTo>
                <a:lnTo>
                  <a:pt x="2136" y="866"/>
                </a:lnTo>
                <a:lnTo>
                  <a:pt x="2065" y="866"/>
                </a:lnTo>
                <a:lnTo>
                  <a:pt x="2065" y="931"/>
                </a:lnTo>
                <a:cubicBezTo>
                  <a:pt x="2065" y="951"/>
                  <a:pt x="2056" y="961"/>
                  <a:pt x="2037" y="961"/>
                </a:cubicBezTo>
                <a:cubicBezTo>
                  <a:pt x="2030" y="961"/>
                  <a:pt x="2020" y="961"/>
                  <a:pt x="2007" y="961"/>
                </a:cubicBezTo>
                <a:cubicBezTo>
                  <a:pt x="2007" y="955"/>
                  <a:pt x="2005" y="948"/>
                  <a:pt x="2004" y="939"/>
                </a:cubicBezTo>
                <a:cubicBezTo>
                  <a:pt x="2013" y="941"/>
                  <a:pt x="2022" y="941"/>
                  <a:pt x="2031" y="941"/>
                </a:cubicBezTo>
                <a:cubicBezTo>
                  <a:pt x="2041" y="941"/>
                  <a:pt x="2045" y="936"/>
                  <a:pt x="2045" y="927"/>
                </a:cubicBezTo>
                <a:lnTo>
                  <a:pt x="2045" y="866"/>
                </a:lnTo>
                <a:lnTo>
                  <a:pt x="1979" y="866"/>
                </a:lnTo>
                <a:lnTo>
                  <a:pt x="1979" y="847"/>
                </a:lnTo>
                <a:close/>
                <a:moveTo>
                  <a:pt x="1973" y="854"/>
                </a:moveTo>
                <a:cubicBezTo>
                  <a:pt x="1978" y="887"/>
                  <a:pt x="1970" y="906"/>
                  <a:pt x="1949" y="910"/>
                </a:cubicBezTo>
                <a:cubicBezTo>
                  <a:pt x="1942" y="911"/>
                  <a:pt x="1934" y="911"/>
                  <a:pt x="1923" y="910"/>
                </a:cubicBezTo>
                <a:cubicBezTo>
                  <a:pt x="1922" y="903"/>
                  <a:pt x="1920" y="895"/>
                  <a:pt x="1917" y="888"/>
                </a:cubicBezTo>
                <a:cubicBezTo>
                  <a:pt x="1926" y="890"/>
                  <a:pt x="1933" y="891"/>
                  <a:pt x="1941" y="890"/>
                </a:cubicBezTo>
                <a:cubicBezTo>
                  <a:pt x="1953" y="889"/>
                  <a:pt x="1957" y="877"/>
                  <a:pt x="1952" y="854"/>
                </a:cubicBezTo>
                <a:cubicBezTo>
                  <a:pt x="1950" y="842"/>
                  <a:pt x="1943" y="827"/>
                  <a:pt x="1930" y="810"/>
                </a:cubicBezTo>
                <a:cubicBezTo>
                  <a:pt x="1936" y="787"/>
                  <a:pt x="1943" y="763"/>
                  <a:pt x="1951" y="737"/>
                </a:cubicBezTo>
                <a:lnTo>
                  <a:pt x="1917" y="737"/>
                </a:lnTo>
                <a:lnTo>
                  <a:pt x="1917" y="965"/>
                </a:lnTo>
                <a:lnTo>
                  <a:pt x="1898" y="965"/>
                </a:lnTo>
                <a:lnTo>
                  <a:pt x="1898" y="719"/>
                </a:lnTo>
                <a:lnTo>
                  <a:pt x="1972" y="719"/>
                </a:lnTo>
                <a:lnTo>
                  <a:pt x="1972" y="737"/>
                </a:lnTo>
                <a:cubicBezTo>
                  <a:pt x="1964" y="763"/>
                  <a:pt x="1956" y="787"/>
                  <a:pt x="1950" y="806"/>
                </a:cubicBezTo>
                <a:cubicBezTo>
                  <a:pt x="1963" y="825"/>
                  <a:pt x="1971" y="840"/>
                  <a:pt x="1973" y="854"/>
                </a:cubicBezTo>
                <a:close/>
                <a:moveTo>
                  <a:pt x="2082" y="893"/>
                </a:moveTo>
                <a:lnTo>
                  <a:pt x="2096" y="880"/>
                </a:lnTo>
                <a:cubicBezTo>
                  <a:pt x="2112" y="896"/>
                  <a:pt x="2128" y="913"/>
                  <a:pt x="2145" y="931"/>
                </a:cubicBezTo>
                <a:lnTo>
                  <a:pt x="2129" y="946"/>
                </a:lnTo>
                <a:cubicBezTo>
                  <a:pt x="2111" y="925"/>
                  <a:pt x="2095" y="907"/>
                  <a:pt x="2082" y="893"/>
                </a:cubicBezTo>
                <a:close/>
                <a:moveTo>
                  <a:pt x="2001" y="878"/>
                </a:moveTo>
                <a:lnTo>
                  <a:pt x="2019" y="888"/>
                </a:lnTo>
                <a:cubicBezTo>
                  <a:pt x="2006" y="911"/>
                  <a:pt x="1993" y="932"/>
                  <a:pt x="1979" y="951"/>
                </a:cubicBezTo>
                <a:cubicBezTo>
                  <a:pt x="1974" y="947"/>
                  <a:pt x="1968" y="943"/>
                  <a:pt x="1962" y="938"/>
                </a:cubicBezTo>
                <a:cubicBezTo>
                  <a:pt x="1976" y="922"/>
                  <a:pt x="1989" y="901"/>
                  <a:pt x="2001" y="878"/>
                </a:cubicBezTo>
                <a:close/>
                <a:moveTo>
                  <a:pt x="170" y="10"/>
                </a:moveTo>
                <a:lnTo>
                  <a:pt x="170" y="537"/>
                </a:lnTo>
                <a:lnTo>
                  <a:pt x="410" y="537"/>
                </a:lnTo>
                <a:lnTo>
                  <a:pt x="410" y="595"/>
                </a:lnTo>
                <a:lnTo>
                  <a:pt x="0" y="595"/>
                </a:lnTo>
                <a:lnTo>
                  <a:pt x="0" y="10"/>
                </a:lnTo>
                <a:lnTo>
                  <a:pt x="170" y="10"/>
                </a:lnTo>
                <a:close/>
                <a:moveTo>
                  <a:pt x="738" y="0"/>
                </a:moveTo>
                <a:cubicBezTo>
                  <a:pt x="908" y="0"/>
                  <a:pt x="993" y="101"/>
                  <a:pt x="993" y="303"/>
                </a:cubicBezTo>
                <a:cubicBezTo>
                  <a:pt x="993" y="504"/>
                  <a:pt x="907" y="605"/>
                  <a:pt x="733" y="605"/>
                </a:cubicBezTo>
                <a:cubicBezTo>
                  <a:pt x="560" y="605"/>
                  <a:pt x="473" y="502"/>
                  <a:pt x="473" y="296"/>
                </a:cubicBezTo>
                <a:cubicBezTo>
                  <a:pt x="473" y="99"/>
                  <a:pt x="561" y="0"/>
                  <a:pt x="738" y="0"/>
                </a:cubicBezTo>
                <a:close/>
                <a:moveTo>
                  <a:pt x="733" y="47"/>
                </a:moveTo>
                <a:cubicBezTo>
                  <a:pt x="701" y="47"/>
                  <a:pt x="680" y="64"/>
                  <a:pt x="668" y="100"/>
                </a:cubicBezTo>
                <a:cubicBezTo>
                  <a:pt x="657" y="135"/>
                  <a:pt x="651" y="203"/>
                  <a:pt x="651" y="303"/>
                </a:cubicBezTo>
                <a:cubicBezTo>
                  <a:pt x="651" y="403"/>
                  <a:pt x="657" y="470"/>
                  <a:pt x="668" y="505"/>
                </a:cubicBezTo>
                <a:cubicBezTo>
                  <a:pt x="680" y="541"/>
                  <a:pt x="701" y="558"/>
                  <a:pt x="733" y="558"/>
                </a:cubicBezTo>
                <a:cubicBezTo>
                  <a:pt x="765" y="558"/>
                  <a:pt x="787" y="541"/>
                  <a:pt x="798" y="505"/>
                </a:cubicBezTo>
                <a:cubicBezTo>
                  <a:pt x="809" y="470"/>
                  <a:pt x="815" y="403"/>
                  <a:pt x="815" y="303"/>
                </a:cubicBezTo>
                <a:cubicBezTo>
                  <a:pt x="815" y="203"/>
                  <a:pt x="809" y="135"/>
                  <a:pt x="798" y="100"/>
                </a:cubicBezTo>
                <a:cubicBezTo>
                  <a:pt x="787" y="64"/>
                  <a:pt x="765" y="47"/>
                  <a:pt x="733" y="47"/>
                </a:cubicBezTo>
                <a:close/>
                <a:moveTo>
                  <a:pt x="1350" y="279"/>
                </a:moveTo>
                <a:lnTo>
                  <a:pt x="1591" y="279"/>
                </a:lnTo>
                <a:lnTo>
                  <a:pt x="1591" y="595"/>
                </a:lnTo>
                <a:lnTo>
                  <a:pt x="1537" y="595"/>
                </a:lnTo>
                <a:lnTo>
                  <a:pt x="1518" y="555"/>
                </a:lnTo>
                <a:cubicBezTo>
                  <a:pt x="1471" y="588"/>
                  <a:pt x="1421" y="605"/>
                  <a:pt x="1369" y="605"/>
                </a:cubicBezTo>
                <a:cubicBezTo>
                  <a:pt x="1282" y="605"/>
                  <a:pt x="1215" y="579"/>
                  <a:pt x="1167" y="527"/>
                </a:cubicBezTo>
                <a:cubicBezTo>
                  <a:pt x="1119" y="475"/>
                  <a:pt x="1095" y="402"/>
                  <a:pt x="1095" y="308"/>
                </a:cubicBezTo>
                <a:cubicBezTo>
                  <a:pt x="1095" y="216"/>
                  <a:pt x="1121" y="142"/>
                  <a:pt x="1171" y="86"/>
                </a:cubicBezTo>
                <a:cubicBezTo>
                  <a:pt x="1222" y="29"/>
                  <a:pt x="1288" y="1"/>
                  <a:pt x="1370" y="1"/>
                </a:cubicBezTo>
                <a:cubicBezTo>
                  <a:pt x="1478" y="1"/>
                  <a:pt x="1544" y="56"/>
                  <a:pt x="1568" y="166"/>
                </a:cubicBezTo>
                <a:lnTo>
                  <a:pt x="1488" y="202"/>
                </a:lnTo>
                <a:lnTo>
                  <a:pt x="1488" y="188"/>
                </a:lnTo>
                <a:lnTo>
                  <a:pt x="1487" y="156"/>
                </a:lnTo>
                <a:cubicBezTo>
                  <a:pt x="1481" y="88"/>
                  <a:pt x="1449" y="53"/>
                  <a:pt x="1391" y="53"/>
                </a:cubicBezTo>
                <a:cubicBezTo>
                  <a:pt x="1348" y="53"/>
                  <a:pt x="1319" y="71"/>
                  <a:pt x="1303" y="108"/>
                </a:cubicBezTo>
                <a:cubicBezTo>
                  <a:pt x="1287" y="145"/>
                  <a:pt x="1280" y="213"/>
                  <a:pt x="1280" y="312"/>
                </a:cubicBezTo>
                <a:cubicBezTo>
                  <a:pt x="1280" y="406"/>
                  <a:pt x="1286" y="469"/>
                  <a:pt x="1299" y="502"/>
                </a:cubicBezTo>
                <a:cubicBezTo>
                  <a:pt x="1311" y="536"/>
                  <a:pt x="1336" y="552"/>
                  <a:pt x="1371" y="552"/>
                </a:cubicBezTo>
                <a:cubicBezTo>
                  <a:pt x="1413" y="552"/>
                  <a:pt x="1434" y="529"/>
                  <a:pt x="1434" y="482"/>
                </a:cubicBezTo>
                <a:lnTo>
                  <a:pt x="1434" y="338"/>
                </a:lnTo>
                <a:lnTo>
                  <a:pt x="1350" y="338"/>
                </a:lnTo>
                <a:lnTo>
                  <a:pt x="1350" y="279"/>
                </a:lnTo>
                <a:close/>
                <a:moveTo>
                  <a:pt x="1966" y="0"/>
                </a:moveTo>
                <a:cubicBezTo>
                  <a:pt x="2136" y="0"/>
                  <a:pt x="2221" y="101"/>
                  <a:pt x="2221" y="303"/>
                </a:cubicBezTo>
                <a:cubicBezTo>
                  <a:pt x="2221" y="504"/>
                  <a:pt x="2135" y="605"/>
                  <a:pt x="1961" y="605"/>
                </a:cubicBezTo>
                <a:cubicBezTo>
                  <a:pt x="1788" y="605"/>
                  <a:pt x="1701" y="502"/>
                  <a:pt x="1701" y="296"/>
                </a:cubicBezTo>
                <a:cubicBezTo>
                  <a:pt x="1701" y="99"/>
                  <a:pt x="1789" y="0"/>
                  <a:pt x="1966" y="0"/>
                </a:cubicBezTo>
                <a:close/>
                <a:moveTo>
                  <a:pt x="1961" y="47"/>
                </a:moveTo>
                <a:cubicBezTo>
                  <a:pt x="1929" y="47"/>
                  <a:pt x="1908" y="64"/>
                  <a:pt x="1896" y="100"/>
                </a:cubicBezTo>
                <a:cubicBezTo>
                  <a:pt x="1885" y="135"/>
                  <a:pt x="1879" y="203"/>
                  <a:pt x="1879" y="303"/>
                </a:cubicBezTo>
                <a:cubicBezTo>
                  <a:pt x="1879" y="403"/>
                  <a:pt x="1885" y="470"/>
                  <a:pt x="1896" y="505"/>
                </a:cubicBezTo>
                <a:cubicBezTo>
                  <a:pt x="1908" y="541"/>
                  <a:pt x="1929" y="558"/>
                  <a:pt x="1961" y="558"/>
                </a:cubicBezTo>
                <a:cubicBezTo>
                  <a:pt x="1993" y="558"/>
                  <a:pt x="2015" y="541"/>
                  <a:pt x="2026" y="505"/>
                </a:cubicBezTo>
                <a:cubicBezTo>
                  <a:pt x="2037" y="470"/>
                  <a:pt x="2043" y="403"/>
                  <a:pt x="2043" y="303"/>
                </a:cubicBezTo>
                <a:cubicBezTo>
                  <a:pt x="2043" y="203"/>
                  <a:pt x="2037" y="135"/>
                  <a:pt x="2026" y="100"/>
                </a:cubicBezTo>
                <a:cubicBezTo>
                  <a:pt x="2015" y="64"/>
                  <a:pt x="1993" y="47"/>
                  <a:pt x="1961"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val="1452144489"/>
      </p:ext>
    </p:extLst>
  </p:cSld>
  <p:clrMapOvr>
    <a:masterClrMapping/>
  </p:clrMapOvr>
  <p:transition advTm="11788"/>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63" name="Freeform 5"/>
          <p:cNvSpPr>
            <a:spLocks/>
          </p:cNvSpPr>
          <p:nvPr/>
        </p:nvSpPr>
        <p:spPr bwMode="auto">
          <a:xfrm>
            <a:off x="0" y="1212132"/>
            <a:ext cx="4260219" cy="5544268"/>
          </a:xfrm>
          <a:custGeom>
            <a:avLst/>
            <a:gdLst>
              <a:gd name="T0" fmla="*/ 0 w 5566"/>
              <a:gd name="T1" fmla="*/ 0 h 9000"/>
              <a:gd name="T2" fmla="*/ 2147483647 w 5566"/>
              <a:gd name="T3" fmla="*/ 0 h 9000"/>
              <a:gd name="T4" fmla="*/ 2147483647 w 5566"/>
              <a:gd name="T5" fmla="*/ 2147483647 h 9000"/>
              <a:gd name="T6" fmla="*/ 0 w 5566"/>
              <a:gd name="T7" fmla="*/ 2147483647 h 9000"/>
              <a:gd name="T8" fmla="*/ 0 w 5566"/>
              <a:gd name="T9" fmla="*/ 0 h 9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6" h="9000">
                <a:moveTo>
                  <a:pt x="0" y="0"/>
                </a:moveTo>
                <a:lnTo>
                  <a:pt x="4324" y="0"/>
                </a:lnTo>
                <a:lnTo>
                  <a:pt x="5566" y="9000"/>
                </a:lnTo>
                <a:lnTo>
                  <a:pt x="0" y="9000"/>
                </a:lnTo>
                <a:lnTo>
                  <a:pt x="0" y="0"/>
                </a:lnTo>
                <a:close/>
              </a:path>
            </a:pathLst>
          </a:custGeom>
          <a:blipFill dpi="0" rotWithShape="1">
            <a:blip r:embed="rId2"/>
            <a:srcRect/>
            <a:tile tx="146050" ty="57150" sx="80000" sy="80000" flip="none" algn="ctr"/>
          </a:blipFill>
          <a:ln>
            <a:noFill/>
          </a:ln>
          <a:extLst/>
        </p:spPr>
        <p:txBody>
          <a:bodyPr/>
          <a:lstStyle/>
          <a:p>
            <a:endParaRPr lang="zh-CN" altLang="en-US">
              <a:solidFill>
                <a:srgbClr val="006794"/>
              </a:solidFill>
              <a:latin typeface="Arial"/>
              <a:ea typeface="微软雅黑"/>
              <a:cs typeface="+mn-ea"/>
              <a:sym typeface="+mn-lt"/>
            </a:endParaRPr>
          </a:p>
        </p:txBody>
      </p:sp>
      <p:grpSp>
        <p:nvGrpSpPr>
          <p:cNvPr id="2" name="组合 1"/>
          <p:cNvGrpSpPr/>
          <p:nvPr/>
        </p:nvGrpSpPr>
        <p:grpSpPr>
          <a:xfrm>
            <a:off x="0" y="340595"/>
            <a:ext cx="3286894" cy="782637"/>
            <a:chOff x="0" y="340595"/>
            <a:chExt cx="3286894" cy="782637"/>
          </a:xfrm>
        </p:grpSpPr>
        <p:sp>
          <p:nvSpPr>
            <p:cNvPr id="14365" name="矩形 12"/>
            <p:cNvSpPr>
              <a:spLocks noChangeArrowheads="1"/>
            </p:cNvSpPr>
            <p:nvPr/>
          </p:nvSpPr>
          <p:spPr bwMode="auto">
            <a:xfrm>
              <a:off x="0" y="340595"/>
              <a:ext cx="3286894" cy="782637"/>
            </a:xfrm>
            <a:prstGeom prst="rect">
              <a:avLst/>
            </a:prstGeom>
            <a:solidFill>
              <a:srgbClr val="005F97"/>
            </a:solidFill>
            <a:ln>
              <a:noFill/>
            </a:ln>
            <a:extLst/>
          </p:spPr>
          <p:txBody>
            <a:bodyPr/>
            <a:lstStyle/>
            <a:p>
              <a:pPr>
                <a:buFontTx/>
                <a:buNone/>
              </a:pPr>
              <a:endParaRPr lang="zh-CN" altLang="en-US">
                <a:solidFill>
                  <a:srgbClr val="006794"/>
                </a:solidFill>
                <a:latin typeface="Arial"/>
                <a:ea typeface="微软雅黑"/>
                <a:cs typeface="+mn-ea"/>
                <a:sym typeface="+mn-lt"/>
              </a:endParaRPr>
            </a:p>
          </p:txBody>
        </p:sp>
        <p:sp>
          <p:nvSpPr>
            <p:cNvPr id="14366" name="TextBox 98"/>
            <p:cNvSpPr txBox="1">
              <a:spLocks noChangeArrowheads="1"/>
            </p:cNvSpPr>
            <p:nvPr/>
          </p:nvSpPr>
          <p:spPr bwMode="auto">
            <a:xfrm>
              <a:off x="478582" y="362821"/>
              <a:ext cx="90281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2800" dirty="0">
                  <a:solidFill>
                    <a:srgbClr val="FFFFFF"/>
                  </a:solidFill>
                  <a:latin typeface="Arial"/>
                  <a:ea typeface="微软雅黑"/>
                  <a:cs typeface="+mn-ea"/>
                  <a:sym typeface="+mn-lt"/>
                </a:rPr>
                <a:t>目录</a:t>
              </a:r>
            </a:p>
          </p:txBody>
        </p:sp>
        <p:sp>
          <p:nvSpPr>
            <p:cNvPr id="14367" name="TextBox 104"/>
            <p:cNvSpPr txBox="1">
              <a:spLocks noChangeArrowheads="1"/>
            </p:cNvSpPr>
            <p:nvPr/>
          </p:nvSpPr>
          <p:spPr bwMode="auto">
            <a:xfrm>
              <a:off x="532528" y="745409"/>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en-US" altLang="zh-CN">
                  <a:solidFill>
                    <a:srgbClr val="FFFFFF"/>
                  </a:solidFill>
                  <a:latin typeface="Arial"/>
                  <a:ea typeface="微软雅黑"/>
                  <a:cs typeface="+mn-ea"/>
                  <a:sym typeface="+mn-lt"/>
                </a:rPr>
                <a:t>Contents</a:t>
              </a:r>
              <a:endParaRPr lang="zh-CN" altLang="en-US">
                <a:solidFill>
                  <a:srgbClr val="FFFFFF"/>
                </a:solidFill>
                <a:latin typeface="Arial"/>
                <a:ea typeface="微软雅黑"/>
                <a:cs typeface="+mn-ea"/>
                <a:sym typeface="+mn-lt"/>
              </a:endParaRPr>
            </a:p>
          </p:txBody>
        </p:sp>
      </p:grpSp>
      <p:sp>
        <p:nvSpPr>
          <p:cNvPr id="6" name="矩形 5"/>
          <p:cNvSpPr/>
          <p:nvPr/>
        </p:nvSpPr>
        <p:spPr bwMode="auto">
          <a:xfrm>
            <a:off x="-1" y="116632"/>
            <a:ext cx="12190413" cy="144016"/>
          </a:xfrm>
          <a:prstGeom prst="rect">
            <a:avLst/>
          </a:prstGeom>
          <a:solidFill>
            <a:srgbClr val="005F97"/>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006794"/>
              </a:solidFill>
              <a:latin typeface="Arial"/>
              <a:ea typeface="微软雅黑"/>
              <a:cs typeface="+mn-ea"/>
              <a:sym typeface="+mn-lt"/>
            </a:endParaRPr>
          </a:p>
        </p:txBody>
      </p:sp>
      <p:grpSp>
        <p:nvGrpSpPr>
          <p:cNvPr id="24" name="组合 15"/>
          <p:cNvGrpSpPr>
            <a:grpSpLocks/>
          </p:cNvGrpSpPr>
          <p:nvPr/>
        </p:nvGrpSpPr>
        <p:grpSpPr bwMode="auto">
          <a:xfrm>
            <a:off x="5797220" y="1321586"/>
            <a:ext cx="4762482" cy="850747"/>
            <a:chOff x="4247964" y="2057753"/>
            <a:chExt cx="4120794" cy="736358"/>
          </a:xfrm>
        </p:grpSpPr>
        <p:sp>
          <p:nvSpPr>
            <p:cNvPr id="25" name="TextBox 24"/>
            <p:cNvSpPr txBox="1"/>
            <p:nvPr/>
          </p:nvSpPr>
          <p:spPr>
            <a:xfrm>
              <a:off x="5004131" y="2057753"/>
              <a:ext cx="2556550" cy="439549"/>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26" name="圆角矩形​​ 10"/>
            <p:cNvSpPr>
              <a:spLocks noChangeArrowheads="1"/>
            </p:cNvSpPr>
            <p:nvPr/>
          </p:nvSpPr>
          <p:spPr bwMode="auto">
            <a:xfrm>
              <a:off x="4247964" y="2133922"/>
              <a:ext cx="647740" cy="647441"/>
            </a:xfrm>
            <a:prstGeom prst="roundRect">
              <a:avLst>
                <a:gd name="adj" fmla="val 16667"/>
              </a:avLst>
            </a:prstGeom>
            <a:solidFill>
              <a:srgbClr val="005F97"/>
            </a:solidFill>
            <a:ln w="25400" algn="ctr">
              <a:solidFill>
                <a:srgbClr val="F8F8F8"/>
              </a:solidFill>
              <a:round/>
              <a:headEnd/>
              <a:tailEnd/>
            </a:ln>
          </p:spPr>
          <p:txBody>
            <a:bodyPr anchor="ctr"/>
            <a:lstStyle/>
            <a:p>
              <a:pPr algn="ctr" defTabSz="914377"/>
              <a:r>
                <a:rPr lang="en-US" altLang="zh-CN" sz="3700" dirty="0">
                  <a:solidFill>
                    <a:srgbClr val="FFFFFF"/>
                  </a:solidFill>
                  <a:latin typeface="+mn-lt"/>
                  <a:ea typeface="+mn-ea"/>
                  <a:cs typeface="+mn-ea"/>
                  <a:sym typeface="+mn-lt"/>
                </a:rPr>
                <a:t>1</a:t>
              </a:r>
              <a:endParaRPr lang="zh-CN" altLang="en-US" sz="3700" dirty="0">
                <a:solidFill>
                  <a:srgbClr val="FFFFFF"/>
                </a:solidFill>
                <a:latin typeface="+mn-lt"/>
                <a:ea typeface="+mn-ea"/>
                <a:cs typeface="+mn-ea"/>
                <a:sym typeface="+mn-lt"/>
              </a:endParaRPr>
            </a:p>
          </p:txBody>
        </p:sp>
        <p:sp>
          <p:nvSpPr>
            <p:cNvPr id="27" name="TextBox 26"/>
            <p:cNvSpPr txBox="1"/>
            <p:nvPr/>
          </p:nvSpPr>
          <p:spPr>
            <a:xfrm>
              <a:off x="5013286" y="2501078"/>
              <a:ext cx="3355472" cy="293033"/>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grpSp>
        <p:nvGrpSpPr>
          <p:cNvPr id="28" name="组合 16"/>
          <p:cNvGrpSpPr>
            <a:grpSpLocks/>
          </p:cNvGrpSpPr>
          <p:nvPr/>
        </p:nvGrpSpPr>
        <p:grpSpPr bwMode="auto">
          <a:xfrm>
            <a:off x="5792992" y="2701287"/>
            <a:ext cx="4762482" cy="850747"/>
            <a:chOff x="4247964" y="2057753"/>
            <a:chExt cx="4120794" cy="736358"/>
          </a:xfrm>
        </p:grpSpPr>
        <p:sp>
          <p:nvSpPr>
            <p:cNvPr id="29" name="TextBox 28"/>
            <p:cNvSpPr txBox="1"/>
            <p:nvPr/>
          </p:nvSpPr>
          <p:spPr>
            <a:xfrm>
              <a:off x="5004131" y="2057753"/>
              <a:ext cx="2556550" cy="439549"/>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30" name="圆角矩形​​ 18"/>
            <p:cNvSpPr>
              <a:spLocks noChangeArrowheads="1"/>
            </p:cNvSpPr>
            <p:nvPr/>
          </p:nvSpPr>
          <p:spPr bwMode="auto">
            <a:xfrm>
              <a:off x="4247964" y="2133922"/>
              <a:ext cx="647740" cy="647441"/>
            </a:xfrm>
            <a:prstGeom prst="roundRect">
              <a:avLst>
                <a:gd name="adj" fmla="val 16667"/>
              </a:avLst>
            </a:prstGeom>
            <a:solidFill>
              <a:schemeClr val="accent1"/>
            </a:solidFill>
            <a:ln w="25400" algn="ctr">
              <a:solidFill>
                <a:srgbClr val="F8F8F8"/>
              </a:solidFill>
              <a:round/>
              <a:headEnd/>
              <a:tailEnd/>
            </a:ln>
          </p:spPr>
          <p:txBody>
            <a:bodyPr anchor="ctr"/>
            <a:lstStyle/>
            <a:p>
              <a:pPr algn="ctr" defTabSz="914377"/>
              <a:r>
                <a:rPr lang="en-US" altLang="zh-CN" sz="3700" dirty="0">
                  <a:solidFill>
                    <a:srgbClr val="FFFFFF"/>
                  </a:solidFill>
                  <a:latin typeface="+mn-lt"/>
                  <a:ea typeface="+mn-ea"/>
                  <a:cs typeface="+mn-ea"/>
                  <a:sym typeface="+mn-lt"/>
                </a:rPr>
                <a:t>2</a:t>
              </a:r>
              <a:endParaRPr lang="zh-CN" altLang="en-US" sz="3700" dirty="0">
                <a:solidFill>
                  <a:srgbClr val="FFFFFF"/>
                </a:solidFill>
                <a:latin typeface="+mn-lt"/>
                <a:ea typeface="+mn-ea"/>
                <a:cs typeface="+mn-ea"/>
                <a:sym typeface="+mn-lt"/>
              </a:endParaRPr>
            </a:p>
          </p:txBody>
        </p:sp>
        <p:sp>
          <p:nvSpPr>
            <p:cNvPr id="31" name="TextBox 30"/>
            <p:cNvSpPr txBox="1"/>
            <p:nvPr/>
          </p:nvSpPr>
          <p:spPr>
            <a:xfrm>
              <a:off x="5013286" y="2501078"/>
              <a:ext cx="3355472" cy="293033"/>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grpSp>
        <p:nvGrpSpPr>
          <p:cNvPr id="48" name="组合 20"/>
          <p:cNvGrpSpPr>
            <a:grpSpLocks/>
          </p:cNvGrpSpPr>
          <p:nvPr/>
        </p:nvGrpSpPr>
        <p:grpSpPr bwMode="auto">
          <a:xfrm>
            <a:off x="5797220" y="4080988"/>
            <a:ext cx="4762482" cy="850747"/>
            <a:chOff x="4247964" y="2057753"/>
            <a:chExt cx="4120794" cy="736358"/>
          </a:xfrm>
        </p:grpSpPr>
        <p:sp>
          <p:nvSpPr>
            <p:cNvPr id="49" name="TextBox 48"/>
            <p:cNvSpPr txBox="1"/>
            <p:nvPr/>
          </p:nvSpPr>
          <p:spPr>
            <a:xfrm>
              <a:off x="5004131" y="2057753"/>
              <a:ext cx="2556550" cy="439549"/>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50" name="圆角矩形​​ 22"/>
            <p:cNvSpPr>
              <a:spLocks noChangeArrowheads="1"/>
            </p:cNvSpPr>
            <p:nvPr/>
          </p:nvSpPr>
          <p:spPr bwMode="auto">
            <a:xfrm>
              <a:off x="4247964" y="2133922"/>
              <a:ext cx="647740" cy="647441"/>
            </a:xfrm>
            <a:prstGeom prst="roundRect">
              <a:avLst>
                <a:gd name="adj" fmla="val 16667"/>
              </a:avLst>
            </a:prstGeom>
            <a:solidFill>
              <a:schemeClr val="accent1"/>
            </a:solidFill>
            <a:ln w="25400" algn="ctr">
              <a:solidFill>
                <a:srgbClr val="F8F8F8"/>
              </a:solidFill>
              <a:round/>
              <a:headEnd/>
              <a:tailEnd/>
            </a:ln>
          </p:spPr>
          <p:txBody>
            <a:bodyPr anchor="ctr"/>
            <a:lstStyle/>
            <a:p>
              <a:pPr algn="ctr" defTabSz="914377"/>
              <a:r>
                <a:rPr lang="en-US" altLang="zh-CN" sz="3700">
                  <a:solidFill>
                    <a:srgbClr val="FFFFFF"/>
                  </a:solidFill>
                  <a:latin typeface="+mn-lt"/>
                  <a:ea typeface="+mn-ea"/>
                  <a:cs typeface="+mn-ea"/>
                  <a:sym typeface="+mn-lt"/>
                </a:rPr>
                <a:t>3</a:t>
              </a:r>
              <a:endParaRPr lang="zh-CN" altLang="en-US" sz="3700">
                <a:solidFill>
                  <a:srgbClr val="FFFFFF"/>
                </a:solidFill>
                <a:latin typeface="+mn-lt"/>
                <a:ea typeface="+mn-ea"/>
                <a:cs typeface="+mn-ea"/>
                <a:sym typeface="+mn-lt"/>
              </a:endParaRPr>
            </a:p>
          </p:txBody>
        </p:sp>
        <p:sp>
          <p:nvSpPr>
            <p:cNvPr id="51" name="TextBox 50"/>
            <p:cNvSpPr txBox="1"/>
            <p:nvPr/>
          </p:nvSpPr>
          <p:spPr>
            <a:xfrm>
              <a:off x="5013286" y="2501078"/>
              <a:ext cx="3355472" cy="293033"/>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grpSp>
        <p:nvGrpSpPr>
          <p:cNvPr id="52" name="组合 24"/>
          <p:cNvGrpSpPr>
            <a:grpSpLocks/>
          </p:cNvGrpSpPr>
          <p:nvPr/>
        </p:nvGrpSpPr>
        <p:grpSpPr bwMode="auto">
          <a:xfrm>
            <a:off x="5784518" y="5460690"/>
            <a:ext cx="4762482" cy="848630"/>
            <a:chOff x="4247964" y="2057753"/>
            <a:chExt cx="4120794" cy="736390"/>
          </a:xfrm>
        </p:grpSpPr>
        <p:sp>
          <p:nvSpPr>
            <p:cNvPr id="53" name="TextBox 52"/>
            <p:cNvSpPr txBox="1"/>
            <p:nvPr/>
          </p:nvSpPr>
          <p:spPr>
            <a:xfrm>
              <a:off x="5004131" y="2057753"/>
              <a:ext cx="2556550" cy="440665"/>
            </a:xfrm>
            <a:prstGeom prst="rect">
              <a:avLst/>
            </a:prstGeom>
            <a:noFill/>
          </p:spPr>
          <p:txBody>
            <a:bodyPr wrap="none">
              <a:spAutoFit/>
            </a:bodyPr>
            <a:lstStyle/>
            <a:p>
              <a:pPr defTabSz="914377">
                <a:defRPr/>
              </a:pPr>
              <a:r>
                <a:rPr lang="zh-CN" altLang="en-US" sz="2700" dirty="0">
                  <a:solidFill>
                    <a:srgbClr val="000000">
                      <a:lumMod val="85000"/>
                      <a:lumOff val="15000"/>
                    </a:srgbClr>
                  </a:solidFill>
                  <a:latin typeface="+mn-lt"/>
                  <a:ea typeface="+mn-ea"/>
                  <a:cs typeface="+mn-ea"/>
                  <a:sym typeface="+mn-lt"/>
                </a:rPr>
                <a:t>在此输入目录内容</a:t>
              </a:r>
            </a:p>
          </p:txBody>
        </p:sp>
        <p:sp>
          <p:nvSpPr>
            <p:cNvPr id="54" name="圆角矩形​​ 26"/>
            <p:cNvSpPr>
              <a:spLocks noChangeArrowheads="1"/>
            </p:cNvSpPr>
            <p:nvPr/>
          </p:nvSpPr>
          <p:spPr bwMode="auto">
            <a:xfrm>
              <a:off x="4247964" y="2132499"/>
              <a:ext cx="647740" cy="648864"/>
            </a:xfrm>
            <a:prstGeom prst="roundRect">
              <a:avLst>
                <a:gd name="adj" fmla="val 16667"/>
              </a:avLst>
            </a:prstGeom>
            <a:solidFill>
              <a:schemeClr val="accent1"/>
            </a:solidFill>
            <a:ln w="25400" algn="ctr">
              <a:solidFill>
                <a:srgbClr val="F8F8F8"/>
              </a:solidFill>
              <a:round/>
              <a:headEnd/>
              <a:tailEnd/>
            </a:ln>
          </p:spPr>
          <p:txBody>
            <a:bodyPr anchor="ctr"/>
            <a:lstStyle/>
            <a:p>
              <a:pPr algn="ctr" defTabSz="914377"/>
              <a:r>
                <a:rPr lang="en-US" altLang="zh-CN" sz="3700">
                  <a:solidFill>
                    <a:srgbClr val="FFFFFF"/>
                  </a:solidFill>
                  <a:latin typeface="+mn-lt"/>
                  <a:ea typeface="+mn-ea"/>
                  <a:cs typeface="+mn-ea"/>
                  <a:sym typeface="+mn-lt"/>
                </a:rPr>
                <a:t>4</a:t>
              </a:r>
              <a:endParaRPr lang="zh-CN" altLang="en-US" sz="3700">
                <a:solidFill>
                  <a:srgbClr val="FFFFFF"/>
                </a:solidFill>
                <a:latin typeface="+mn-lt"/>
                <a:ea typeface="+mn-ea"/>
                <a:cs typeface="+mn-ea"/>
                <a:sym typeface="+mn-lt"/>
              </a:endParaRPr>
            </a:p>
          </p:txBody>
        </p:sp>
        <p:sp>
          <p:nvSpPr>
            <p:cNvPr id="55" name="TextBox 54"/>
            <p:cNvSpPr txBox="1"/>
            <p:nvPr/>
          </p:nvSpPr>
          <p:spPr>
            <a:xfrm>
              <a:off x="5013286" y="2500366"/>
              <a:ext cx="3355472" cy="293777"/>
            </a:xfrm>
            <a:prstGeom prst="rect">
              <a:avLst/>
            </a:prstGeom>
            <a:noFill/>
          </p:spPr>
          <p:txBody>
            <a:bodyPr wrap="none">
              <a:spAutoFit/>
            </a:bodyPr>
            <a:lstStyle/>
            <a:p>
              <a:pPr defTabSz="914377">
                <a:defRPr/>
              </a:pPr>
              <a:r>
                <a:rPr lang="zh-CN" altLang="en-US" sz="1600" dirty="0">
                  <a:solidFill>
                    <a:srgbClr val="000000">
                      <a:lumMod val="85000"/>
                      <a:lumOff val="15000"/>
                    </a:srgbClr>
                  </a:solidFill>
                  <a:latin typeface="+mn-lt"/>
                  <a:ea typeface="+mn-ea"/>
                  <a:cs typeface="+mn-ea"/>
                  <a:sym typeface="+mn-lt"/>
                </a:rPr>
                <a:t>在此录入此部分的内容及说明，简单扼要</a:t>
              </a:r>
            </a:p>
          </p:txBody>
        </p:sp>
      </p:grpSp>
    </p:spTree>
    <p:extLst>
      <p:ext uri="{BB962C8B-B14F-4D97-AF65-F5344CB8AC3E}">
        <p14:creationId xmlns:p14="http://schemas.microsoft.com/office/powerpoint/2010/main" val="1161631732"/>
      </p:ext>
    </p:extLst>
  </p:cSld>
  <p:clrMapOvr>
    <a:masterClrMapping/>
  </p:clrMapOvr>
  <p:transition spd="slow" advTm="10235">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14363"/>
                                        </p:tgtEl>
                                        <p:attrNameLst>
                                          <p:attrName>style.visibility</p:attrName>
                                        </p:attrNameLst>
                                      </p:cBhvr>
                                      <p:to>
                                        <p:strVal val="visible"/>
                                      </p:to>
                                    </p:set>
                                    <p:animEffect transition="in" filter="fade">
                                      <p:cBhvr>
                                        <p:cTn id="17" dur="800" decel="100000"/>
                                        <p:tgtEl>
                                          <p:spTgt spid="14363"/>
                                        </p:tgtEl>
                                      </p:cBhvr>
                                    </p:animEffect>
                                    <p:anim calcmode="lin" valueType="num">
                                      <p:cBhvr>
                                        <p:cTn id="18" dur="800" decel="100000" fill="hold"/>
                                        <p:tgtEl>
                                          <p:spTgt spid="14363"/>
                                        </p:tgtEl>
                                        <p:attrNameLst>
                                          <p:attrName>style.rotation</p:attrName>
                                        </p:attrNameLst>
                                      </p:cBhvr>
                                      <p:tavLst>
                                        <p:tav tm="0">
                                          <p:val>
                                            <p:fltVal val="-90"/>
                                          </p:val>
                                        </p:tav>
                                        <p:tav tm="100000">
                                          <p:val>
                                            <p:fltVal val="0"/>
                                          </p:val>
                                        </p:tav>
                                      </p:tavLst>
                                    </p:anim>
                                    <p:anim calcmode="lin" valueType="num">
                                      <p:cBhvr>
                                        <p:cTn id="19" dur="800" decel="100000" fill="hold"/>
                                        <p:tgtEl>
                                          <p:spTgt spid="14363"/>
                                        </p:tgtEl>
                                        <p:attrNameLst>
                                          <p:attrName>ppt_x</p:attrName>
                                        </p:attrNameLst>
                                      </p:cBhvr>
                                      <p:tavLst>
                                        <p:tav tm="0">
                                          <p:val>
                                            <p:strVal val="#ppt_x+0.4"/>
                                          </p:val>
                                        </p:tav>
                                        <p:tav tm="100000">
                                          <p:val>
                                            <p:strVal val="#ppt_x-0.05"/>
                                          </p:val>
                                        </p:tav>
                                      </p:tavLst>
                                    </p:anim>
                                    <p:anim calcmode="lin" valueType="num">
                                      <p:cBhvr>
                                        <p:cTn id="20" dur="800" decel="100000" fill="hold"/>
                                        <p:tgtEl>
                                          <p:spTgt spid="14363"/>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4363"/>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4363"/>
                                        </p:tgtEl>
                                        <p:attrNameLst>
                                          <p:attrName>ppt_y</p:attrName>
                                        </p:attrNameLst>
                                      </p:cBhvr>
                                      <p:tavLst>
                                        <p:tav tm="0">
                                          <p:val>
                                            <p:strVal val="#ppt_y+0.1"/>
                                          </p:val>
                                        </p:tav>
                                        <p:tav tm="100000">
                                          <p:val>
                                            <p:strVal val="#ppt_y"/>
                                          </p:val>
                                        </p:tav>
                                      </p:tavLst>
                                    </p:anim>
                                  </p:childTnLst>
                                </p:cTn>
                              </p:par>
                            </p:childTnLst>
                          </p:cTn>
                        </p:par>
                        <p:par>
                          <p:cTn id="23" fill="hold">
                            <p:stCondLst>
                              <p:cond delay="1000"/>
                            </p:stCondLst>
                            <p:childTnLst>
                              <p:par>
                                <p:cTn id="24" presetID="2" presetClass="entr" presetSubtype="2"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1+#ppt_w/2"/>
                                          </p:val>
                                        </p:tav>
                                        <p:tav tm="100000">
                                          <p:val>
                                            <p:strVal val="#ppt_x"/>
                                          </p:val>
                                        </p:tav>
                                      </p:tavLst>
                                    </p:anim>
                                    <p:anim calcmode="lin" valueType="num">
                                      <p:cBhvr additive="base">
                                        <p:cTn id="27" dur="500" fill="hold"/>
                                        <p:tgtEl>
                                          <p:spTgt spid="24"/>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1+#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2"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additive="base">
                                        <p:cTn id="36" dur="500" fill="hold"/>
                                        <p:tgtEl>
                                          <p:spTgt spid="48"/>
                                        </p:tgtEl>
                                        <p:attrNameLst>
                                          <p:attrName>ppt_x</p:attrName>
                                        </p:attrNameLst>
                                      </p:cBhvr>
                                      <p:tavLst>
                                        <p:tav tm="0">
                                          <p:val>
                                            <p:strVal val="1+#ppt_w/2"/>
                                          </p:val>
                                        </p:tav>
                                        <p:tav tm="100000">
                                          <p:val>
                                            <p:strVal val="#ppt_x"/>
                                          </p:val>
                                        </p:tav>
                                      </p:tavLst>
                                    </p:anim>
                                    <p:anim calcmode="lin" valueType="num">
                                      <p:cBhvr additive="base">
                                        <p:cTn id="37" dur="500" fill="hold"/>
                                        <p:tgtEl>
                                          <p:spTgt spid="48"/>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2" presetClass="entr" presetSubtype="2"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500" fill="hold"/>
                                        <p:tgtEl>
                                          <p:spTgt spid="52"/>
                                        </p:tgtEl>
                                        <p:attrNameLst>
                                          <p:attrName>ppt_x</p:attrName>
                                        </p:attrNameLst>
                                      </p:cBhvr>
                                      <p:tavLst>
                                        <p:tav tm="0">
                                          <p:val>
                                            <p:strVal val="1+#ppt_w/2"/>
                                          </p:val>
                                        </p:tav>
                                        <p:tav tm="100000">
                                          <p:val>
                                            <p:strVal val="#ppt_x"/>
                                          </p:val>
                                        </p:tav>
                                      </p:tavLst>
                                    </p:anim>
                                    <p:anim calcmode="lin" valueType="num">
                                      <p:cBhvr additive="base">
                                        <p:cTn id="42"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6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sp>
        <p:nvSpPr>
          <p:cNvPr id="83" name="矩形 4"/>
          <p:cNvSpPr>
            <a:spLocks noChangeArrowheads="1"/>
          </p:cNvSpPr>
          <p:nvPr/>
        </p:nvSpPr>
        <p:spPr bwMode="auto">
          <a:xfrm>
            <a:off x="585483" y="908051"/>
            <a:ext cx="10681486" cy="3241675"/>
          </a:xfrm>
          <a:prstGeom prst="rect">
            <a:avLst/>
          </a:prstGeom>
          <a:blipFill dpi="0" rotWithShape="1">
            <a:blip r:embed="rId2"/>
            <a:srcRect/>
            <a:stretch>
              <a:fillRect/>
            </a:stretch>
          </a:blipFill>
          <a:ln w="9525">
            <a:solidFill>
              <a:srgbClr val="FFFFFF"/>
            </a:solidFill>
            <a:bevel/>
            <a:headEnd/>
            <a:tailEnd/>
          </a:ln>
        </p:spPr>
        <p:txBody>
          <a:bodyPr/>
          <a:lstStyle/>
          <a:p>
            <a:pPr>
              <a:buFontTx/>
              <a:buNone/>
            </a:pPr>
            <a:endParaRPr lang="zh-CN" altLang="en-US">
              <a:latin typeface="+mn-lt"/>
              <a:ea typeface="+mn-ea"/>
              <a:cs typeface="+mn-ea"/>
              <a:sym typeface="+mn-lt"/>
            </a:endParaRPr>
          </a:p>
        </p:txBody>
      </p:sp>
      <p:sp>
        <p:nvSpPr>
          <p:cNvPr id="84" name="单圆角矩形 5"/>
          <p:cNvSpPr>
            <a:spLocks/>
          </p:cNvSpPr>
          <p:nvPr/>
        </p:nvSpPr>
        <p:spPr bwMode="auto">
          <a:xfrm>
            <a:off x="585483" y="4195763"/>
            <a:ext cx="3484335" cy="2328862"/>
          </a:xfrm>
          <a:custGeom>
            <a:avLst/>
            <a:gdLst>
              <a:gd name="T0" fmla="*/ 0 w 3486972"/>
              <a:gd name="T1" fmla="*/ 0 h 2329590"/>
              <a:gd name="T2" fmla="*/ 3245238 w 3486972"/>
              <a:gd name="T3" fmla="*/ 0 h 2329590"/>
              <a:gd name="T4" fmla="*/ 3485328 w 3486972"/>
              <a:gd name="T5" fmla="*/ 240054 h 2329590"/>
              <a:gd name="T6" fmla="*/ 3485328 w 3486972"/>
              <a:gd name="T7" fmla="*/ 2328134 h 2329590"/>
              <a:gd name="T8" fmla="*/ 0 w 3486972"/>
              <a:gd name="T9" fmla="*/ 2328134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rgbClr val="005F97"/>
          </a:solidFill>
          <a:ln w="9525" cap="flat" cmpd="sng">
            <a:solidFill>
              <a:srgbClr val="FFFFFF"/>
            </a:solidFill>
            <a:bevel/>
            <a:headEnd/>
            <a:tailEnd/>
          </a:ln>
        </p:spPr>
        <p:txBody>
          <a:bodyPr/>
          <a:lstStyle/>
          <a:p>
            <a:endParaRPr lang="zh-CN" altLang="en-US">
              <a:latin typeface="+mn-lt"/>
              <a:ea typeface="+mn-ea"/>
              <a:cs typeface="+mn-ea"/>
              <a:sym typeface="+mn-lt"/>
            </a:endParaRPr>
          </a:p>
        </p:txBody>
      </p:sp>
      <p:sp>
        <p:nvSpPr>
          <p:cNvPr id="85" name="单圆角矩形 6"/>
          <p:cNvSpPr>
            <a:spLocks/>
          </p:cNvSpPr>
          <p:nvPr/>
        </p:nvSpPr>
        <p:spPr bwMode="auto">
          <a:xfrm>
            <a:off x="4177712" y="4195763"/>
            <a:ext cx="3485921" cy="2328862"/>
          </a:xfrm>
          <a:custGeom>
            <a:avLst/>
            <a:gdLst>
              <a:gd name="T0" fmla="*/ 0 w 3486972"/>
              <a:gd name="T1" fmla="*/ 0 h 2329590"/>
              <a:gd name="T2" fmla="*/ 3248192 w 3486972"/>
              <a:gd name="T3" fmla="*/ 0 h 2329590"/>
              <a:gd name="T4" fmla="*/ 3488502 w 3486972"/>
              <a:gd name="T5" fmla="*/ 240054 h 2329590"/>
              <a:gd name="T6" fmla="*/ 3488502 w 3486972"/>
              <a:gd name="T7" fmla="*/ 2328134 h 2329590"/>
              <a:gd name="T8" fmla="*/ 0 w 3486972"/>
              <a:gd name="T9" fmla="*/ 2328134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tx2"/>
          </a:solidFill>
          <a:ln w="9525" cap="flat" cmpd="sng">
            <a:solidFill>
              <a:srgbClr val="FFFFFF"/>
            </a:solidFill>
            <a:bevel/>
            <a:headEnd/>
            <a:tailEnd/>
          </a:ln>
        </p:spPr>
        <p:txBody>
          <a:bodyPr/>
          <a:lstStyle/>
          <a:p>
            <a:endParaRPr lang="zh-CN" altLang="en-US">
              <a:latin typeface="+mn-lt"/>
              <a:ea typeface="+mn-ea"/>
              <a:cs typeface="+mn-ea"/>
              <a:sym typeface="+mn-lt"/>
            </a:endParaRPr>
          </a:p>
        </p:txBody>
      </p:sp>
      <p:sp>
        <p:nvSpPr>
          <p:cNvPr id="86" name="单圆角矩形 7"/>
          <p:cNvSpPr>
            <a:spLocks/>
          </p:cNvSpPr>
          <p:nvPr/>
        </p:nvSpPr>
        <p:spPr bwMode="auto">
          <a:xfrm>
            <a:off x="7769941" y="4195763"/>
            <a:ext cx="3485921" cy="2328862"/>
          </a:xfrm>
          <a:custGeom>
            <a:avLst/>
            <a:gdLst>
              <a:gd name="T0" fmla="*/ 0 w 3486972"/>
              <a:gd name="T1" fmla="*/ 0 h 2329590"/>
              <a:gd name="T2" fmla="*/ 3248192 w 3486972"/>
              <a:gd name="T3" fmla="*/ 0 h 2329590"/>
              <a:gd name="T4" fmla="*/ 3488502 w 3486972"/>
              <a:gd name="T5" fmla="*/ 240054 h 2329590"/>
              <a:gd name="T6" fmla="*/ 3488502 w 3486972"/>
              <a:gd name="T7" fmla="*/ 2328134 h 2329590"/>
              <a:gd name="T8" fmla="*/ 0 w 3486972"/>
              <a:gd name="T9" fmla="*/ 2328134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2"/>
          </a:solidFill>
          <a:ln w="9525" cap="flat" cmpd="sng">
            <a:solidFill>
              <a:srgbClr val="FFFFFF"/>
            </a:solidFill>
            <a:bevel/>
            <a:headEnd/>
            <a:tailEnd/>
          </a:ln>
        </p:spPr>
        <p:txBody>
          <a:bodyPr/>
          <a:lstStyle/>
          <a:p>
            <a:endParaRPr lang="zh-CN" altLang="en-US">
              <a:latin typeface="+mn-lt"/>
              <a:ea typeface="+mn-ea"/>
              <a:cs typeface="+mn-ea"/>
              <a:sym typeface="+mn-lt"/>
            </a:endParaRPr>
          </a:p>
        </p:txBody>
      </p:sp>
      <p:sp>
        <p:nvSpPr>
          <p:cNvPr id="87" name="椭圆 8"/>
          <p:cNvSpPr>
            <a:spLocks noChangeArrowheads="1"/>
          </p:cNvSpPr>
          <p:nvPr/>
        </p:nvSpPr>
        <p:spPr bwMode="auto">
          <a:xfrm>
            <a:off x="1959542" y="3829050"/>
            <a:ext cx="736217" cy="735013"/>
          </a:xfrm>
          <a:prstGeom prst="ellipse">
            <a:avLst/>
          </a:prstGeom>
          <a:solidFill>
            <a:srgbClr val="005F97"/>
          </a:solidFill>
          <a:ln w="38100">
            <a:solidFill>
              <a:srgbClr val="FFFFFF"/>
            </a:solidFill>
            <a:round/>
            <a:headEnd/>
            <a:tailEnd/>
          </a:ln>
        </p:spPr>
        <p:txBody>
          <a:bodyPr/>
          <a:lstStyle/>
          <a:p>
            <a:pPr>
              <a:buFontTx/>
              <a:buNone/>
            </a:pPr>
            <a:endParaRPr lang="zh-CN" altLang="en-US">
              <a:latin typeface="+mn-lt"/>
              <a:ea typeface="+mn-ea"/>
              <a:cs typeface="+mn-ea"/>
              <a:sym typeface="+mn-lt"/>
            </a:endParaRPr>
          </a:p>
        </p:txBody>
      </p:sp>
      <p:sp>
        <p:nvSpPr>
          <p:cNvPr id="88" name="椭圆 9"/>
          <p:cNvSpPr>
            <a:spLocks noChangeArrowheads="1"/>
          </p:cNvSpPr>
          <p:nvPr/>
        </p:nvSpPr>
        <p:spPr bwMode="auto">
          <a:xfrm>
            <a:off x="5553358" y="3829050"/>
            <a:ext cx="734630" cy="735013"/>
          </a:xfrm>
          <a:prstGeom prst="ellipse">
            <a:avLst/>
          </a:prstGeom>
          <a:solidFill>
            <a:srgbClr val="005F97"/>
          </a:solidFill>
          <a:ln w="38100">
            <a:solidFill>
              <a:srgbClr val="FFFFFF"/>
            </a:solidFill>
            <a:round/>
            <a:headEnd/>
            <a:tailEnd/>
          </a:ln>
        </p:spPr>
        <p:txBody>
          <a:bodyPr/>
          <a:lstStyle/>
          <a:p>
            <a:pPr>
              <a:buFontTx/>
              <a:buNone/>
            </a:pPr>
            <a:endParaRPr lang="zh-CN" altLang="en-US">
              <a:latin typeface="+mn-lt"/>
              <a:ea typeface="+mn-ea"/>
              <a:cs typeface="+mn-ea"/>
              <a:sym typeface="+mn-lt"/>
            </a:endParaRPr>
          </a:p>
        </p:txBody>
      </p:sp>
      <p:sp>
        <p:nvSpPr>
          <p:cNvPr id="89" name="椭圆 10"/>
          <p:cNvSpPr>
            <a:spLocks noChangeArrowheads="1"/>
          </p:cNvSpPr>
          <p:nvPr/>
        </p:nvSpPr>
        <p:spPr bwMode="auto">
          <a:xfrm>
            <a:off x="8988506" y="3829050"/>
            <a:ext cx="734629" cy="735013"/>
          </a:xfrm>
          <a:prstGeom prst="ellipse">
            <a:avLst/>
          </a:prstGeom>
          <a:solidFill>
            <a:srgbClr val="005F97"/>
          </a:solidFill>
          <a:ln w="38100">
            <a:solidFill>
              <a:srgbClr val="FFFFFF"/>
            </a:solidFill>
            <a:round/>
            <a:headEnd/>
            <a:tailEnd/>
          </a:ln>
        </p:spPr>
        <p:txBody>
          <a:bodyPr/>
          <a:lstStyle/>
          <a:p>
            <a:pPr>
              <a:buFontTx/>
              <a:buNone/>
            </a:pPr>
            <a:endParaRPr lang="zh-CN" altLang="en-US">
              <a:latin typeface="+mn-lt"/>
              <a:ea typeface="+mn-ea"/>
              <a:cs typeface="+mn-ea"/>
              <a:sym typeface="+mn-lt"/>
            </a:endParaRPr>
          </a:p>
        </p:txBody>
      </p:sp>
      <p:sp>
        <p:nvSpPr>
          <p:cNvPr id="90" name="TextBox 11"/>
          <p:cNvSpPr txBox="1">
            <a:spLocks noChangeArrowheads="1"/>
          </p:cNvSpPr>
          <p:nvPr/>
        </p:nvSpPr>
        <p:spPr bwMode="auto">
          <a:xfrm>
            <a:off x="2099170" y="3933825"/>
            <a:ext cx="4569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Tx/>
              <a:buNone/>
            </a:pPr>
            <a:r>
              <a:rPr lang="en-US" altLang="zh-CN" sz="3000" b="1">
                <a:solidFill>
                  <a:srgbClr val="F8F8F8"/>
                </a:solidFill>
                <a:latin typeface="+mn-lt"/>
                <a:ea typeface="+mn-ea"/>
                <a:cs typeface="+mn-ea"/>
                <a:sym typeface="+mn-lt"/>
              </a:rPr>
              <a:t>1</a:t>
            </a:r>
            <a:endParaRPr lang="zh-CN" altLang="en-US" sz="3000" b="1">
              <a:solidFill>
                <a:srgbClr val="F8F8F8"/>
              </a:solidFill>
              <a:latin typeface="+mn-lt"/>
              <a:ea typeface="+mn-ea"/>
              <a:cs typeface="+mn-ea"/>
              <a:sym typeface="+mn-lt"/>
            </a:endParaRPr>
          </a:p>
        </p:txBody>
      </p:sp>
      <p:sp>
        <p:nvSpPr>
          <p:cNvPr id="91" name="TextBox 12"/>
          <p:cNvSpPr txBox="1">
            <a:spLocks noChangeArrowheads="1"/>
          </p:cNvSpPr>
          <p:nvPr/>
        </p:nvSpPr>
        <p:spPr bwMode="auto">
          <a:xfrm>
            <a:off x="5707265" y="3933825"/>
            <a:ext cx="4569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Tx/>
              <a:buNone/>
            </a:pPr>
            <a:r>
              <a:rPr lang="en-US" altLang="zh-CN" sz="3000" b="1">
                <a:solidFill>
                  <a:srgbClr val="F8F8F8"/>
                </a:solidFill>
                <a:latin typeface="+mn-lt"/>
                <a:ea typeface="+mn-ea"/>
                <a:cs typeface="+mn-ea"/>
                <a:sym typeface="+mn-lt"/>
              </a:rPr>
              <a:t>2</a:t>
            </a:r>
            <a:endParaRPr lang="zh-CN" altLang="en-US" sz="3000" b="1">
              <a:solidFill>
                <a:srgbClr val="F8F8F8"/>
              </a:solidFill>
              <a:latin typeface="+mn-lt"/>
              <a:ea typeface="+mn-ea"/>
              <a:cs typeface="+mn-ea"/>
              <a:sym typeface="+mn-lt"/>
            </a:endParaRPr>
          </a:p>
        </p:txBody>
      </p:sp>
      <p:sp>
        <p:nvSpPr>
          <p:cNvPr id="92" name="TextBox 13"/>
          <p:cNvSpPr txBox="1">
            <a:spLocks noChangeArrowheads="1"/>
          </p:cNvSpPr>
          <p:nvPr/>
        </p:nvSpPr>
        <p:spPr bwMode="auto">
          <a:xfrm>
            <a:off x="9110679" y="3933825"/>
            <a:ext cx="4569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Tx/>
              <a:buNone/>
            </a:pPr>
            <a:r>
              <a:rPr lang="en-US" altLang="zh-CN" sz="3000" b="1">
                <a:solidFill>
                  <a:srgbClr val="F8F8F8"/>
                </a:solidFill>
                <a:latin typeface="+mn-lt"/>
                <a:ea typeface="+mn-ea"/>
                <a:cs typeface="+mn-ea"/>
                <a:sym typeface="+mn-lt"/>
              </a:rPr>
              <a:t>3</a:t>
            </a:r>
            <a:endParaRPr lang="zh-CN" altLang="en-US" sz="3000" b="1">
              <a:solidFill>
                <a:srgbClr val="F8F8F8"/>
              </a:solidFill>
              <a:latin typeface="+mn-lt"/>
              <a:ea typeface="+mn-ea"/>
              <a:cs typeface="+mn-ea"/>
              <a:sym typeface="+mn-lt"/>
            </a:endParaRPr>
          </a:p>
        </p:txBody>
      </p:sp>
      <p:sp>
        <p:nvSpPr>
          <p:cNvPr id="93" name="TextBox 14"/>
          <p:cNvSpPr txBox="1">
            <a:spLocks noChangeArrowheads="1"/>
          </p:cNvSpPr>
          <p:nvPr/>
        </p:nvSpPr>
        <p:spPr bwMode="auto">
          <a:xfrm>
            <a:off x="786991" y="4724401"/>
            <a:ext cx="314002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dirty="0">
                <a:solidFill>
                  <a:srgbClr val="FFFFFF"/>
                </a:solidFill>
                <a:latin typeface="+mn-lt"/>
                <a:ea typeface="+mn-ea"/>
                <a:cs typeface="+mn-ea"/>
                <a:sym typeface="+mn-lt"/>
              </a:rPr>
              <a:t>在此录入此部分内容及说明</a:t>
            </a:r>
            <a:r>
              <a:rPr lang="zh-CN" altLang="en-US" sz="2800" dirty="0">
                <a:solidFill>
                  <a:srgbClr val="F8F8F8"/>
                </a:solidFill>
                <a:latin typeface="+mn-lt"/>
                <a:ea typeface="+mn-ea"/>
                <a:cs typeface="+mn-ea"/>
                <a:sym typeface="+mn-lt"/>
              </a:rPr>
              <a:t>在此录入此部分内容及说明</a:t>
            </a:r>
          </a:p>
        </p:txBody>
      </p:sp>
      <p:sp>
        <p:nvSpPr>
          <p:cNvPr id="94" name="TextBox 15"/>
          <p:cNvSpPr txBox="1">
            <a:spLocks noChangeArrowheads="1"/>
          </p:cNvSpPr>
          <p:nvPr/>
        </p:nvSpPr>
        <p:spPr bwMode="auto">
          <a:xfrm>
            <a:off x="4347486" y="4724401"/>
            <a:ext cx="314002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dirty="0">
                <a:solidFill>
                  <a:srgbClr val="FFFFFF"/>
                </a:solidFill>
                <a:latin typeface="+mn-lt"/>
                <a:ea typeface="+mn-ea"/>
                <a:cs typeface="+mn-ea"/>
                <a:sym typeface="+mn-lt"/>
              </a:rPr>
              <a:t>在此录入此部分内容及说明</a:t>
            </a:r>
            <a:r>
              <a:rPr lang="zh-CN" altLang="en-US" sz="2800" dirty="0">
                <a:solidFill>
                  <a:srgbClr val="F8F8F8"/>
                </a:solidFill>
                <a:latin typeface="+mn-lt"/>
                <a:ea typeface="+mn-ea"/>
                <a:cs typeface="+mn-ea"/>
                <a:sym typeface="+mn-lt"/>
              </a:rPr>
              <a:t>在此录入此部分内容及说明</a:t>
            </a:r>
          </a:p>
        </p:txBody>
      </p:sp>
      <p:sp>
        <p:nvSpPr>
          <p:cNvPr id="95" name="TextBox 16"/>
          <p:cNvSpPr txBox="1">
            <a:spLocks noChangeArrowheads="1"/>
          </p:cNvSpPr>
          <p:nvPr/>
        </p:nvSpPr>
        <p:spPr bwMode="auto">
          <a:xfrm>
            <a:off x="7955582" y="4724401"/>
            <a:ext cx="314002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dirty="0">
                <a:solidFill>
                  <a:srgbClr val="FFFFFF"/>
                </a:solidFill>
                <a:latin typeface="+mn-lt"/>
                <a:ea typeface="+mn-ea"/>
                <a:cs typeface="+mn-ea"/>
                <a:sym typeface="+mn-lt"/>
              </a:rPr>
              <a:t>在此录入此部分内容及说明</a:t>
            </a:r>
            <a:r>
              <a:rPr lang="zh-CN" altLang="en-US" sz="2800" dirty="0">
                <a:solidFill>
                  <a:srgbClr val="F8F8F8"/>
                </a:solidFill>
                <a:latin typeface="+mn-lt"/>
                <a:ea typeface="+mn-ea"/>
                <a:cs typeface="+mn-ea"/>
                <a:sym typeface="+mn-lt"/>
              </a:rPr>
              <a:t>在此录入此部分内容及说明</a:t>
            </a:r>
          </a:p>
        </p:txBody>
      </p:sp>
    </p:spTree>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500" decel="50000" fill="hold">
                                          <p:stCondLst>
                                            <p:cond delay="0"/>
                                          </p:stCondLst>
                                        </p:cTn>
                                        <p:tgtEl>
                                          <p:spTgt spid="8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3"/>
                                        </p:tgtEl>
                                        <p:attrNameLst>
                                          <p:attrName>ppt_w</p:attrName>
                                        </p:attrNameLst>
                                      </p:cBhvr>
                                      <p:tavLst>
                                        <p:tav tm="0">
                                          <p:val>
                                            <p:strVal val="#ppt_w*.05"/>
                                          </p:val>
                                        </p:tav>
                                        <p:tav tm="100000">
                                          <p:val>
                                            <p:strVal val="#ppt_w"/>
                                          </p:val>
                                        </p:tav>
                                      </p:tavLst>
                                    </p:anim>
                                    <p:anim calcmode="lin" valueType="num">
                                      <p:cBhvr>
                                        <p:cTn id="10" dur="1000" fill="hold"/>
                                        <p:tgtEl>
                                          <p:spTgt spid="8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fade">
                                      <p:cBhvr>
                                        <p:cTn id="19" dur="500"/>
                                        <p:tgtEl>
                                          <p:spTgt spid="8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7"/>
                                        </p:tgtEl>
                                        <p:attrNameLst>
                                          <p:attrName>style.visibility</p:attrName>
                                        </p:attrNameLst>
                                      </p:cBhvr>
                                      <p:to>
                                        <p:strVal val="visible"/>
                                      </p:to>
                                    </p:set>
                                    <p:animEffect transition="in" filter="fade">
                                      <p:cBhvr>
                                        <p:cTn id="22" dur="500"/>
                                        <p:tgtEl>
                                          <p:spTgt spid="8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fade">
                                      <p:cBhvr>
                                        <p:cTn id="25" dur="500"/>
                                        <p:tgtEl>
                                          <p:spTgt spid="9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fade">
                                      <p:cBhvr>
                                        <p:cTn id="28" dur="500"/>
                                        <p:tgtEl>
                                          <p:spTgt spid="9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85"/>
                                        </p:tgtEl>
                                        <p:attrNameLst>
                                          <p:attrName>style.visibility</p:attrName>
                                        </p:attrNameLst>
                                      </p:cBhvr>
                                      <p:to>
                                        <p:strVal val="visible"/>
                                      </p:to>
                                    </p:set>
                                    <p:animEffect transition="in" filter="fade">
                                      <p:cBhvr>
                                        <p:cTn id="33" dur="500"/>
                                        <p:tgtEl>
                                          <p:spTgt spid="8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8"/>
                                        </p:tgtEl>
                                        <p:attrNameLst>
                                          <p:attrName>style.visibility</p:attrName>
                                        </p:attrNameLst>
                                      </p:cBhvr>
                                      <p:to>
                                        <p:strVal val="visible"/>
                                      </p:to>
                                    </p:set>
                                    <p:animEffect transition="in" filter="fade">
                                      <p:cBhvr>
                                        <p:cTn id="36" dur="500"/>
                                        <p:tgtEl>
                                          <p:spTgt spid="8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91"/>
                                        </p:tgtEl>
                                        <p:attrNameLst>
                                          <p:attrName>style.visibility</p:attrName>
                                        </p:attrNameLst>
                                      </p:cBhvr>
                                      <p:to>
                                        <p:strVal val="visible"/>
                                      </p:to>
                                    </p:set>
                                    <p:animEffect transition="in" filter="fade">
                                      <p:cBhvr>
                                        <p:cTn id="39" dur="500"/>
                                        <p:tgtEl>
                                          <p:spTgt spid="9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4"/>
                                        </p:tgtEl>
                                        <p:attrNameLst>
                                          <p:attrName>style.visibility</p:attrName>
                                        </p:attrNameLst>
                                      </p:cBhvr>
                                      <p:to>
                                        <p:strVal val="visible"/>
                                      </p:to>
                                    </p:set>
                                    <p:animEffect transition="in" filter="fade">
                                      <p:cBhvr>
                                        <p:cTn id="42" dur="500"/>
                                        <p:tgtEl>
                                          <p:spTgt spid="9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86"/>
                                        </p:tgtEl>
                                        <p:attrNameLst>
                                          <p:attrName>style.visibility</p:attrName>
                                        </p:attrNameLst>
                                      </p:cBhvr>
                                      <p:to>
                                        <p:strVal val="visible"/>
                                      </p:to>
                                    </p:set>
                                    <p:animEffect transition="in" filter="fade">
                                      <p:cBhvr>
                                        <p:cTn id="47" dur="500"/>
                                        <p:tgtEl>
                                          <p:spTgt spid="8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89"/>
                                        </p:tgtEl>
                                        <p:attrNameLst>
                                          <p:attrName>style.visibility</p:attrName>
                                        </p:attrNameLst>
                                      </p:cBhvr>
                                      <p:to>
                                        <p:strVal val="visible"/>
                                      </p:to>
                                    </p:set>
                                    <p:animEffect transition="in" filter="fade">
                                      <p:cBhvr>
                                        <p:cTn id="50" dur="500"/>
                                        <p:tgtEl>
                                          <p:spTgt spid="8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92"/>
                                        </p:tgtEl>
                                        <p:attrNameLst>
                                          <p:attrName>style.visibility</p:attrName>
                                        </p:attrNameLst>
                                      </p:cBhvr>
                                      <p:to>
                                        <p:strVal val="visible"/>
                                      </p:to>
                                    </p:set>
                                    <p:animEffect transition="in" filter="fade">
                                      <p:cBhvr>
                                        <p:cTn id="53" dur="500"/>
                                        <p:tgtEl>
                                          <p:spTgt spid="9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5"/>
                                        </p:tgtEl>
                                        <p:attrNameLst>
                                          <p:attrName>style.visibility</p:attrName>
                                        </p:attrNameLst>
                                      </p:cBhvr>
                                      <p:to>
                                        <p:strVal val="visible"/>
                                      </p:to>
                                    </p:set>
                                    <p:animEffect transition="in" filter="fade">
                                      <p:cBhvr>
                                        <p:cTn id="5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87" grpId="0" animBg="1"/>
      <p:bldP spid="88" grpId="0" animBg="1"/>
      <p:bldP spid="89" grpId="0" animBg="1"/>
      <p:bldP spid="90" grpId="0"/>
      <p:bldP spid="91" grpId="0"/>
      <p:bldP spid="92" grpId="0"/>
      <p:bldP spid="93" grpId="0"/>
      <p:bldP spid="94" grpId="0"/>
      <p:bldP spid="9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grpSp>
        <p:nvGrpSpPr>
          <p:cNvPr id="7" name="组合 6"/>
          <p:cNvGrpSpPr/>
          <p:nvPr/>
        </p:nvGrpSpPr>
        <p:grpSpPr>
          <a:xfrm>
            <a:off x="1108225" y="2294221"/>
            <a:ext cx="1223325" cy="1008063"/>
            <a:chOff x="890124" y="2183978"/>
            <a:chExt cx="1223325" cy="1008063"/>
          </a:xfrm>
        </p:grpSpPr>
        <p:sp>
          <p:nvSpPr>
            <p:cNvPr id="20" name="燕尾形 27"/>
            <p:cNvSpPr>
              <a:spLocks noChangeArrowheads="1"/>
            </p:cNvSpPr>
            <p:nvPr/>
          </p:nvSpPr>
          <p:spPr bwMode="auto">
            <a:xfrm rot="16200000">
              <a:off x="997755" y="2076347"/>
              <a:ext cx="1008063" cy="1223325"/>
            </a:xfrm>
            <a:prstGeom prst="chevron">
              <a:avLst>
                <a:gd name="adj" fmla="val 23861"/>
              </a:avLst>
            </a:prstGeom>
            <a:solidFill>
              <a:srgbClr val="005F97"/>
            </a:solidFill>
            <a:ln>
              <a:noFill/>
            </a:ln>
          </p:spPr>
          <p:txBody>
            <a:bodyPr/>
            <a:lstStyle/>
            <a:p>
              <a:pPr>
                <a:buFontTx/>
                <a:buNone/>
              </a:pPr>
              <a:endParaRPr lang="zh-CN" altLang="en-US" sz="2800" b="1">
                <a:solidFill>
                  <a:srgbClr val="C4261D"/>
                </a:solidFill>
                <a:latin typeface="+mn-lt"/>
                <a:ea typeface="+mn-ea"/>
                <a:cs typeface="+mn-ea"/>
                <a:sym typeface="+mn-lt"/>
              </a:endParaRPr>
            </a:p>
          </p:txBody>
        </p:sp>
        <p:sp>
          <p:nvSpPr>
            <p:cNvPr id="23" name="TextBox 30"/>
            <p:cNvSpPr txBox="1">
              <a:spLocks noChangeArrowheads="1"/>
            </p:cNvSpPr>
            <p:nvPr/>
          </p:nvSpPr>
          <p:spPr bwMode="auto">
            <a:xfrm>
              <a:off x="1229125" y="2415752"/>
              <a:ext cx="5437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Tx/>
                <a:buNone/>
              </a:pPr>
              <a:r>
                <a:rPr lang="zh-CN" altLang="en-US" sz="2800" b="1" dirty="0">
                  <a:solidFill>
                    <a:srgbClr val="F8F8F8"/>
                  </a:solidFill>
                  <a:latin typeface="+mn-lt"/>
                  <a:ea typeface="+mn-ea"/>
                  <a:cs typeface="+mn-ea"/>
                  <a:sym typeface="+mn-lt"/>
                </a:rPr>
                <a:t>一</a:t>
              </a:r>
            </a:p>
          </p:txBody>
        </p:sp>
      </p:grpSp>
      <p:sp>
        <p:nvSpPr>
          <p:cNvPr id="24" name="TextBox 31"/>
          <p:cNvSpPr txBox="1">
            <a:spLocks noChangeArrowheads="1"/>
          </p:cNvSpPr>
          <p:nvPr/>
        </p:nvSpPr>
        <p:spPr bwMode="auto">
          <a:xfrm>
            <a:off x="2474351" y="2551395"/>
            <a:ext cx="32637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2000" dirty="0">
                <a:solidFill>
                  <a:srgbClr val="080808"/>
                </a:solidFill>
                <a:latin typeface="+mn-lt"/>
                <a:ea typeface="+mn-ea"/>
                <a:cs typeface="+mn-ea"/>
                <a:sym typeface="+mn-lt"/>
              </a:rPr>
              <a:t>在此录入此部分内容及说明在此录入此部分内容及说明</a:t>
            </a:r>
          </a:p>
        </p:txBody>
      </p:sp>
      <p:grpSp>
        <p:nvGrpSpPr>
          <p:cNvPr id="5" name="组合 4"/>
          <p:cNvGrpSpPr/>
          <p:nvPr/>
        </p:nvGrpSpPr>
        <p:grpSpPr>
          <a:xfrm>
            <a:off x="1108225" y="3861097"/>
            <a:ext cx="1223325" cy="1008063"/>
            <a:chOff x="890124" y="3593678"/>
            <a:chExt cx="1223325" cy="1008063"/>
          </a:xfrm>
        </p:grpSpPr>
        <p:sp>
          <p:nvSpPr>
            <p:cNvPr id="19" name="燕尾形 26"/>
            <p:cNvSpPr>
              <a:spLocks noChangeArrowheads="1"/>
            </p:cNvSpPr>
            <p:nvPr/>
          </p:nvSpPr>
          <p:spPr bwMode="auto">
            <a:xfrm rot="16200000">
              <a:off x="997755" y="3486047"/>
              <a:ext cx="1008063" cy="1223325"/>
            </a:xfrm>
            <a:prstGeom prst="chevron">
              <a:avLst>
                <a:gd name="adj" fmla="val 23861"/>
              </a:avLst>
            </a:prstGeom>
            <a:solidFill>
              <a:srgbClr val="D44318"/>
            </a:solidFill>
            <a:ln>
              <a:noFill/>
            </a:ln>
          </p:spPr>
          <p:txBody>
            <a:bodyPr/>
            <a:lstStyle/>
            <a:p>
              <a:pPr>
                <a:buFontTx/>
                <a:buNone/>
              </a:pPr>
              <a:endParaRPr lang="zh-CN" altLang="en-US" sz="2800" b="1">
                <a:solidFill>
                  <a:srgbClr val="C4261D"/>
                </a:solidFill>
                <a:latin typeface="+mn-lt"/>
                <a:ea typeface="+mn-ea"/>
                <a:cs typeface="+mn-ea"/>
                <a:sym typeface="+mn-lt"/>
              </a:endParaRPr>
            </a:p>
          </p:txBody>
        </p:sp>
        <p:sp>
          <p:nvSpPr>
            <p:cNvPr id="25" name="TextBox 32"/>
            <p:cNvSpPr txBox="1">
              <a:spLocks noChangeArrowheads="1"/>
            </p:cNvSpPr>
            <p:nvPr/>
          </p:nvSpPr>
          <p:spPr bwMode="auto">
            <a:xfrm>
              <a:off x="1229124" y="3779415"/>
              <a:ext cx="5437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Tx/>
                <a:buNone/>
              </a:pPr>
              <a:r>
                <a:rPr lang="zh-CN" altLang="en-US" sz="2800" b="1" dirty="0">
                  <a:solidFill>
                    <a:srgbClr val="F8F8F8"/>
                  </a:solidFill>
                  <a:latin typeface="+mn-lt"/>
                  <a:ea typeface="+mn-ea"/>
                  <a:cs typeface="+mn-ea"/>
                  <a:sym typeface="+mn-lt"/>
                </a:rPr>
                <a:t>二</a:t>
              </a:r>
            </a:p>
          </p:txBody>
        </p:sp>
      </p:grpSp>
      <p:sp>
        <p:nvSpPr>
          <p:cNvPr id="26" name="TextBox 33"/>
          <p:cNvSpPr txBox="1">
            <a:spLocks noChangeArrowheads="1"/>
          </p:cNvSpPr>
          <p:nvPr/>
        </p:nvSpPr>
        <p:spPr bwMode="auto">
          <a:xfrm>
            <a:off x="2474351" y="4058270"/>
            <a:ext cx="32637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2000" dirty="0">
                <a:solidFill>
                  <a:srgbClr val="080808"/>
                </a:solidFill>
                <a:latin typeface="+mn-lt"/>
                <a:ea typeface="+mn-ea"/>
                <a:cs typeface="+mn-ea"/>
                <a:sym typeface="+mn-lt"/>
              </a:rPr>
              <a:t>在此录入此部分内容及说明在此录入此部分内容及说明</a:t>
            </a:r>
          </a:p>
        </p:txBody>
      </p:sp>
      <p:grpSp>
        <p:nvGrpSpPr>
          <p:cNvPr id="3" name="组合 2"/>
          <p:cNvGrpSpPr/>
          <p:nvPr/>
        </p:nvGrpSpPr>
        <p:grpSpPr>
          <a:xfrm>
            <a:off x="1108225" y="5373265"/>
            <a:ext cx="1223325" cy="1008063"/>
            <a:chOff x="890124" y="4984328"/>
            <a:chExt cx="1223325" cy="1008063"/>
          </a:xfrm>
        </p:grpSpPr>
        <p:sp>
          <p:nvSpPr>
            <p:cNvPr id="18" name="燕尾形 25"/>
            <p:cNvSpPr>
              <a:spLocks noChangeArrowheads="1"/>
            </p:cNvSpPr>
            <p:nvPr/>
          </p:nvSpPr>
          <p:spPr bwMode="auto">
            <a:xfrm rot="16200000">
              <a:off x="997755" y="4876697"/>
              <a:ext cx="1008063" cy="1223325"/>
            </a:xfrm>
            <a:prstGeom prst="chevron">
              <a:avLst>
                <a:gd name="adj" fmla="val 23861"/>
              </a:avLst>
            </a:prstGeom>
            <a:solidFill>
              <a:srgbClr val="005F97"/>
            </a:solidFill>
            <a:ln>
              <a:noFill/>
            </a:ln>
          </p:spPr>
          <p:txBody>
            <a:bodyPr/>
            <a:lstStyle/>
            <a:p>
              <a:pPr>
                <a:buFontTx/>
                <a:buNone/>
              </a:pPr>
              <a:endParaRPr lang="zh-CN" altLang="en-US" sz="2800" b="1">
                <a:solidFill>
                  <a:srgbClr val="C4261D"/>
                </a:solidFill>
                <a:latin typeface="+mn-lt"/>
                <a:ea typeface="+mn-ea"/>
                <a:cs typeface="+mn-ea"/>
                <a:sym typeface="+mn-lt"/>
              </a:endParaRPr>
            </a:p>
          </p:txBody>
        </p:sp>
        <p:sp>
          <p:nvSpPr>
            <p:cNvPr id="27" name="TextBox 34"/>
            <p:cNvSpPr txBox="1">
              <a:spLocks noChangeArrowheads="1"/>
            </p:cNvSpPr>
            <p:nvPr/>
          </p:nvSpPr>
          <p:spPr bwMode="auto">
            <a:xfrm>
              <a:off x="1229124" y="5149428"/>
              <a:ext cx="5437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Tx/>
                <a:buNone/>
              </a:pPr>
              <a:r>
                <a:rPr lang="zh-CN" altLang="en-US" sz="2800" b="1" dirty="0">
                  <a:solidFill>
                    <a:srgbClr val="F8F8F8"/>
                  </a:solidFill>
                  <a:latin typeface="+mn-lt"/>
                  <a:ea typeface="+mn-ea"/>
                  <a:cs typeface="+mn-ea"/>
                  <a:sym typeface="+mn-lt"/>
                </a:rPr>
                <a:t>三</a:t>
              </a:r>
            </a:p>
          </p:txBody>
        </p:sp>
      </p:grpSp>
      <p:sp>
        <p:nvSpPr>
          <p:cNvPr id="28" name="TextBox 35"/>
          <p:cNvSpPr txBox="1">
            <a:spLocks noChangeArrowheads="1"/>
          </p:cNvSpPr>
          <p:nvPr/>
        </p:nvSpPr>
        <p:spPr bwMode="auto">
          <a:xfrm>
            <a:off x="2474351" y="5470624"/>
            <a:ext cx="32637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2000" dirty="0">
                <a:solidFill>
                  <a:srgbClr val="080808"/>
                </a:solidFill>
                <a:latin typeface="+mn-lt"/>
                <a:ea typeface="+mn-ea"/>
                <a:cs typeface="+mn-ea"/>
                <a:sym typeface="+mn-lt"/>
              </a:rPr>
              <a:t>在此录入此部分内容及说明在此录入此部分内容及说明</a:t>
            </a:r>
          </a:p>
        </p:txBody>
      </p:sp>
      <p:grpSp>
        <p:nvGrpSpPr>
          <p:cNvPr id="8" name="组合 7"/>
          <p:cNvGrpSpPr/>
          <p:nvPr/>
        </p:nvGrpSpPr>
        <p:grpSpPr>
          <a:xfrm>
            <a:off x="6588595" y="2294221"/>
            <a:ext cx="1223325" cy="1008063"/>
            <a:chOff x="6370494" y="2091902"/>
            <a:chExt cx="1223325" cy="1008063"/>
          </a:xfrm>
        </p:grpSpPr>
        <p:sp>
          <p:nvSpPr>
            <p:cNvPr id="22" name="燕尾形 29"/>
            <p:cNvSpPr>
              <a:spLocks noChangeArrowheads="1"/>
            </p:cNvSpPr>
            <p:nvPr/>
          </p:nvSpPr>
          <p:spPr bwMode="auto">
            <a:xfrm rot="5400000" flipV="1">
              <a:off x="6478125" y="1984271"/>
              <a:ext cx="1008063" cy="1223325"/>
            </a:xfrm>
            <a:prstGeom prst="chevron">
              <a:avLst>
                <a:gd name="adj" fmla="val 23861"/>
              </a:avLst>
            </a:prstGeom>
            <a:solidFill>
              <a:srgbClr val="0098A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endParaRPr lang="zh-CN" altLang="en-US">
                <a:solidFill>
                  <a:srgbClr val="C4261D"/>
                </a:solidFill>
                <a:latin typeface="+mn-lt"/>
                <a:ea typeface="+mn-ea"/>
                <a:cs typeface="+mn-ea"/>
                <a:sym typeface="+mn-lt"/>
              </a:endParaRPr>
            </a:p>
          </p:txBody>
        </p:sp>
        <p:sp>
          <p:nvSpPr>
            <p:cNvPr id="29" name="TextBox 36"/>
            <p:cNvSpPr txBox="1">
              <a:spLocks noChangeArrowheads="1"/>
            </p:cNvSpPr>
            <p:nvPr/>
          </p:nvSpPr>
          <p:spPr bwMode="auto">
            <a:xfrm>
              <a:off x="6722982" y="2376356"/>
              <a:ext cx="5437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Tx/>
                <a:buNone/>
              </a:pPr>
              <a:r>
                <a:rPr lang="zh-CN" altLang="en-US" sz="2800" b="1" dirty="0">
                  <a:solidFill>
                    <a:srgbClr val="F8F8F8"/>
                  </a:solidFill>
                  <a:latin typeface="+mn-lt"/>
                  <a:ea typeface="+mn-ea"/>
                  <a:cs typeface="+mn-ea"/>
                  <a:sym typeface="+mn-lt"/>
                </a:rPr>
                <a:t>四</a:t>
              </a:r>
            </a:p>
          </p:txBody>
        </p:sp>
      </p:grpSp>
      <p:grpSp>
        <p:nvGrpSpPr>
          <p:cNvPr id="6" name="组合 5"/>
          <p:cNvGrpSpPr/>
          <p:nvPr/>
        </p:nvGrpSpPr>
        <p:grpSpPr>
          <a:xfrm>
            <a:off x="6588595" y="3861098"/>
            <a:ext cx="1223325" cy="1008062"/>
            <a:chOff x="6370494" y="3738141"/>
            <a:chExt cx="1223325" cy="1008062"/>
          </a:xfrm>
        </p:grpSpPr>
        <p:sp>
          <p:nvSpPr>
            <p:cNvPr id="21" name="燕尾形 28"/>
            <p:cNvSpPr>
              <a:spLocks noChangeArrowheads="1"/>
            </p:cNvSpPr>
            <p:nvPr/>
          </p:nvSpPr>
          <p:spPr bwMode="auto">
            <a:xfrm rot="5400000" flipV="1">
              <a:off x="6478126" y="3630509"/>
              <a:ext cx="1008062" cy="1223325"/>
            </a:xfrm>
            <a:prstGeom prst="chevron">
              <a:avLst>
                <a:gd name="adj" fmla="val 23861"/>
              </a:avLst>
            </a:prstGeom>
            <a:solidFill>
              <a:schemeClr val="tx2"/>
            </a:solidFill>
            <a:ln>
              <a:noFill/>
            </a:ln>
          </p:spPr>
          <p:txBody>
            <a:bodyPr/>
            <a:lstStyle/>
            <a:p>
              <a:pPr>
                <a:buFontTx/>
                <a:buNone/>
              </a:pPr>
              <a:endParaRPr lang="zh-CN" altLang="en-US">
                <a:solidFill>
                  <a:srgbClr val="C4261D"/>
                </a:solidFill>
                <a:latin typeface="+mn-lt"/>
                <a:ea typeface="+mn-ea"/>
                <a:cs typeface="+mn-ea"/>
                <a:sym typeface="+mn-lt"/>
              </a:endParaRPr>
            </a:p>
          </p:txBody>
        </p:sp>
        <p:sp>
          <p:nvSpPr>
            <p:cNvPr id="30" name="TextBox 37"/>
            <p:cNvSpPr txBox="1">
              <a:spLocks noChangeArrowheads="1"/>
            </p:cNvSpPr>
            <p:nvPr/>
          </p:nvSpPr>
          <p:spPr bwMode="auto">
            <a:xfrm>
              <a:off x="6722982" y="4013068"/>
              <a:ext cx="5437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Tx/>
                <a:buNone/>
              </a:pPr>
              <a:r>
                <a:rPr lang="zh-CN" altLang="en-US" sz="2800" b="1" dirty="0">
                  <a:solidFill>
                    <a:srgbClr val="F8F8F8"/>
                  </a:solidFill>
                  <a:latin typeface="+mn-lt"/>
                  <a:ea typeface="+mn-ea"/>
                  <a:cs typeface="+mn-ea"/>
                  <a:sym typeface="+mn-lt"/>
                </a:rPr>
                <a:t>五</a:t>
              </a:r>
            </a:p>
          </p:txBody>
        </p:sp>
      </p:grpSp>
      <p:sp>
        <p:nvSpPr>
          <p:cNvPr id="31" name="TextBox 38"/>
          <p:cNvSpPr txBox="1">
            <a:spLocks noChangeArrowheads="1"/>
          </p:cNvSpPr>
          <p:nvPr/>
        </p:nvSpPr>
        <p:spPr bwMode="auto">
          <a:xfrm>
            <a:off x="7880148" y="2551395"/>
            <a:ext cx="347164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2000" dirty="0">
                <a:solidFill>
                  <a:srgbClr val="080808"/>
                </a:solidFill>
                <a:latin typeface="+mn-lt"/>
                <a:ea typeface="+mn-ea"/>
                <a:cs typeface="+mn-ea"/>
                <a:sym typeface="+mn-lt"/>
              </a:rPr>
              <a:t>在此录入此部分内容及说明在此录入此部分内容及说明</a:t>
            </a:r>
          </a:p>
        </p:txBody>
      </p:sp>
      <p:sp>
        <p:nvSpPr>
          <p:cNvPr id="32" name="TextBox 39"/>
          <p:cNvSpPr txBox="1">
            <a:spLocks noChangeArrowheads="1"/>
          </p:cNvSpPr>
          <p:nvPr/>
        </p:nvSpPr>
        <p:spPr bwMode="auto">
          <a:xfrm>
            <a:off x="7880148" y="4058270"/>
            <a:ext cx="347164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2000" dirty="0">
                <a:solidFill>
                  <a:srgbClr val="080808"/>
                </a:solidFill>
                <a:latin typeface="+mn-lt"/>
                <a:ea typeface="+mn-ea"/>
                <a:cs typeface="+mn-ea"/>
                <a:sym typeface="+mn-lt"/>
              </a:rPr>
              <a:t>在此录入此部分内容及说明在此录入此部分内容及说明</a:t>
            </a:r>
          </a:p>
        </p:txBody>
      </p:sp>
      <p:grpSp>
        <p:nvGrpSpPr>
          <p:cNvPr id="4" name="组合 3"/>
          <p:cNvGrpSpPr/>
          <p:nvPr/>
        </p:nvGrpSpPr>
        <p:grpSpPr>
          <a:xfrm>
            <a:off x="6588595" y="5373266"/>
            <a:ext cx="1223325" cy="1008062"/>
            <a:chOff x="6370494" y="5373266"/>
            <a:chExt cx="1223325" cy="1008062"/>
          </a:xfrm>
        </p:grpSpPr>
        <p:sp>
          <p:nvSpPr>
            <p:cNvPr id="33" name="燕尾形 40"/>
            <p:cNvSpPr>
              <a:spLocks noChangeArrowheads="1"/>
            </p:cNvSpPr>
            <p:nvPr/>
          </p:nvSpPr>
          <p:spPr bwMode="auto">
            <a:xfrm rot="5400000" flipV="1">
              <a:off x="6478126" y="5265634"/>
              <a:ext cx="1008062" cy="1223325"/>
            </a:xfrm>
            <a:prstGeom prst="chevron">
              <a:avLst>
                <a:gd name="adj" fmla="val 23861"/>
              </a:avLst>
            </a:prstGeom>
            <a:solidFill>
              <a:srgbClr val="0098A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endParaRPr lang="zh-CN" altLang="en-US">
                <a:solidFill>
                  <a:srgbClr val="C4261D"/>
                </a:solidFill>
                <a:latin typeface="+mn-lt"/>
                <a:ea typeface="+mn-ea"/>
                <a:cs typeface="+mn-ea"/>
                <a:sym typeface="+mn-lt"/>
              </a:endParaRPr>
            </a:p>
          </p:txBody>
        </p:sp>
        <p:sp>
          <p:nvSpPr>
            <p:cNvPr id="34" name="TextBox 41"/>
            <p:cNvSpPr txBox="1">
              <a:spLocks noChangeArrowheads="1"/>
            </p:cNvSpPr>
            <p:nvPr/>
          </p:nvSpPr>
          <p:spPr bwMode="auto">
            <a:xfrm>
              <a:off x="6722982" y="5649781"/>
              <a:ext cx="5437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Tx/>
                <a:buNone/>
              </a:pPr>
              <a:r>
                <a:rPr lang="zh-CN" altLang="en-US" sz="2800" b="1" dirty="0">
                  <a:solidFill>
                    <a:srgbClr val="F8F8F8"/>
                  </a:solidFill>
                  <a:latin typeface="+mn-lt"/>
                  <a:ea typeface="+mn-ea"/>
                  <a:cs typeface="+mn-ea"/>
                  <a:sym typeface="+mn-lt"/>
                </a:rPr>
                <a:t>六</a:t>
              </a:r>
            </a:p>
          </p:txBody>
        </p:sp>
      </p:grpSp>
      <p:sp>
        <p:nvSpPr>
          <p:cNvPr id="35" name="TextBox 42"/>
          <p:cNvSpPr txBox="1">
            <a:spLocks noChangeArrowheads="1"/>
          </p:cNvSpPr>
          <p:nvPr/>
        </p:nvSpPr>
        <p:spPr bwMode="auto">
          <a:xfrm>
            <a:off x="7880148" y="5470624"/>
            <a:ext cx="347164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2000" dirty="0">
                <a:solidFill>
                  <a:srgbClr val="080808"/>
                </a:solidFill>
                <a:latin typeface="+mn-lt"/>
                <a:ea typeface="+mn-ea"/>
                <a:cs typeface="+mn-ea"/>
                <a:sym typeface="+mn-lt"/>
              </a:rPr>
              <a:t>在此录入此部分内容及说明在此录入此部分内容及说明</a:t>
            </a:r>
          </a:p>
        </p:txBody>
      </p:sp>
      <p:sp>
        <p:nvSpPr>
          <p:cNvPr id="2" name="圆角矩形标注 1"/>
          <p:cNvSpPr/>
          <p:nvPr/>
        </p:nvSpPr>
        <p:spPr>
          <a:xfrm>
            <a:off x="694607" y="980728"/>
            <a:ext cx="10801200" cy="1076323"/>
          </a:xfrm>
          <a:prstGeom prst="wedgeRoundRectCallout">
            <a:avLst>
              <a:gd name="adj1" fmla="val -22151"/>
              <a:gd name="adj2" fmla="val 67947"/>
              <a:gd name="adj3" fmla="val 16667"/>
            </a:avLst>
          </a:prstGeom>
          <a:solidFill>
            <a:srgbClr val="005F97"/>
          </a:solidFill>
        </p:spPr>
        <p:txBody>
          <a:bodyPr wrap="square">
            <a:spAutoFit/>
          </a:bodyPr>
          <a:lstStyle/>
          <a:p>
            <a:pPr>
              <a:lnSpc>
                <a:spcPct val="125000"/>
              </a:lnSpc>
              <a:defRPr/>
            </a:pPr>
            <a:r>
              <a:rPr lang="zh-CN" altLang="en-US" sz="2400" kern="0" dirty="0">
                <a:solidFill>
                  <a:srgbClr val="F8F8F8"/>
                </a:solidFill>
                <a:latin typeface="+mn-lt"/>
                <a:ea typeface="+mn-ea"/>
                <a:cs typeface="+mn-ea"/>
                <a:sym typeface="+mn-lt"/>
              </a:rPr>
              <a:t>在此录入此部分内容及说明在此录入此部分内容及说明在此录入此部分内容及说明在此录入此部分内容及说明</a:t>
            </a:r>
          </a:p>
        </p:txBody>
      </p:sp>
    </p:spTree>
    <p:extLst>
      <p:ext uri="{BB962C8B-B14F-4D97-AF65-F5344CB8AC3E}">
        <p14:creationId xmlns:p14="http://schemas.microsoft.com/office/powerpoint/2010/main" val="3582464736"/>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30"/>
                                  </p:iterate>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1000"/>
                                        <p:tgtEl>
                                          <p:spTgt spid="31"/>
                                        </p:tgtEl>
                                      </p:cBhvr>
                                    </p:animEffect>
                                    <p:anim calcmode="lin" valueType="num">
                                      <p:cBhvr>
                                        <p:cTn id="53" dur="1000" fill="hold"/>
                                        <p:tgtEl>
                                          <p:spTgt spid="31"/>
                                        </p:tgtEl>
                                        <p:attrNameLst>
                                          <p:attrName>ppt_x</p:attrName>
                                        </p:attrNameLst>
                                      </p:cBhvr>
                                      <p:tavLst>
                                        <p:tav tm="0">
                                          <p:val>
                                            <p:strVal val="#ppt_x"/>
                                          </p:val>
                                        </p:tav>
                                        <p:tav tm="100000">
                                          <p:val>
                                            <p:strVal val="#ppt_x"/>
                                          </p:val>
                                        </p:tav>
                                      </p:tavLst>
                                    </p:anim>
                                    <p:anim calcmode="lin" valueType="num">
                                      <p:cBhvr>
                                        <p:cTn id="5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1000"/>
                                        <p:tgtEl>
                                          <p:spTgt spid="6"/>
                                        </p:tgtEl>
                                      </p:cBhvr>
                                    </p:animEffect>
                                    <p:anim calcmode="lin" valueType="num">
                                      <p:cBhvr>
                                        <p:cTn id="60" dur="1000" fill="hold"/>
                                        <p:tgtEl>
                                          <p:spTgt spid="6"/>
                                        </p:tgtEl>
                                        <p:attrNameLst>
                                          <p:attrName>ppt_x</p:attrName>
                                        </p:attrNameLst>
                                      </p:cBhvr>
                                      <p:tavLst>
                                        <p:tav tm="0">
                                          <p:val>
                                            <p:strVal val="#ppt_x"/>
                                          </p:val>
                                        </p:tav>
                                        <p:tav tm="100000">
                                          <p:val>
                                            <p:strVal val="#ppt_x"/>
                                          </p:val>
                                        </p:tav>
                                      </p:tavLst>
                                    </p:anim>
                                    <p:anim calcmode="lin" valueType="num">
                                      <p:cBhvr>
                                        <p:cTn id="61" dur="1000" fill="hold"/>
                                        <p:tgtEl>
                                          <p:spTgt spid="6"/>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1000"/>
                                        <p:tgtEl>
                                          <p:spTgt spid="32"/>
                                        </p:tgtEl>
                                      </p:cBhvr>
                                    </p:animEffect>
                                    <p:anim calcmode="lin" valueType="num">
                                      <p:cBhvr>
                                        <p:cTn id="65" dur="1000" fill="hold"/>
                                        <p:tgtEl>
                                          <p:spTgt spid="32"/>
                                        </p:tgtEl>
                                        <p:attrNameLst>
                                          <p:attrName>ppt_x</p:attrName>
                                        </p:attrNameLst>
                                      </p:cBhvr>
                                      <p:tavLst>
                                        <p:tav tm="0">
                                          <p:val>
                                            <p:strVal val="#ppt_x"/>
                                          </p:val>
                                        </p:tav>
                                        <p:tav tm="100000">
                                          <p:val>
                                            <p:strVal val="#ppt_x"/>
                                          </p:val>
                                        </p:tav>
                                      </p:tavLst>
                                    </p:anim>
                                    <p:anim calcmode="lin" valueType="num">
                                      <p:cBhvr>
                                        <p:cTn id="6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4"/>
                                        </p:tgtEl>
                                        <p:attrNameLst>
                                          <p:attrName>style.visibility</p:attrName>
                                        </p:attrNameLst>
                                      </p:cBhvr>
                                      <p:to>
                                        <p:strVal val="visible"/>
                                      </p:to>
                                    </p:set>
                                    <p:animEffect transition="in" filter="fade">
                                      <p:cBhvr>
                                        <p:cTn id="71" dur="1000"/>
                                        <p:tgtEl>
                                          <p:spTgt spid="4"/>
                                        </p:tgtEl>
                                      </p:cBhvr>
                                    </p:animEffect>
                                    <p:anim calcmode="lin" valueType="num">
                                      <p:cBhvr>
                                        <p:cTn id="72" dur="1000" fill="hold"/>
                                        <p:tgtEl>
                                          <p:spTgt spid="4"/>
                                        </p:tgtEl>
                                        <p:attrNameLst>
                                          <p:attrName>ppt_x</p:attrName>
                                        </p:attrNameLst>
                                      </p:cBhvr>
                                      <p:tavLst>
                                        <p:tav tm="0">
                                          <p:val>
                                            <p:strVal val="#ppt_x"/>
                                          </p:val>
                                        </p:tav>
                                        <p:tav tm="100000">
                                          <p:val>
                                            <p:strVal val="#ppt_x"/>
                                          </p:val>
                                        </p:tav>
                                      </p:tavLst>
                                    </p:anim>
                                    <p:anim calcmode="lin" valueType="num">
                                      <p:cBhvr>
                                        <p:cTn id="73" dur="1000" fill="hold"/>
                                        <p:tgtEl>
                                          <p:spTgt spid="4"/>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fade">
                                      <p:cBhvr>
                                        <p:cTn id="76" dur="1000"/>
                                        <p:tgtEl>
                                          <p:spTgt spid="35"/>
                                        </p:tgtEl>
                                      </p:cBhvr>
                                    </p:animEffect>
                                    <p:anim calcmode="lin" valueType="num">
                                      <p:cBhvr>
                                        <p:cTn id="77" dur="1000" fill="hold"/>
                                        <p:tgtEl>
                                          <p:spTgt spid="35"/>
                                        </p:tgtEl>
                                        <p:attrNameLst>
                                          <p:attrName>ppt_x</p:attrName>
                                        </p:attrNameLst>
                                      </p:cBhvr>
                                      <p:tavLst>
                                        <p:tav tm="0">
                                          <p:val>
                                            <p:strVal val="#ppt_x"/>
                                          </p:val>
                                        </p:tav>
                                        <p:tav tm="100000">
                                          <p:val>
                                            <p:strVal val="#ppt_x"/>
                                          </p:val>
                                        </p:tav>
                                      </p:tavLst>
                                    </p:anim>
                                    <p:anim calcmode="lin" valueType="num">
                                      <p:cBhvr>
                                        <p:cTn id="7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8" grpId="0"/>
      <p:bldP spid="31" grpId="0"/>
      <p:bldP spid="32" grpId="0"/>
      <p:bldP spid="35" grpId="0"/>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sp>
        <p:nvSpPr>
          <p:cNvPr id="36" name="椭圆 1"/>
          <p:cNvSpPr/>
          <p:nvPr/>
        </p:nvSpPr>
        <p:spPr>
          <a:xfrm>
            <a:off x="3410886" y="1423764"/>
            <a:ext cx="1835784" cy="1653561"/>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5F97"/>
          </a:solidFill>
          <a:ln w="25400" cap="flat" cmpd="sng" algn="ctr">
            <a:noFill/>
            <a:prstDash val="solid"/>
          </a:ln>
          <a:effectLst/>
        </p:spPr>
        <p:txBody>
          <a:bodyPr lIns="96732" tIns="48365" rIns="96732" bIns="48365" anchor="ctr"/>
          <a:lstStyle/>
          <a:p>
            <a:pPr algn="ctr">
              <a:defRPr/>
            </a:pPr>
            <a:endParaRPr lang="zh-CN" altLang="en-US" sz="2100" b="1" kern="0">
              <a:solidFill>
                <a:sysClr val="window" lastClr="FFFFFF"/>
              </a:solidFill>
              <a:latin typeface="+mn-lt"/>
              <a:ea typeface="+mn-ea"/>
              <a:cs typeface="+mn-ea"/>
              <a:sym typeface="+mn-lt"/>
            </a:endParaRPr>
          </a:p>
        </p:txBody>
      </p:sp>
      <p:sp>
        <p:nvSpPr>
          <p:cNvPr id="37" name="椭圆 1"/>
          <p:cNvSpPr/>
          <p:nvPr/>
        </p:nvSpPr>
        <p:spPr>
          <a:xfrm>
            <a:off x="3241250" y="2873991"/>
            <a:ext cx="923770" cy="1653561"/>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tx2"/>
          </a:solidFill>
          <a:ln w="25400" cap="flat" cmpd="sng" algn="ctr">
            <a:noFill/>
            <a:prstDash val="solid"/>
          </a:ln>
          <a:effectLst/>
        </p:spPr>
        <p:txBody>
          <a:bodyPr lIns="96732" tIns="48365" rIns="96732" bIns="48365"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8" name="椭圆 1"/>
          <p:cNvSpPr/>
          <p:nvPr/>
        </p:nvSpPr>
        <p:spPr>
          <a:xfrm rot="5400000">
            <a:off x="3205552" y="4247393"/>
            <a:ext cx="1646840" cy="1847541"/>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98A8"/>
          </a:solidFill>
          <a:ln w="25400" cap="flat" cmpd="sng" algn="ctr">
            <a:noFill/>
            <a:prstDash val="solid"/>
          </a:ln>
          <a:effectLst/>
        </p:spPr>
        <p:txBody>
          <a:bodyPr lIns="96732" tIns="48365" rIns="96732" bIns="48365" anchor="ctr"/>
          <a:lstStyle/>
          <a:p>
            <a:pPr algn="ctr">
              <a:defRPr/>
            </a:pPr>
            <a:endParaRPr lang="zh-CN" altLang="en-US" sz="2100" b="1" kern="0">
              <a:solidFill>
                <a:sysClr val="window" lastClr="FFFFFF"/>
              </a:solidFill>
              <a:latin typeface="+mn-lt"/>
              <a:ea typeface="+mn-ea"/>
              <a:cs typeface="+mn-ea"/>
              <a:sym typeface="+mn-lt"/>
            </a:endParaRPr>
          </a:p>
        </p:txBody>
      </p:sp>
      <p:sp>
        <p:nvSpPr>
          <p:cNvPr id="39" name="椭圆 1"/>
          <p:cNvSpPr/>
          <p:nvPr/>
        </p:nvSpPr>
        <p:spPr>
          <a:xfrm rot="10800000">
            <a:off x="1764897" y="1195223"/>
            <a:ext cx="1839143" cy="1653561"/>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D44318"/>
          </a:solidFill>
          <a:ln w="25400" cap="flat" cmpd="sng" algn="ctr">
            <a:noFill/>
            <a:prstDash val="solid"/>
          </a:ln>
          <a:effectLst/>
        </p:spPr>
        <p:txBody>
          <a:bodyPr lIns="96732" tIns="48365" rIns="96732" bIns="48365"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40" name="椭圆 1"/>
          <p:cNvSpPr/>
          <p:nvPr/>
        </p:nvSpPr>
        <p:spPr>
          <a:xfrm rot="6199008">
            <a:off x="2157704" y="3608796"/>
            <a:ext cx="828462" cy="1738368"/>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D44318"/>
          </a:solidFill>
          <a:ln w="25400" cap="flat" cmpd="sng" algn="ctr">
            <a:noFill/>
            <a:prstDash val="solid"/>
          </a:ln>
          <a:effectLst/>
        </p:spPr>
        <p:txBody>
          <a:bodyPr lIns="96732" tIns="48365" rIns="96732" bIns="48365"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41" name="圆角矩形 14"/>
          <p:cNvSpPr>
            <a:spLocks noChangeArrowheads="1"/>
          </p:cNvSpPr>
          <p:nvPr/>
        </p:nvSpPr>
        <p:spPr bwMode="auto">
          <a:xfrm>
            <a:off x="5075355" y="1823712"/>
            <a:ext cx="4418983" cy="646972"/>
          </a:xfrm>
          <a:custGeom>
            <a:avLst/>
            <a:gdLst>
              <a:gd name="T0" fmla="*/ 0 w 3960440"/>
              <a:gd name="T1" fmla="*/ 0 h 648072"/>
              <a:gd name="T2" fmla="*/ 3960440 w 3960440"/>
              <a:gd name="T3" fmla="*/ 648072 h 648072"/>
            </a:gdLst>
            <a:ahLst/>
            <a:cxnLst/>
            <a:rect l="T0" t="T1" r="T2" b="T3"/>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005F97"/>
          </a:solidFill>
          <a:ln>
            <a:noFill/>
          </a:ln>
          <a:extLst/>
        </p:spPr>
        <p:txBody>
          <a:bodyPr lIns="117168" tIns="58584" rIns="117168" bIns="58584" anchor="ctr"/>
          <a:lstStyle/>
          <a:p>
            <a:pPr algn="ctr" defTabSz="1172201"/>
            <a:r>
              <a:rPr lang="zh-CN" altLang="en-US" sz="2500" b="1" dirty="0">
                <a:solidFill>
                  <a:srgbClr val="FFFFFF"/>
                </a:solidFill>
                <a:latin typeface="+mn-lt"/>
                <a:ea typeface="+mn-ea"/>
                <a:cs typeface="+mn-ea"/>
                <a:sym typeface="+mn-lt"/>
              </a:rPr>
              <a:t>在此录入此部分内容及说明</a:t>
            </a:r>
          </a:p>
        </p:txBody>
      </p:sp>
      <p:sp>
        <p:nvSpPr>
          <p:cNvPr id="42" name="圆角矩形 14"/>
          <p:cNvSpPr>
            <a:spLocks noChangeArrowheads="1"/>
          </p:cNvSpPr>
          <p:nvPr/>
        </p:nvSpPr>
        <p:spPr bwMode="auto">
          <a:xfrm>
            <a:off x="4707528" y="4630062"/>
            <a:ext cx="4916070" cy="648653"/>
          </a:xfrm>
          <a:custGeom>
            <a:avLst/>
            <a:gdLst>
              <a:gd name="T0" fmla="*/ 0 w 4033295"/>
              <a:gd name="T1" fmla="*/ 0 h 648072"/>
              <a:gd name="T2" fmla="*/ 3103641 w 4033295"/>
              <a:gd name="T3" fmla="*/ 0 h 648072"/>
              <a:gd name="T4" fmla="*/ 3374771 w 4033295"/>
              <a:gd name="T5" fmla="*/ 269664 h 648072"/>
              <a:gd name="T6" fmla="*/ 3103641 w 4033295"/>
              <a:gd name="T7" fmla="*/ 539328 h 648072"/>
              <a:gd name="T8" fmla="*/ 60960 w 4033295"/>
              <a:gd name="T9" fmla="*/ 539328 h 648072"/>
              <a:gd name="T10" fmla="*/ 0 w 4033295"/>
              <a:gd name="T11" fmla="*/ 0 h 648072"/>
              <a:gd name="T12" fmla="*/ 0 60000 65536"/>
              <a:gd name="T13" fmla="*/ 0 60000 65536"/>
              <a:gd name="T14" fmla="*/ 0 60000 65536"/>
              <a:gd name="T15" fmla="*/ 0 60000 65536"/>
              <a:gd name="T16" fmla="*/ 0 60000 65536"/>
              <a:gd name="T17" fmla="*/ 0 60000 65536"/>
              <a:gd name="T18" fmla="*/ 0 w 4033295"/>
              <a:gd name="T19" fmla="*/ 0 h 648072"/>
              <a:gd name="T20" fmla="*/ 4033295 w 4033295"/>
              <a:gd name="T21" fmla="*/ 648072 h 648072"/>
            </a:gdLst>
            <a:ahLst/>
            <a:cxnLst>
              <a:cxn ang="T12">
                <a:pos x="T0" y="T1"/>
              </a:cxn>
              <a:cxn ang="T13">
                <a:pos x="T2" y="T3"/>
              </a:cxn>
              <a:cxn ang="T14">
                <a:pos x="T4" y="T5"/>
              </a:cxn>
              <a:cxn ang="T15">
                <a:pos x="T6" y="T7"/>
              </a:cxn>
              <a:cxn ang="T16">
                <a:pos x="T8" y="T9"/>
              </a:cxn>
              <a:cxn ang="T17">
                <a:pos x="T10" y="T11"/>
              </a:cxn>
            </a:cxnLst>
            <a:rect l="T18" t="T19" r="T20" b="T21"/>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0098A8"/>
          </a:solidFill>
          <a:ln>
            <a:noFill/>
          </a:ln>
          <a:extLst/>
        </p:spPr>
        <p:txBody>
          <a:bodyPr lIns="117168" tIns="58584" rIns="117168" bIns="58584" anchor="ctr"/>
          <a:lstStyle/>
          <a:p>
            <a:pPr algn="ctr" defTabSz="1172201"/>
            <a:r>
              <a:rPr lang="zh-CN" altLang="en-US" sz="2500" b="1" dirty="0">
                <a:solidFill>
                  <a:srgbClr val="FFFFFF"/>
                </a:solidFill>
                <a:latin typeface="+mn-lt"/>
                <a:ea typeface="+mn-ea"/>
                <a:cs typeface="+mn-ea"/>
                <a:sym typeface="+mn-lt"/>
              </a:rPr>
              <a:t>在此录入此部分内容及说明</a:t>
            </a:r>
          </a:p>
        </p:txBody>
      </p:sp>
      <p:sp>
        <p:nvSpPr>
          <p:cNvPr id="43" name="TextBox 42"/>
          <p:cNvSpPr txBox="1">
            <a:spLocks noChangeArrowheads="1"/>
          </p:cNvSpPr>
          <p:nvPr/>
        </p:nvSpPr>
        <p:spPr bwMode="auto">
          <a:xfrm>
            <a:off x="4005462" y="1847237"/>
            <a:ext cx="676871" cy="972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168" tIns="58584" rIns="117168" bIns="58584">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zh-CN" sz="5600" b="1" dirty="0">
                <a:solidFill>
                  <a:srgbClr val="7F7F7F"/>
                </a:solidFill>
                <a:latin typeface="+mn-lt"/>
                <a:ea typeface="+mn-ea"/>
                <a:cs typeface="+mn-ea"/>
                <a:sym typeface="+mn-lt"/>
              </a:rPr>
              <a:t>A</a:t>
            </a:r>
            <a:endParaRPr lang="zh-CN" altLang="en-US" sz="5600" b="1" dirty="0">
              <a:solidFill>
                <a:srgbClr val="7F7F7F"/>
              </a:solidFill>
              <a:latin typeface="+mn-lt"/>
              <a:ea typeface="+mn-ea"/>
              <a:cs typeface="+mn-ea"/>
              <a:sym typeface="+mn-lt"/>
            </a:endParaRPr>
          </a:p>
        </p:txBody>
      </p:sp>
      <p:sp>
        <p:nvSpPr>
          <p:cNvPr id="44" name="TextBox 43"/>
          <p:cNvSpPr txBox="1">
            <a:spLocks noChangeArrowheads="1"/>
          </p:cNvSpPr>
          <p:nvPr/>
        </p:nvSpPr>
        <p:spPr bwMode="auto">
          <a:xfrm>
            <a:off x="3844221" y="4788020"/>
            <a:ext cx="676871" cy="972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168" tIns="58584" rIns="117168" bIns="58584">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zh-CN" sz="5600" b="1" dirty="0">
                <a:solidFill>
                  <a:srgbClr val="7F7F7F"/>
                </a:solidFill>
                <a:latin typeface="+mn-lt"/>
                <a:ea typeface="+mn-ea"/>
                <a:cs typeface="+mn-ea"/>
                <a:sym typeface="+mn-lt"/>
              </a:rPr>
              <a:t>B</a:t>
            </a:r>
            <a:endParaRPr lang="zh-CN" altLang="en-US" sz="5600" b="1" dirty="0">
              <a:solidFill>
                <a:srgbClr val="7F7F7F"/>
              </a:solidFill>
              <a:latin typeface="+mn-lt"/>
              <a:ea typeface="+mn-ea"/>
              <a:cs typeface="+mn-ea"/>
              <a:sym typeface="+mn-lt"/>
            </a:endParaRPr>
          </a:p>
        </p:txBody>
      </p:sp>
      <p:sp>
        <p:nvSpPr>
          <p:cNvPr id="45" name="TextBox 44"/>
          <p:cNvSpPr txBox="1">
            <a:spLocks noChangeArrowheads="1"/>
          </p:cNvSpPr>
          <p:nvPr/>
        </p:nvSpPr>
        <p:spPr bwMode="auto">
          <a:xfrm>
            <a:off x="5168454" y="2615202"/>
            <a:ext cx="4948051" cy="733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168" tIns="58584" rIns="117168" bIns="58584">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buFontTx/>
              <a:buNone/>
            </a:pPr>
            <a:r>
              <a:rPr lang="zh-CN" altLang="en-US" sz="2000" dirty="0">
                <a:solidFill>
                  <a:srgbClr val="080808"/>
                </a:solidFill>
                <a:latin typeface="+mn-lt"/>
                <a:ea typeface="+mn-ea"/>
                <a:cs typeface="+mn-ea"/>
                <a:sym typeface="+mn-lt"/>
              </a:rPr>
              <a:t>在此录入此部分内容及说明在此录入此部分内容及说明</a:t>
            </a:r>
          </a:p>
        </p:txBody>
      </p:sp>
      <p:sp>
        <p:nvSpPr>
          <p:cNvPr id="46" name="TextBox 45"/>
          <p:cNvSpPr txBox="1">
            <a:spLocks noChangeArrowheads="1"/>
          </p:cNvSpPr>
          <p:nvPr/>
        </p:nvSpPr>
        <p:spPr bwMode="auto">
          <a:xfrm>
            <a:off x="5168454" y="5278711"/>
            <a:ext cx="4948051" cy="733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7168" tIns="58584" rIns="117168" bIns="58584">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buFontTx/>
              <a:buNone/>
            </a:pPr>
            <a:r>
              <a:rPr lang="zh-CN" altLang="en-US" sz="2000" dirty="0">
                <a:solidFill>
                  <a:srgbClr val="080808"/>
                </a:solidFill>
                <a:latin typeface="+mn-lt"/>
                <a:ea typeface="+mn-ea"/>
                <a:cs typeface="+mn-ea"/>
                <a:sym typeface="+mn-lt"/>
              </a:rPr>
              <a:t>在此录入此部分内容及说明在此录入此部分内容及说明</a:t>
            </a:r>
          </a:p>
        </p:txBody>
      </p:sp>
    </p:spTree>
    <p:extLst>
      <p:ext uri="{BB962C8B-B14F-4D97-AF65-F5344CB8AC3E}">
        <p14:creationId xmlns:p14="http://schemas.microsoft.com/office/powerpoint/2010/main" val="3675748495"/>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up)">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left)">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up)">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up)">
                                      <p:cBhvr>
                                        <p:cTn id="22" dur="5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right)">
                                      <p:cBhvr>
                                        <p:cTn id="27" dur="500"/>
                                        <p:tgtEl>
                                          <p:spTgt spid="4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500"/>
                                        <p:tgtEl>
                                          <p:spTgt spid="45"/>
                                        </p:tgtEl>
                                        <p:attrNameLst>
                                          <p:attrName>ppt_y</p:attrName>
                                        </p:attrNameLst>
                                      </p:cBhvr>
                                      <p:tavLst>
                                        <p:tav tm="0">
                                          <p:val>
                                            <p:strVal val="#ppt_y-#ppt_h*1.125000"/>
                                          </p:val>
                                        </p:tav>
                                        <p:tav tm="100000">
                                          <p:val>
                                            <p:strVal val="#ppt_y"/>
                                          </p:val>
                                        </p:tav>
                                      </p:tavLst>
                                    </p:anim>
                                    <p:animEffect transition="in" filter="wipe(down)">
                                      <p:cBhvr>
                                        <p:cTn id="43" dur="500"/>
                                        <p:tgtEl>
                                          <p:spTgt spid="4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fade">
                                      <p:cBhvr>
                                        <p:cTn id="48" dur="500"/>
                                        <p:tgtEl>
                                          <p:spTgt spid="4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left)">
                                      <p:cBhvr>
                                        <p:cTn id="53" dur="500"/>
                                        <p:tgtEl>
                                          <p:spTgt spid="42"/>
                                        </p:tgtEl>
                                      </p:cBhvr>
                                    </p:animEffect>
                                  </p:childTnLst>
                                </p:cTn>
                              </p:par>
                            </p:childTnLst>
                          </p:cTn>
                        </p:par>
                      </p:childTnLst>
                    </p:cTn>
                  </p:par>
                  <p:par>
                    <p:cTn id="54" fill="hold">
                      <p:stCondLst>
                        <p:cond delay="indefinite"/>
                      </p:stCondLst>
                      <p:childTnLst>
                        <p:par>
                          <p:cTn id="55" fill="hold">
                            <p:stCondLst>
                              <p:cond delay="0"/>
                            </p:stCondLst>
                            <p:childTnLst>
                              <p:par>
                                <p:cTn id="56" presetID="12" presetClass="entr" presetSubtype="1" fill="hold" grpId="0" nodeType="click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additive="base">
                                        <p:cTn id="58" dur="500"/>
                                        <p:tgtEl>
                                          <p:spTgt spid="46"/>
                                        </p:tgtEl>
                                        <p:attrNameLst>
                                          <p:attrName>ppt_y</p:attrName>
                                        </p:attrNameLst>
                                      </p:cBhvr>
                                      <p:tavLst>
                                        <p:tav tm="0">
                                          <p:val>
                                            <p:strVal val="#ppt_y-#ppt_h*1.125000"/>
                                          </p:val>
                                        </p:tav>
                                        <p:tav tm="100000">
                                          <p:val>
                                            <p:strVal val="#ppt_y"/>
                                          </p:val>
                                        </p:tav>
                                      </p:tavLst>
                                    </p:anim>
                                    <p:animEffect transition="in" filter="wipe(down)">
                                      <p:cBhvr>
                                        <p:cTn id="5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grpSp>
        <p:nvGrpSpPr>
          <p:cNvPr id="3" name="组合 2"/>
          <p:cNvGrpSpPr/>
          <p:nvPr/>
        </p:nvGrpSpPr>
        <p:grpSpPr>
          <a:xfrm>
            <a:off x="985325" y="1124098"/>
            <a:ext cx="4677513" cy="1943100"/>
            <a:chOff x="985325" y="1124098"/>
            <a:chExt cx="4677513" cy="1943100"/>
          </a:xfrm>
        </p:grpSpPr>
        <p:sp>
          <p:nvSpPr>
            <p:cNvPr id="17" name="矩形 4"/>
            <p:cNvSpPr>
              <a:spLocks noChangeArrowheads="1"/>
            </p:cNvSpPr>
            <p:nvPr/>
          </p:nvSpPr>
          <p:spPr bwMode="auto">
            <a:xfrm>
              <a:off x="985325" y="1124098"/>
              <a:ext cx="4677513" cy="1943100"/>
            </a:xfrm>
            <a:prstGeom prst="rect">
              <a:avLst/>
            </a:prstGeom>
            <a:solidFill>
              <a:srgbClr val="E4E4E4"/>
            </a:solidFill>
            <a:ln w="9525">
              <a:solidFill>
                <a:srgbClr val="ADADAD"/>
              </a:solidFill>
              <a:bevel/>
              <a:headEnd/>
              <a:tailEnd/>
            </a:ln>
          </p:spPr>
          <p:txBody>
            <a:bodyPr/>
            <a:lstStyle/>
            <a:p>
              <a:pPr>
                <a:buFontTx/>
                <a:buNone/>
              </a:pPr>
              <a:endParaRPr lang="zh-CN" altLang="en-US">
                <a:latin typeface="+mn-lt"/>
                <a:ea typeface="+mn-ea"/>
                <a:cs typeface="+mn-ea"/>
                <a:sym typeface="+mn-lt"/>
              </a:endParaRPr>
            </a:p>
          </p:txBody>
        </p:sp>
        <p:sp>
          <p:nvSpPr>
            <p:cNvPr id="20" name="Oval 12"/>
            <p:cNvSpPr>
              <a:spLocks noChangeArrowheads="1"/>
            </p:cNvSpPr>
            <p:nvPr/>
          </p:nvSpPr>
          <p:spPr bwMode="auto">
            <a:xfrm>
              <a:off x="1117019" y="1470173"/>
              <a:ext cx="1236019" cy="1238250"/>
            </a:xfrm>
            <a:prstGeom prst="ellipse">
              <a:avLst/>
            </a:pr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Tx/>
                <a:buNone/>
              </a:pPr>
              <a:endParaRPr lang="zh-CN" altLang="en-US">
                <a:latin typeface="+mn-lt"/>
                <a:ea typeface="+mn-ea"/>
                <a:cs typeface="+mn-ea"/>
                <a:sym typeface="+mn-lt"/>
              </a:endParaRPr>
            </a:p>
          </p:txBody>
        </p:sp>
        <p:sp>
          <p:nvSpPr>
            <p:cNvPr id="21" name="Oval 13"/>
            <p:cNvSpPr>
              <a:spLocks noChangeArrowheads="1"/>
            </p:cNvSpPr>
            <p:nvPr/>
          </p:nvSpPr>
          <p:spPr bwMode="auto">
            <a:xfrm>
              <a:off x="1229673" y="1584473"/>
              <a:ext cx="1010711" cy="1011238"/>
            </a:xfrm>
            <a:prstGeom prst="ellipse">
              <a:avLst/>
            </a:prstGeom>
            <a:solidFill>
              <a:srgbClr val="005F97"/>
            </a:solidFill>
            <a:ln>
              <a:noFill/>
            </a:ln>
            <a:extLst/>
          </p:spPr>
          <p:txBody>
            <a:bodyPr/>
            <a:lstStyle/>
            <a:p>
              <a:pPr>
                <a:buFontTx/>
                <a:buNone/>
              </a:pPr>
              <a:endParaRPr lang="zh-CN" altLang="en-US">
                <a:latin typeface="+mn-lt"/>
                <a:ea typeface="+mn-ea"/>
                <a:cs typeface="+mn-ea"/>
                <a:sym typeface="+mn-lt"/>
              </a:endParaRPr>
            </a:p>
          </p:txBody>
        </p:sp>
        <p:sp>
          <p:nvSpPr>
            <p:cNvPr id="22" name="TextBox 9"/>
            <p:cNvSpPr txBox="1">
              <a:spLocks noChangeArrowheads="1"/>
            </p:cNvSpPr>
            <p:nvPr/>
          </p:nvSpPr>
          <p:spPr bwMode="auto">
            <a:xfrm>
              <a:off x="1282033" y="1716237"/>
              <a:ext cx="867911"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Tx/>
                <a:buNone/>
              </a:pPr>
              <a:r>
                <a:rPr lang="en-US" altLang="zh-CN" sz="4000">
                  <a:solidFill>
                    <a:srgbClr val="FFFFFF"/>
                  </a:solidFill>
                  <a:latin typeface="+mn-lt"/>
                  <a:ea typeface="+mn-ea"/>
                  <a:cs typeface="+mn-ea"/>
                  <a:sym typeface="+mn-lt"/>
                </a:rPr>
                <a:t>01</a:t>
              </a:r>
              <a:endParaRPr lang="zh-CN" altLang="en-US" sz="4000">
                <a:solidFill>
                  <a:srgbClr val="FFFFFF"/>
                </a:solidFill>
                <a:latin typeface="+mn-lt"/>
                <a:ea typeface="+mn-ea"/>
                <a:cs typeface="+mn-ea"/>
                <a:sym typeface="+mn-lt"/>
              </a:endParaRPr>
            </a:p>
          </p:txBody>
        </p:sp>
        <p:sp>
          <p:nvSpPr>
            <p:cNvPr id="23" name="TextBox 10"/>
            <p:cNvSpPr txBox="1">
              <a:spLocks noChangeArrowheads="1"/>
            </p:cNvSpPr>
            <p:nvPr/>
          </p:nvSpPr>
          <p:spPr bwMode="auto">
            <a:xfrm>
              <a:off x="2497423" y="1339998"/>
              <a:ext cx="23631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3200" b="1" dirty="0">
                  <a:solidFill>
                    <a:srgbClr val="005F97"/>
                  </a:solidFill>
                  <a:latin typeface="+mn-lt"/>
                  <a:ea typeface="+mn-ea"/>
                  <a:cs typeface="+mn-ea"/>
                  <a:sym typeface="+mn-lt"/>
                </a:rPr>
                <a:t>标题文字</a:t>
              </a:r>
            </a:p>
          </p:txBody>
        </p:sp>
        <p:sp>
          <p:nvSpPr>
            <p:cNvPr id="24" name="TextBox 11"/>
            <p:cNvSpPr txBox="1">
              <a:spLocks noChangeArrowheads="1"/>
            </p:cNvSpPr>
            <p:nvPr/>
          </p:nvSpPr>
          <p:spPr bwMode="auto">
            <a:xfrm>
              <a:off x="2511705" y="2215310"/>
              <a:ext cx="293534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dirty="0">
                  <a:solidFill>
                    <a:srgbClr val="080808"/>
                  </a:solidFill>
                  <a:latin typeface="+mn-lt"/>
                  <a:ea typeface="+mn-ea"/>
                  <a:cs typeface="+mn-ea"/>
                  <a:sym typeface="+mn-lt"/>
                </a:rPr>
                <a:t>在此录入此部分内容及说明在此录入此部分内容及说明</a:t>
              </a:r>
            </a:p>
          </p:txBody>
        </p:sp>
      </p:grpSp>
      <p:grpSp>
        <p:nvGrpSpPr>
          <p:cNvPr id="4" name="组合 3"/>
          <p:cNvGrpSpPr/>
          <p:nvPr/>
        </p:nvGrpSpPr>
        <p:grpSpPr>
          <a:xfrm>
            <a:off x="6167401" y="1124098"/>
            <a:ext cx="4677513" cy="1943100"/>
            <a:chOff x="6167401" y="1124098"/>
            <a:chExt cx="4677513" cy="1943100"/>
          </a:xfrm>
        </p:grpSpPr>
        <p:sp>
          <p:nvSpPr>
            <p:cNvPr id="16" name="矩形 3"/>
            <p:cNvSpPr>
              <a:spLocks noChangeArrowheads="1"/>
            </p:cNvSpPr>
            <p:nvPr/>
          </p:nvSpPr>
          <p:spPr bwMode="auto">
            <a:xfrm>
              <a:off x="6167401" y="1124098"/>
              <a:ext cx="4677513" cy="1943100"/>
            </a:xfrm>
            <a:prstGeom prst="rect">
              <a:avLst/>
            </a:prstGeom>
            <a:solidFill>
              <a:srgbClr val="E4E4E4"/>
            </a:solidFill>
            <a:ln w="9525">
              <a:solidFill>
                <a:srgbClr val="ADADAD"/>
              </a:solidFill>
              <a:bevel/>
              <a:headEnd/>
              <a:tailEnd/>
            </a:ln>
          </p:spPr>
          <p:txBody>
            <a:bodyPr/>
            <a:lstStyle/>
            <a:p>
              <a:pPr>
                <a:buFontTx/>
                <a:buNone/>
              </a:pPr>
              <a:endParaRPr lang="zh-CN" altLang="en-US">
                <a:latin typeface="+mn-lt"/>
                <a:ea typeface="+mn-ea"/>
                <a:cs typeface="+mn-ea"/>
                <a:sym typeface="+mn-lt"/>
              </a:endParaRPr>
            </a:p>
          </p:txBody>
        </p:sp>
        <p:sp>
          <p:nvSpPr>
            <p:cNvPr id="25" name="Oval 12"/>
            <p:cNvSpPr>
              <a:spLocks noChangeArrowheads="1"/>
            </p:cNvSpPr>
            <p:nvPr/>
          </p:nvSpPr>
          <p:spPr bwMode="auto">
            <a:xfrm>
              <a:off x="6354628" y="1470173"/>
              <a:ext cx="1236018" cy="1238250"/>
            </a:xfrm>
            <a:prstGeom prst="ellipse">
              <a:avLst/>
            </a:pr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Tx/>
                <a:buNone/>
              </a:pPr>
              <a:endParaRPr lang="zh-CN" altLang="en-US">
                <a:latin typeface="+mn-lt"/>
                <a:ea typeface="+mn-ea"/>
                <a:cs typeface="+mn-ea"/>
                <a:sym typeface="+mn-lt"/>
              </a:endParaRPr>
            </a:p>
          </p:txBody>
        </p:sp>
        <p:sp>
          <p:nvSpPr>
            <p:cNvPr id="26" name="Oval 13"/>
            <p:cNvSpPr>
              <a:spLocks noChangeArrowheads="1"/>
            </p:cNvSpPr>
            <p:nvPr/>
          </p:nvSpPr>
          <p:spPr bwMode="auto">
            <a:xfrm>
              <a:off x="6467281" y="1584473"/>
              <a:ext cx="1010712" cy="10112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Tx/>
                <a:buNone/>
              </a:pPr>
              <a:endParaRPr lang="zh-CN" altLang="en-US">
                <a:latin typeface="+mn-lt"/>
                <a:ea typeface="+mn-ea"/>
                <a:cs typeface="+mn-ea"/>
                <a:sym typeface="+mn-lt"/>
              </a:endParaRPr>
            </a:p>
          </p:txBody>
        </p:sp>
        <p:sp>
          <p:nvSpPr>
            <p:cNvPr id="27" name="TextBox 14"/>
            <p:cNvSpPr txBox="1">
              <a:spLocks noChangeArrowheads="1"/>
            </p:cNvSpPr>
            <p:nvPr/>
          </p:nvSpPr>
          <p:spPr bwMode="auto">
            <a:xfrm>
              <a:off x="6519642" y="1716237"/>
              <a:ext cx="86791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Tx/>
                <a:buNone/>
              </a:pPr>
              <a:r>
                <a:rPr lang="en-US" altLang="zh-CN" sz="4000">
                  <a:solidFill>
                    <a:srgbClr val="FFFFFF"/>
                  </a:solidFill>
                  <a:latin typeface="+mn-lt"/>
                  <a:ea typeface="+mn-ea"/>
                  <a:cs typeface="+mn-ea"/>
                  <a:sym typeface="+mn-lt"/>
                </a:rPr>
                <a:t>02</a:t>
              </a:r>
              <a:endParaRPr lang="zh-CN" altLang="en-US" sz="4000">
                <a:solidFill>
                  <a:srgbClr val="FFFFFF"/>
                </a:solidFill>
                <a:latin typeface="+mn-lt"/>
                <a:ea typeface="+mn-ea"/>
                <a:cs typeface="+mn-ea"/>
                <a:sym typeface="+mn-lt"/>
              </a:endParaRPr>
            </a:p>
          </p:txBody>
        </p:sp>
        <p:sp>
          <p:nvSpPr>
            <p:cNvPr id="28" name="TextBox 15"/>
            <p:cNvSpPr txBox="1">
              <a:spLocks noChangeArrowheads="1"/>
            </p:cNvSpPr>
            <p:nvPr/>
          </p:nvSpPr>
          <p:spPr bwMode="auto">
            <a:xfrm>
              <a:off x="7735034" y="1339998"/>
              <a:ext cx="23653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3200" b="1" dirty="0">
                  <a:solidFill>
                    <a:srgbClr val="005F97"/>
                  </a:solidFill>
                  <a:latin typeface="+mn-lt"/>
                  <a:ea typeface="+mn-ea"/>
                  <a:cs typeface="+mn-ea"/>
                  <a:sym typeface="+mn-lt"/>
                </a:rPr>
                <a:t>标题文字</a:t>
              </a:r>
            </a:p>
          </p:txBody>
        </p:sp>
        <p:sp>
          <p:nvSpPr>
            <p:cNvPr id="29" name="TextBox 16"/>
            <p:cNvSpPr txBox="1">
              <a:spLocks noChangeArrowheads="1"/>
            </p:cNvSpPr>
            <p:nvPr/>
          </p:nvSpPr>
          <p:spPr bwMode="auto">
            <a:xfrm>
              <a:off x="7750901" y="2215310"/>
              <a:ext cx="293534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dirty="0">
                  <a:solidFill>
                    <a:srgbClr val="080808"/>
                  </a:solidFill>
                  <a:latin typeface="+mn-lt"/>
                  <a:ea typeface="+mn-ea"/>
                  <a:cs typeface="+mn-ea"/>
                  <a:sym typeface="+mn-lt"/>
                </a:rPr>
                <a:t>在此录入此部分内容及说明在此录入此部分内容及说明</a:t>
              </a:r>
            </a:p>
          </p:txBody>
        </p:sp>
      </p:grpSp>
      <p:grpSp>
        <p:nvGrpSpPr>
          <p:cNvPr id="5" name="组合 4"/>
          <p:cNvGrpSpPr/>
          <p:nvPr/>
        </p:nvGrpSpPr>
        <p:grpSpPr>
          <a:xfrm>
            <a:off x="985325" y="4508648"/>
            <a:ext cx="4677513" cy="1944688"/>
            <a:chOff x="985325" y="4508648"/>
            <a:chExt cx="4677513" cy="1944688"/>
          </a:xfrm>
        </p:grpSpPr>
        <p:sp>
          <p:nvSpPr>
            <p:cNvPr id="19" name="矩形 6"/>
            <p:cNvSpPr>
              <a:spLocks noChangeArrowheads="1"/>
            </p:cNvSpPr>
            <p:nvPr/>
          </p:nvSpPr>
          <p:spPr bwMode="auto">
            <a:xfrm>
              <a:off x="985325" y="4508648"/>
              <a:ext cx="4677513" cy="1944688"/>
            </a:xfrm>
            <a:prstGeom prst="rect">
              <a:avLst/>
            </a:prstGeom>
            <a:solidFill>
              <a:srgbClr val="E4E4E4"/>
            </a:solidFill>
            <a:ln w="9525">
              <a:solidFill>
                <a:srgbClr val="ADADAD"/>
              </a:solidFill>
              <a:bevel/>
              <a:headEnd/>
              <a:tailEnd/>
            </a:ln>
          </p:spPr>
          <p:txBody>
            <a:bodyPr/>
            <a:lstStyle/>
            <a:p>
              <a:pPr>
                <a:buFontTx/>
                <a:buNone/>
              </a:pPr>
              <a:endParaRPr lang="zh-CN" altLang="en-US">
                <a:latin typeface="+mn-lt"/>
                <a:ea typeface="+mn-ea"/>
                <a:cs typeface="+mn-ea"/>
                <a:sym typeface="+mn-lt"/>
              </a:endParaRPr>
            </a:p>
          </p:txBody>
        </p:sp>
        <p:sp>
          <p:nvSpPr>
            <p:cNvPr id="30" name="Oval 12"/>
            <p:cNvSpPr>
              <a:spLocks noChangeArrowheads="1"/>
            </p:cNvSpPr>
            <p:nvPr/>
          </p:nvSpPr>
          <p:spPr bwMode="auto">
            <a:xfrm>
              <a:off x="1117019" y="4854723"/>
              <a:ext cx="1236019" cy="1238250"/>
            </a:xfrm>
            <a:prstGeom prst="ellipse">
              <a:avLst/>
            </a:pr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Tx/>
                <a:buNone/>
              </a:pPr>
              <a:endParaRPr lang="zh-CN" altLang="en-US">
                <a:latin typeface="+mn-lt"/>
                <a:ea typeface="+mn-ea"/>
                <a:cs typeface="+mn-ea"/>
                <a:sym typeface="+mn-lt"/>
              </a:endParaRPr>
            </a:p>
          </p:txBody>
        </p:sp>
        <p:sp>
          <p:nvSpPr>
            <p:cNvPr id="31" name="Oval 13"/>
            <p:cNvSpPr>
              <a:spLocks noChangeArrowheads="1"/>
            </p:cNvSpPr>
            <p:nvPr/>
          </p:nvSpPr>
          <p:spPr bwMode="auto">
            <a:xfrm>
              <a:off x="1229673" y="4969023"/>
              <a:ext cx="1010711" cy="1011238"/>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Tx/>
                <a:buNone/>
              </a:pPr>
              <a:endParaRPr lang="zh-CN" altLang="en-US">
                <a:latin typeface="+mn-lt"/>
                <a:ea typeface="+mn-ea"/>
                <a:cs typeface="+mn-ea"/>
                <a:sym typeface="+mn-lt"/>
              </a:endParaRPr>
            </a:p>
          </p:txBody>
        </p:sp>
        <p:sp>
          <p:nvSpPr>
            <p:cNvPr id="32" name="TextBox 19"/>
            <p:cNvSpPr txBox="1">
              <a:spLocks noChangeArrowheads="1"/>
            </p:cNvSpPr>
            <p:nvPr/>
          </p:nvSpPr>
          <p:spPr bwMode="auto">
            <a:xfrm>
              <a:off x="1282033" y="5100787"/>
              <a:ext cx="867911"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Tx/>
                <a:buNone/>
              </a:pPr>
              <a:r>
                <a:rPr lang="en-US" altLang="zh-CN" sz="4000">
                  <a:solidFill>
                    <a:srgbClr val="FFFFFF"/>
                  </a:solidFill>
                  <a:latin typeface="+mn-lt"/>
                  <a:ea typeface="+mn-ea"/>
                  <a:cs typeface="+mn-ea"/>
                  <a:sym typeface="+mn-lt"/>
                </a:rPr>
                <a:t>03</a:t>
              </a:r>
              <a:endParaRPr lang="zh-CN" altLang="en-US" sz="4000">
                <a:solidFill>
                  <a:srgbClr val="FFFFFF"/>
                </a:solidFill>
                <a:latin typeface="+mn-lt"/>
                <a:ea typeface="+mn-ea"/>
                <a:cs typeface="+mn-ea"/>
                <a:sym typeface="+mn-lt"/>
              </a:endParaRPr>
            </a:p>
          </p:txBody>
        </p:sp>
        <p:sp>
          <p:nvSpPr>
            <p:cNvPr id="33" name="TextBox 21"/>
            <p:cNvSpPr txBox="1">
              <a:spLocks noChangeArrowheads="1"/>
            </p:cNvSpPr>
            <p:nvPr/>
          </p:nvSpPr>
          <p:spPr bwMode="auto">
            <a:xfrm>
              <a:off x="2497423" y="4724548"/>
              <a:ext cx="23631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3200" b="1" dirty="0">
                  <a:solidFill>
                    <a:srgbClr val="005F97"/>
                  </a:solidFill>
                  <a:latin typeface="+mn-lt"/>
                  <a:ea typeface="+mn-ea"/>
                  <a:cs typeface="+mn-ea"/>
                  <a:sym typeface="+mn-lt"/>
                </a:rPr>
                <a:t>标题文字</a:t>
              </a:r>
            </a:p>
          </p:txBody>
        </p:sp>
        <p:sp>
          <p:nvSpPr>
            <p:cNvPr id="34" name="TextBox 22"/>
            <p:cNvSpPr txBox="1">
              <a:spLocks noChangeArrowheads="1"/>
            </p:cNvSpPr>
            <p:nvPr/>
          </p:nvSpPr>
          <p:spPr bwMode="auto">
            <a:xfrm>
              <a:off x="2511705" y="5599860"/>
              <a:ext cx="293534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dirty="0">
                  <a:solidFill>
                    <a:srgbClr val="080808"/>
                  </a:solidFill>
                  <a:latin typeface="+mn-lt"/>
                  <a:ea typeface="+mn-ea"/>
                  <a:cs typeface="+mn-ea"/>
                  <a:sym typeface="+mn-lt"/>
                </a:rPr>
                <a:t>在此录入此部分内容及说明在此录入此部分内容及说明</a:t>
              </a:r>
            </a:p>
          </p:txBody>
        </p:sp>
      </p:grpSp>
      <p:grpSp>
        <p:nvGrpSpPr>
          <p:cNvPr id="6" name="组合 5"/>
          <p:cNvGrpSpPr/>
          <p:nvPr/>
        </p:nvGrpSpPr>
        <p:grpSpPr>
          <a:xfrm>
            <a:off x="6167401" y="4508648"/>
            <a:ext cx="4677513" cy="1944688"/>
            <a:chOff x="6167401" y="4508648"/>
            <a:chExt cx="4677513" cy="1944688"/>
          </a:xfrm>
        </p:grpSpPr>
        <p:sp>
          <p:nvSpPr>
            <p:cNvPr id="18" name="矩形 5"/>
            <p:cNvSpPr>
              <a:spLocks noChangeArrowheads="1"/>
            </p:cNvSpPr>
            <p:nvPr/>
          </p:nvSpPr>
          <p:spPr bwMode="auto">
            <a:xfrm>
              <a:off x="6167401" y="4508648"/>
              <a:ext cx="4677513" cy="1944688"/>
            </a:xfrm>
            <a:prstGeom prst="rect">
              <a:avLst/>
            </a:prstGeom>
            <a:solidFill>
              <a:srgbClr val="E4E4E4"/>
            </a:solidFill>
            <a:ln w="9525">
              <a:solidFill>
                <a:srgbClr val="ADADAD"/>
              </a:solidFill>
              <a:bevel/>
              <a:headEnd/>
              <a:tailEnd/>
            </a:ln>
          </p:spPr>
          <p:txBody>
            <a:bodyPr/>
            <a:lstStyle/>
            <a:p>
              <a:pPr>
                <a:buFontTx/>
                <a:buNone/>
              </a:pPr>
              <a:endParaRPr lang="zh-CN" altLang="en-US">
                <a:latin typeface="+mn-lt"/>
                <a:ea typeface="+mn-ea"/>
                <a:cs typeface="+mn-ea"/>
                <a:sym typeface="+mn-lt"/>
              </a:endParaRPr>
            </a:p>
          </p:txBody>
        </p:sp>
        <p:sp>
          <p:nvSpPr>
            <p:cNvPr id="35" name="Oval 12"/>
            <p:cNvSpPr>
              <a:spLocks noChangeArrowheads="1"/>
            </p:cNvSpPr>
            <p:nvPr/>
          </p:nvSpPr>
          <p:spPr bwMode="auto">
            <a:xfrm>
              <a:off x="6354628" y="4854723"/>
              <a:ext cx="1236018" cy="1238250"/>
            </a:xfrm>
            <a:prstGeom prst="ellipse">
              <a:avLst/>
            </a:pr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Tx/>
                <a:buNone/>
              </a:pPr>
              <a:endParaRPr lang="zh-CN" altLang="en-US">
                <a:latin typeface="+mn-lt"/>
                <a:ea typeface="+mn-ea"/>
                <a:cs typeface="+mn-ea"/>
                <a:sym typeface="+mn-lt"/>
              </a:endParaRPr>
            </a:p>
          </p:txBody>
        </p:sp>
        <p:sp>
          <p:nvSpPr>
            <p:cNvPr id="47" name="Oval 13"/>
            <p:cNvSpPr>
              <a:spLocks noChangeArrowheads="1"/>
            </p:cNvSpPr>
            <p:nvPr/>
          </p:nvSpPr>
          <p:spPr bwMode="auto">
            <a:xfrm>
              <a:off x="6467281" y="4969023"/>
              <a:ext cx="1010712" cy="1011238"/>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Tx/>
                <a:buNone/>
              </a:pPr>
              <a:endParaRPr lang="zh-CN" altLang="en-US">
                <a:latin typeface="+mn-lt"/>
                <a:ea typeface="+mn-ea"/>
                <a:cs typeface="+mn-ea"/>
                <a:sym typeface="+mn-lt"/>
              </a:endParaRPr>
            </a:p>
          </p:txBody>
        </p:sp>
        <p:sp>
          <p:nvSpPr>
            <p:cNvPr id="48" name="TextBox 25"/>
            <p:cNvSpPr txBox="1">
              <a:spLocks noChangeArrowheads="1"/>
            </p:cNvSpPr>
            <p:nvPr/>
          </p:nvSpPr>
          <p:spPr bwMode="auto">
            <a:xfrm>
              <a:off x="6519642" y="5100787"/>
              <a:ext cx="86791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Tx/>
                <a:buNone/>
              </a:pPr>
              <a:r>
                <a:rPr lang="en-US" altLang="zh-CN" sz="4000">
                  <a:solidFill>
                    <a:srgbClr val="FFFFFF"/>
                  </a:solidFill>
                  <a:latin typeface="+mn-lt"/>
                  <a:ea typeface="+mn-ea"/>
                  <a:cs typeface="+mn-ea"/>
                  <a:sym typeface="+mn-lt"/>
                </a:rPr>
                <a:t>04</a:t>
              </a:r>
              <a:endParaRPr lang="zh-CN" altLang="en-US" sz="4000">
                <a:solidFill>
                  <a:srgbClr val="FFFFFF"/>
                </a:solidFill>
                <a:latin typeface="+mn-lt"/>
                <a:ea typeface="+mn-ea"/>
                <a:cs typeface="+mn-ea"/>
                <a:sym typeface="+mn-lt"/>
              </a:endParaRPr>
            </a:p>
          </p:txBody>
        </p:sp>
        <p:sp>
          <p:nvSpPr>
            <p:cNvPr id="49" name="TextBox 26"/>
            <p:cNvSpPr txBox="1">
              <a:spLocks noChangeArrowheads="1"/>
            </p:cNvSpPr>
            <p:nvPr/>
          </p:nvSpPr>
          <p:spPr bwMode="auto">
            <a:xfrm>
              <a:off x="7735034" y="4724548"/>
              <a:ext cx="23653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3200" b="1" dirty="0">
                  <a:solidFill>
                    <a:srgbClr val="005F97"/>
                  </a:solidFill>
                  <a:latin typeface="+mn-lt"/>
                  <a:ea typeface="+mn-ea"/>
                  <a:cs typeface="+mn-ea"/>
                  <a:sym typeface="+mn-lt"/>
                </a:rPr>
                <a:t>标题文字</a:t>
              </a:r>
            </a:p>
          </p:txBody>
        </p:sp>
        <p:sp>
          <p:nvSpPr>
            <p:cNvPr id="50" name="TextBox 27"/>
            <p:cNvSpPr txBox="1">
              <a:spLocks noChangeArrowheads="1"/>
            </p:cNvSpPr>
            <p:nvPr/>
          </p:nvSpPr>
          <p:spPr bwMode="auto">
            <a:xfrm>
              <a:off x="7750901" y="5599860"/>
              <a:ext cx="293534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dirty="0">
                  <a:solidFill>
                    <a:srgbClr val="080808"/>
                  </a:solidFill>
                  <a:latin typeface="+mn-lt"/>
                  <a:ea typeface="+mn-ea"/>
                  <a:cs typeface="+mn-ea"/>
                  <a:sym typeface="+mn-lt"/>
                </a:rPr>
                <a:t>在此录入此部分内容及说明在此录入此部分内容及说明</a:t>
              </a:r>
            </a:p>
          </p:txBody>
        </p:sp>
      </p:grpSp>
      <p:grpSp>
        <p:nvGrpSpPr>
          <p:cNvPr id="2" name="组合 1"/>
          <p:cNvGrpSpPr/>
          <p:nvPr/>
        </p:nvGrpSpPr>
        <p:grpSpPr>
          <a:xfrm>
            <a:off x="0" y="3211661"/>
            <a:ext cx="12190413" cy="1152525"/>
            <a:chOff x="0" y="3211661"/>
            <a:chExt cx="12190413" cy="1152525"/>
          </a:xfrm>
        </p:grpSpPr>
        <p:sp>
          <p:nvSpPr>
            <p:cNvPr id="51" name="矩形 28"/>
            <p:cNvSpPr>
              <a:spLocks noChangeArrowheads="1"/>
            </p:cNvSpPr>
            <p:nvPr/>
          </p:nvSpPr>
          <p:spPr bwMode="auto">
            <a:xfrm>
              <a:off x="0" y="3211661"/>
              <a:ext cx="12190413" cy="1152525"/>
            </a:xfrm>
            <a:prstGeom prst="rect">
              <a:avLst/>
            </a:prstGeom>
            <a:solidFill>
              <a:srgbClr val="005F97"/>
            </a:solidFill>
            <a:ln>
              <a:noFill/>
            </a:ln>
            <a:extLst/>
          </p:spPr>
          <p:txBody>
            <a:bodyPr/>
            <a:lstStyle/>
            <a:p>
              <a:pPr>
                <a:buFontTx/>
                <a:buNone/>
              </a:pPr>
              <a:endParaRPr lang="zh-CN" altLang="en-US">
                <a:latin typeface="+mn-lt"/>
                <a:ea typeface="+mn-ea"/>
                <a:cs typeface="+mn-ea"/>
                <a:sym typeface="+mn-lt"/>
              </a:endParaRPr>
            </a:p>
          </p:txBody>
        </p:sp>
        <p:sp>
          <p:nvSpPr>
            <p:cNvPr id="52" name="TextBox 29"/>
            <p:cNvSpPr txBox="1">
              <a:spLocks noChangeArrowheads="1"/>
            </p:cNvSpPr>
            <p:nvPr/>
          </p:nvSpPr>
          <p:spPr bwMode="auto">
            <a:xfrm>
              <a:off x="2309555" y="3390091"/>
              <a:ext cx="757130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Tx/>
                <a:buNone/>
              </a:pPr>
              <a:r>
                <a:rPr lang="zh-CN" altLang="en-US" sz="2400" dirty="0">
                  <a:solidFill>
                    <a:srgbClr val="FFFFFF"/>
                  </a:solidFill>
                  <a:latin typeface="+mn-lt"/>
                  <a:ea typeface="+mn-ea"/>
                  <a:cs typeface="+mn-ea"/>
                  <a:sym typeface="+mn-lt"/>
                </a:rPr>
                <a:t>在此录入此部分内容及说明在此录入此部分内容及说明</a:t>
              </a:r>
              <a:endParaRPr lang="en-US" altLang="zh-CN" sz="2400" dirty="0">
                <a:solidFill>
                  <a:srgbClr val="FFFFFF"/>
                </a:solidFill>
                <a:latin typeface="+mn-lt"/>
                <a:ea typeface="+mn-ea"/>
                <a:cs typeface="+mn-ea"/>
                <a:sym typeface="+mn-lt"/>
              </a:endParaRPr>
            </a:p>
            <a:p>
              <a:pPr algn="ctr" eaLnBrk="1" hangingPunct="1">
                <a:buFontTx/>
                <a:buNone/>
              </a:pPr>
              <a:r>
                <a:rPr lang="zh-CN" altLang="en-US" sz="2400" dirty="0">
                  <a:solidFill>
                    <a:srgbClr val="FFFFFF"/>
                  </a:solidFill>
                  <a:latin typeface="+mn-lt"/>
                  <a:ea typeface="+mn-ea"/>
                  <a:cs typeface="+mn-ea"/>
                  <a:sym typeface="+mn-lt"/>
                </a:rPr>
                <a:t>在此录入此部分内容及说明在此录入此部分内容及说明</a:t>
              </a:r>
            </a:p>
          </p:txBody>
        </p:sp>
      </p:grpSp>
    </p:spTree>
    <p:extLst>
      <p:ext uri="{BB962C8B-B14F-4D97-AF65-F5344CB8AC3E}">
        <p14:creationId xmlns:p14="http://schemas.microsoft.com/office/powerpoint/2010/main" val="27712785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p:tgtEl>
                                          <p:spTgt spid="4"/>
                                        </p:tgtEl>
                                        <p:attrNameLst>
                                          <p:attrName>ppt_y</p:attrName>
                                        </p:attrNameLst>
                                      </p:cBhvr>
                                      <p:tavLst>
                                        <p:tav tm="0">
                                          <p:val>
                                            <p:strVal val="#ppt_y+#ppt_h*1.125000"/>
                                          </p:val>
                                        </p:tav>
                                        <p:tav tm="100000">
                                          <p:val>
                                            <p:strVal val="#ppt_y"/>
                                          </p:val>
                                        </p:tav>
                                      </p:tavLst>
                                    </p:anim>
                                    <p:animEffect transition="in" filter="wipe(up)">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ppt_y</p:attrName>
                                        </p:attrNameLst>
                                      </p:cBhvr>
                                      <p:tavLst>
                                        <p:tav tm="0">
                                          <p:val>
                                            <p:strVal val="#ppt_y-#ppt_h*1.125000"/>
                                          </p:val>
                                        </p:tav>
                                        <p:tav tm="100000">
                                          <p:val>
                                            <p:strVal val="#ppt_y"/>
                                          </p:val>
                                        </p:tav>
                                      </p:tavLst>
                                    </p:anim>
                                    <p:animEffect transition="in" filter="wipe(down)">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p:tgtEl>
                                          <p:spTgt spid="6"/>
                                        </p:tgtEl>
                                        <p:attrNameLst>
                                          <p:attrName>ppt_y</p:attrName>
                                        </p:attrNameLst>
                                      </p:cBhvr>
                                      <p:tavLst>
                                        <p:tav tm="0">
                                          <p:val>
                                            <p:strVal val="#ppt_y-#ppt_h*1.125000"/>
                                          </p:val>
                                        </p:tav>
                                        <p:tav tm="100000">
                                          <p:val>
                                            <p:strVal val="#ppt_y"/>
                                          </p:val>
                                        </p:tav>
                                      </p:tavLst>
                                    </p:anim>
                                    <p:animEffect transition="in" filter="wipe(down)">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9"/>
          <p:cNvSpPr>
            <a:spLocks/>
          </p:cNvSpPr>
          <p:nvPr/>
        </p:nvSpPr>
        <p:spPr bwMode="auto">
          <a:xfrm rot="10800000">
            <a:off x="-8690" y="-2"/>
            <a:ext cx="4375703" cy="808037"/>
          </a:xfrm>
          <a:custGeom>
            <a:avLst/>
            <a:gdLst>
              <a:gd name="T0" fmla="*/ 1233671567 w 2088"/>
              <a:gd name="T1" fmla="*/ 0 h 1048"/>
              <a:gd name="T2" fmla="*/ 1233671567 w 2088"/>
              <a:gd name="T3" fmla="*/ 623018887 h 1048"/>
              <a:gd name="T4" fmla="*/ 0 w 2088"/>
              <a:gd name="T5" fmla="*/ 623018887 h 1048"/>
              <a:gd name="T6" fmla="*/ 391135171 w 2088"/>
              <a:gd name="T7" fmla="*/ 0 h 1048"/>
              <a:gd name="T8" fmla="*/ 1233671567 w 2088"/>
              <a:gd name="T9" fmla="*/ 0 h 10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6794"/>
              </a:solidFill>
              <a:latin typeface="+mn-lt"/>
              <a:ea typeface="+mn-ea"/>
              <a:cs typeface="+mn-ea"/>
              <a:sym typeface="+mn-lt"/>
            </a:endParaRPr>
          </a:p>
        </p:txBody>
      </p:sp>
      <p:sp>
        <p:nvSpPr>
          <p:cNvPr id="67" name="Freeform 10"/>
          <p:cNvSpPr>
            <a:spLocks/>
          </p:cNvSpPr>
          <p:nvPr/>
        </p:nvSpPr>
        <p:spPr bwMode="auto">
          <a:xfrm rot="10800000">
            <a:off x="-6209" y="-1"/>
            <a:ext cx="4866820" cy="649287"/>
          </a:xfrm>
          <a:custGeom>
            <a:avLst/>
            <a:gdLst>
              <a:gd name="T0" fmla="*/ 1456354064 w 2467"/>
              <a:gd name="T1" fmla="*/ 0 h 843"/>
              <a:gd name="T2" fmla="*/ 1456354064 w 2467"/>
              <a:gd name="T3" fmla="*/ 500087317 h 843"/>
              <a:gd name="T4" fmla="*/ 0 w 2467"/>
              <a:gd name="T5" fmla="*/ 500087317 h 843"/>
              <a:gd name="T6" fmla="*/ 314648082 w 2467"/>
              <a:gd name="T7" fmla="*/ 0 h 843"/>
              <a:gd name="T8" fmla="*/ 1456354064 w 2467"/>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 h="843">
                <a:moveTo>
                  <a:pt x="2467" y="0"/>
                </a:moveTo>
                <a:lnTo>
                  <a:pt x="2467" y="843"/>
                </a:lnTo>
                <a:lnTo>
                  <a:pt x="0" y="843"/>
                </a:lnTo>
                <a:lnTo>
                  <a:pt x="533" y="0"/>
                </a:lnTo>
                <a:lnTo>
                  <a:pt x="2467" y="0"/>
                </a:lnTo>
                <a:close/>
              </a:path>
            </a:pathLst>
          </a:custGeom>
          <a:solidFill>
            <a:srgbClr val="005F97"/>
          </a:solidFill>
          <a:ln>
            <a:noFill/>
          </a:ln>
          <a:extLst/>
        </p:spPr>
        <p:txBody>
          <a:bodyPr/>
          <a:lstStyle/>
          <a:p>
            <a:endParaRPr lang="zh-CN" altLang="en-US">
              <a:solidFill>
                <a:srgbClr val="006794"/>
              </a:solidFill>
              <a:latin typeface="+mn-lt"/>
              <a:ea typeface="+mn-ea"/>
              <a:cs typeface="+mn-ea"/>
              <a:sym typeface="+mn-lt"/>
            </a:endParaRPr>
          </a:p>
        </p:txBody>
      </p:sp>
      <p:sp>
        <p:nvSpPr>
          <p:cNvPr id="68" name="Rectangle 45"/>
          <p:cNvSpPr>
            <a:spLocks/>
          </p:cNvSpPr>
          <p:nvPr/>
        </p:nvSpPr>
        <p:spPr bwMode="auto">
          <a:xfrm>
            <a:off x="-172888" y="44624"/>
            <a:ext cx="428426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a:lnSpc>
                <a:spcPct val="70000"/>
              </a:lnSpc>
            </a:pPr>
            <a:r>
              <a:rPr lang="zh-CN" altLang="en-US" sz="3200" b="1" dirty="0">
                <a:solidFill>
                  <a:srgbClr val="F8F8F8"/>
                </a:solidFill>
                <a:latin typeface="+mn-lt"/>
                <a:ea typeface="+mn-ea"/>
                <a:cs typeface="+mn-ea"/>
                <a:sym typeface="+mn-lt"/>
              </a:rPr>
              <a:t>单击添加标题文字</a:t>
            </a:r>
            <a:endParaRPr lang="en-US" altLang="zh-CN" sz="3200" b="1" dirty="0">
              <a:solidFill>
                <a:srgbClr val="F8F8F8"/>
              </a:solidFill>
              <a:latin typeface="+mn-lt"/>
              <a:ea typeface="+mn-ea"/>
              <a:cs typeface="+mn-ea"/>
              <a:sym typeface="+mn-lt"/>
            </a:endParaRPr>
          </a:p>
        </p:txBody>
      </p:sp>
      <p:sp>
        <p:nvSpPr>
          <p:cNvPr id="39" name="矩形 1948"/>
          <p:cNvSpPr>
            <a:spLocks noChangeArrowheads="1"/>
          </p:cNvSpPr>
          <p:nvPr/>
        </p:nvSpPr>
        <p:spPr bwMode="auto">
          <a:xfrm>
            <a:off x="7463358" y="2022323"/>
            <a:ext cx="42484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1219170"/>
            <a:r>
              <a:rPr lang="zh-CN" altLang="en-US" sz="2800" kern="0" dirty="0">
                <a:solidFill>
                  <a:srgbClr val="0098A8"/>
                </a:solidFill>
                <a:latin typeface="+mn-lt"/>
                <a:ea typeface="+mn-ea"/>
                <a:cs typeface="+mn-ea"/>
                <a:sym typeface="+mn-lt"/>
              </a:rPr>
              <a:t>在此录入此部分的内容</a:t>
            </a:r>
          </a:p>
        </p:txBody>
      </p:sp>
      <p:sp>
        <p:nvSpPr>
          <p:cNvPr id="44" name="矩形 1953"/>
          <p:cNvSpPr>
            <a:spLocks noChangeArrowheads="1"/>
          </p:cNvSpPr>
          <p:nvPr/>
        </p:nvSpPr>
        <p:spPr bwMode="auto">
          <a:xfrm>
            <a:off x="7463358" y="2979513"/>
            <a:ext cx="42484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1219170"/>
            <a:r>
              <a:rPr lang="zh-CN" altLang="en-US" sz="2800" kern="0" dirty="0">
                <a:solidFill>
                  <a:srgbClr val="0098A8"/>
                </a:solidFill>
                <a:latin typeface="+mn-lt"/>
                <a:ea typeface="+mn-ea"/>
                <a:cs typeface="+mn-ea"/>
                <a:sym typeface="+mn-lt"/>
              </a:rPr>
              <a:t>在此录入此部分的内容</a:t>
            </a:r>
          </a:p>
        </p:txBody>
      </p:sp>
      <p:sp>
        <p:nvSpPr>
          <p:cNvPr id="55" name="矩形 1958"/>
          <p:cNvSpPr>
            <a:spLocks noChangeArrowheads="1"/>
          </p:cNvSpPr>
          <p:nvPr/>
        </p:nvSpPr>
        <p:spPr bwMode="auto">
          <a:xfrm>
            <a:off x="7463358" y="3936704"/>
            <a:ext cx="42484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1219170"/>
            <a:r>
              <a:rPr lang="zh-CN" altLang="en-US" sz="2800" kern="0" dirty="0">
                <a:solidFill>
                  <a:srgbClr val="D44318"/>
                </a:solidFill>
                <a:latin typeface="+mn-lt"/>
                <a:ea typeface="+mn-ea"/>
                <a:cs typeface="+mn-ea"/>
                <a:sym typeface="+mn-lt"/>
              </a:rPr>
              <a:t>在此录入此部分的内容</a:t>
            </a:r>
          </a:p>
        </p:txBody>
      </p:sp>
      <p:sp>
        <p:nvSpPr>
          <p:cNvPr id="60" name="矩形 1963"/>
          <p:cNvSpPr>
            <a:spLocks noChangeArrowheads="1"/>
          </p:cNvSpPr>
          <p:nvPr/>
        </p:nvSpPr>
        <p:spPr bwMode="auto">
          <a:xfrm>
            <a:off x="7463358" y="4893895"/>
            <a:ext cx="42484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1219170"/>
            <a:r>
              <a:rPr lang="zh-CN" altLang="en-US" sz="2800" kern="0" dirty="0">
                <a:solidFill>
                  <a:srgbClr val="D44318"/>
                </a:solidFill>
                <a:latin typeface="+mn-lt"/>
                <a:ea typeface="+mn-ea"/>
                <a:cs typeface="+mn-ea"/>
                <a:sym typeface="+mn-lt"/>
              </a:rPr>
              <a:t>在此录入此部分的内容</a:t>
            </a:r>
          </a:p>
        </p:txBody>
      </p:sp>
      <p:sp>
        <p:nvSpPr>
          <p:cNvPr id="63" name="Freeform 7"/>
          <p:cNvSpPr>
            <a:spLocks noEditPoints="1"/>
          </p:cNvSpPr>
          <p:nvPr/>
        </p:nvSpPr>
        <p:spPr bwMode="auto">
          <a:xfrm>
            <a:off x="6743277" y="2951405"/>
            <a:ext cx="580723" cy="579437"/>
          </a:xfrm>
          <a:custGeom>
            <a:avLst/>
            <a:gdLst>
              <a:gd name="T0" fmla="*/ 212588559 w 794"/>
              <a:gd name="T1" fmla="*/ 0 h 794"/>
              <a:gd name="T2" fmla="*/ 425176386 w 794"/>
              <a:gd name="T3" fmla="*/ 211428096 h 794"/>
              <a:gd name="T4" fmla="*/ 212588559 w 794"/>
              <a:gd name="T5" fmla="*/ 422855462 h 794"/>
              <a:gd name="T6" fmla="*/ 0 w 794"/>
              <a:gd name="T7" fmla="*/ 211428096 h 794"/>
              <a:gd name="T8" fmla="*/ 212588559 w 794"/>
              <a:gd name="T9" fmla="*/ 0 h 794"/>
              <a:gd name="T10" fmla="*/ 77645869 w 794"/>
              <a:gd name="T11" fmla="*/ 117163767 h 794"/>
              <a:gd name="T12" fmla="*/ 117806843 w 794"/>
              <a:gd name="T13" fmla="*/ 77222021 h 794"/>
              <a:gd name="T14" fmla="*/ 212588559 w 794"/>
              <a:gd name="T15" fmla="*/ 170952889 h 794"/>
              <a:gd name="T16" fmla="*/ 307369543 w 794"/>
              <a:gd name="T17" fmla="*/ 77222021 h 794"/>
              <a:gd name="T18" fmla="*/ 347530518 w 794"/>
              <a:gd name="T19" fmla="*/ 117163767 h 794"/>
              <a:gd name="T20" fmla="*/ 253285189 w 794"/>
              <a:gd name="T21" fmla="*/ 211428096 h 794"/>
              <a:gd name="T22" fmla="*/ 347530518 w 794"/>
              <a:gd name="T23" fmla="*/ 305691695 h 794"/>
              <a:gd name="T24" fmla="*/ 307369543 w 794"/>
              <a:gd name="T25" fmla="*/ 345633441 h 794"/>
              <a:gd name="T26" fmla="*/ 212588559 w 794"/>
              <a:gd name="T27" fmla="*/ 251902573 h 794"/>
              <a:gd name="T28" fmla="*/ 117806843 w 794"/>
              <a:gd name="T29" fmla="*/ 345633441 h 794"/>
              <a:gd name="T30" fmla="*/ 77645869 w 794"/>
              <a:gd name="T31" fmla="*/ 305691695 h 794"/>
              <a:gd name="T32" fmla="*/ 171891197 w 794"/>
              <a:gd name="T33" fmla="*/ 211428096 h 794"/>
              <a:gd name="T34" fmla="*/ 77645869 w 794"/>
              <a:gd name="T35" fmla="*/ 117163767 h 7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94" h="794">
                <a:moveTo>
                  <a:pt x="397" y="0"/>
                </a:moveTo>
                <a:cubicBezTo>
                  <a:pt x="616" y="0"/>
                  <a:pt x="794" y="178"/>
                  <a:pt x="794" y="397"/>
                </a:cubicBezTo>
                <a:cubicBezTo>
                  <a:pt x="794" y="616"/>
                  <a:pt x="616" y="794"/>
                  <a:pt x="397" y="794"/>
                </a:cubicBezTo>
                <a:cubicBezTo>
                  <a:pt x="178" y="794"/>
                  <a:pt x="0" y="616"/>
                  <a:pt x="0" y="397"/>
                </a:cubicBezTo>
                <a:cubicBezTo>
                  <a:pt x="0" y="178"/>
                  <a:pt x="178" y="0"/>
                  <a:pt x="397" y="0"/>
                </a:cubicBezTo>
                <a:close/>
                <a:moveTo>
                  <a:pt x="145" y="220"/>
                </a:moveTo>
                <a:lnTo>
                  <a:pt x="220" y="145"/>
                </a:lnTo>
                <a:lnTo>
                  <a:pt x="397" y="321"/>
                </a:lnTo>
                <a:lnTo>
                  <a:pt x="574" y="145"/>
                </a:lnTo>
                <a:lnTo>
                  <a:pt x="649" y="220"/>
                </a:lnTo>
                <a:lnTo>
                  <a:pt x="473" y="397"/>
                </a:lnTo>
                <a:lnTo>
                  <a:pt x="649" y="574"/>
                </a:lnTo>
                <a:lnTo>
                  <a:pt x="574" y="649"/>
                </a:lnTo>
                <a:lnTo>
                  <a:pt x="397" y="473"/>
                </a:lnTo>
                <a:lnTo>
                  <a:pt x="220" y="649"/>
                </a:lnTo>
                <a:lnTo>
                  <a:pt x="145" y="574"/>
                </a:lnTo>
                <a:lnTo>
                  <a:pt x="321" y="397"/>
                </a:lnTo>
                <a:lnTo>
                  <a:pt x="145" y="2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65" name="Freeform 8"/>
          <p:cNvSpPr>
            <a:spLocks noEditPoints="1"/>
          </p:cNvSpPr>
          <p:nvPr/>
        </p:nvSpPr>
        <p:spPr bwMode="auto">
          <a:xfrm>
            <a:off x="6743277" y="4865787"/>
            <a:ext cx="580723" cy="579437"/>
          </a:xfrm>
          <a:custGeom>
            <a:avLst/>
            <a:gdLst>
              <a:gd name="T0" fmla="*/ 212588559 w 794"/>
              <a:gd name="T1" fmla="*/ 0 h 794"/>
              <a:gd name="T2" fmla="*/ 425176386 w 794"/>
              <a:gd name="T3" fmla="*/ 211428096 h 794"/>
              <a:gd name="T4" fmla="*/ 212588559 w 794"/>
              <a:gd name="T5" fmla="*/ 422855462 h 794"/>
              <a:gd name="T6" fmla="*/ 0 w 794"/>
              <a:gd name="T7" fmla="*/ 211428096 h 794"/>
              <a:gd name="T8" fmla="*/ 212588559 w 794"/>
              <a:gd name="T9" fmla="*/ 0 h 794"/>
              <a:gd name="T10" fmla="*/ 375911467 w 794"/>
              <a:gd name="T11" fmla="*/ 133140611 h 794"/>
              <a:gd name="T12" fmla="*/ 335749760 w 794"/>
              <a:gd name="T13" fmla="*/ 93198866 h 794"/>
              <a:gd name="T14" fmla="*/ 177781210 w 794"/>
              <a:gd name="T15" fmla="*/ 249772376 h 794"/>
              <a:gd name="T16" fmla="*/ 89426626 w 794"/>
              <a:gd name="T17" fmla="*/ 161899368 h 794"/>
              <a:gd name="T18" fmla="*/ 49264919 w 794"/>
              <a:gd name="T19" fmla="*/ 201841844 h 794"/>
              <a:gd name="T20" fmla="*/ 137620235 w 794"/>
              <a:gd name="T21" fmla="*/ 290246853 h 794"/>
              <a:gd name="T22" fmla="*/ 177781210 w 794"/>
              <a:gd name="T23" fmla="*/ 330189328 h 794"/>
              <a:gd name="T24" fmla="*/ 218478572 w 794"/>
              <a:gd name="T25" fmla="*/ 290246853 h 794"/>
              <a:gd name="T26" fmla="*/ 218478572 w 794"/>
              <a:gd name="T27" fmla="*/ 290246853 h 794"/>
              <a:gd name="T28" fmla="*/ 375911467 w 794"/>
              <a:gd name="T29" fmla="*/ 133140611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69" name="Freeform 8"/>
          <p:cNvSpPr>
            <a:spLocks noEditPoints="1"/>
          </p:cNvSpPr>
          <p:nvPr/>
        </p:nvSpPr>
        <p:spPr bwMode="auto">
          <a:xfrm>
            <a:off x="6743277" y="3908595"/>
            <a:ext cx="580723" cy="579438"/>
          </a:xfrm>
          <a:custGeom>
            <a:avLst/>
            <a:gdLst>
              <a:gd name="T0" fmla="*/ 212588559 w 794"/>
              <a:gd name="T1" fmla="*/ 0 h 794"/>
              <a:gd name="T2" fmla="*/ 425176386 w 794"/>
              <a:gd name="T3" fmla="*/ 211428461 h 794"/>
              <a:gd name="T4" fmla="*/ 212588559 w 794"/>
              <a:gd name="T5" fmla="*/ 422856922 h 794"/>
              <a:gd name="T6" fmla="*/ 0 w 794"/>
              <a:gd name="T7" fmla="*/ 211428461 h 794"/>
              <a:gd name="T8" fmla="*/ 212588559 w 794"/>
              <a:gd name="T9" fmla="*/ 0 h 794"/>
              <a:gd name="T10" fmla="*/ 375911467 w 794"/>
              <a:gd name="T11" fmla="*/ 133141571 h 794"/>
              <a:gd name="T12" fmla="*/ 335749760 w 794"/>
              <a:gd name="T13" fmla="*/ 93199026 h 794"/>
              <a:gd name="T14" fmla="*/ 177781210 w 794"/>
              <a:gd name="T15" fmla="*/ 249772807 h 794"/>
              <a:gd name="T16" fmla="*/ 89426626 w 794"/>
              <a:gd name="T17" fmla="*/ 161899648 h 794"/>
              <a:gd name="T18" fmla="*/ 49264919 w 794"/>
              <a:gd name="T19" fmla="*/ 201842192 h 794"/>
              <a:gd name="T20" fmla="*/ 137620235 w 794"/>
              <a:gd name="T21" fmla="*/ 290248084 h 794"/>
              <a:gd name="T22" fmla="*/ 177781210 w 794"/>
              <a:gd name="T23" fmla="*/ 330190628 h 794"/>
              <a:gd name="T24" fmla="*/ 218478572 w 794"/>
              <a:gd name="T25" fmla="*/ 290248084 h 794"/>
              <a:gd name="T26" fmla="*/ 218478572 w 794"/>
              <a:gd name="T27" fmla="*/ 290248084 h 794"/>
              <a:gd name="T28" fmla="*/ 375911467 w 794"/>
              <a:gd name="T29" fmla="*/ 133141571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70" name="Freeform 7"/>
          <p:cNvSpPr>
            <a:spLocks noEditPoints="1"/>
          </p:cNvSpPr>
          <p:nvPr/>
        </p:nvSpPr>
        <p:spPr bwMode="auto">
          <a:xfrm>
            <a:off x="6743277" y="1994215"/>
            <a:ext cx="580723" cy="579437"/>
          </a:xfrm>
          <a:custGeom>
            <a:avLst/>
            <a:gdLst>
              <a:gd name="T0" fmla="*/ 212588559 w 794"/>
              <a:gd name="T1" fmla="*/ 0 h 794"/>
              <a:gd name="T2" fmla="*/ 425176386 w 794"/>
              <a:gd name="T3" fmla="*/ 211428096 h 794"/>
              <a:gd name="T4" fmla="*/ 212588559 w 794"/>
              <a:gd name="T5" fmla="*/ 422855462 h 794"/>
              <a:gd name="T6" fmla="*/ 0 w 794"/>
              <a:gd name="T7" fmla="*/ 211428096 h 794"/>
              <a:gd name="T8" fmla="*/ 212588559 w 794"/>
              <a:gd name="T9" fmla="*/ 0 h 794"/>
              <a:gd name="T10" fmla="*/ 77645869 w 794"/>
              <a:gd name="T11" fmla="*/ 117163767 h 794"/>
              <a:gd name="T12" fmla="*/ 117806843 w 794"/>
              <a:gd name="T13" fmla="*/ 77222021 h 794"/>
              <a:gd name="T14" fmla="*/ 212588559 w 794"/>
              <a:gd name="T15" fmla="*/ 170952889 h 794"/>
              <a:gd name="T16" fmla="*/ 307369543 w 794"/>
              <a:gd name="T17" fmla="*/ 77222021 h 794"/>
              <a:gd name="T18" fmla="*/ 347530518 w 794"/>
              <a:gd name="T19" fmla="*/ 117163767 h 794"/>
              <a:gd name="T20" fmla="*/ 253285189 w 794"/>
              <a:gd name="T21" fmla="*/ 211428096 h 794"/>
              <a:gd name="T22" fmla="*/ 347530518 w 794"/>
              <a:gd name="T23" fmla="*/ 305691695 h 794"/>
              <a:gd name="T24" fmla="*/ 307369543 w 794"/>
              <a:gd name="T25" fmla="*/ 345633441 h 794"/>
              <a:gd name="T26" fmla="*/ 212588559 w 794"/>
              <a:gd name="T27" fmla="*/ 251902573 h 794"/>
              <a:gd name="T28" fmla="*/ 117806843 w 794"/>
              <a:gd name="T29" fmla="*/ 345633441 h 794"/>
              <a:gd name="T30" fmla="*/ 77645869 w 794"/>
              <a:gd name="T31" fmla="*/ 305691695 h 794"/>
              <a:gd name="T32" fmla="*/ 171891197 w 794"/>
              <a:gd name="T33" fmla="*/ 211428096 h 794"/>
              <a:gd name="T34" fmla="*/ 77645869 w 794"/>
              <a:gd name="T35" fmla="*/ 117163767 h 7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94" h="794">
                <a:moveTo>
                  <a:pt x="397" y="0"/>
                </a:moveTo>
                <a:cubicBezTo>
                  <a:pt x="616" y="0"/>
                  <a:pt x="794" y="178"/>
                  <a:pt x="794" y="397"/>
                </a:cubicBezTo>
                <a:cubicBezTo>
                  <a:pt x="794" y="616"/>
                  <a:pt x="616" y="794"/>
                  <a:pt x="397" y="794"/>
                </a:cubicBezTo>
                <a:cubicBezTo>
                  <a:pt x="178" y="794"/>
                  <a:pt x="0" y="616"/>
                  <a:pt x="0" y="397"/>
                </a:cubicBezTo>
                <a:cubicBezTo>
                  <a:pt x="0" y="178"/>
                  <a:pt x="178" y="0"/>
                  <a:pt x="397" y="0"/>
                </a:cubicBezTo>
                <a:close/>
                <a:moveTo>
                  <a:pt x="145" y="220"/>
                </a:moveTo>
                <a:lnTo>
                  <a:pt x="220" y="145"/>
                </a:lnTo>
                <a:lnTo>
                  <a:pt x="397" y="321"/>
                </a:lnTo>
                <a:lnTo>
                  <a:pt x="574" y="145"/>
                </a:lnTo>
                <a:lnTo>
                  <a:pt x="649" y="220"/>
                </a:lnTo>
                <a:lnTo>
                  <a:pt x="473" y="397"/>
                </a:lnTo>
                <a:lnTo>
                  <a:pt x="649" y="574"/>
                </a:lnTo>
                <a:lnTo>
                  <a:pt x="574" y="649"/>
                </a:lnTo>
                <a:lnTo>
                  <a:pt x="397" y="473"/>
                </a:lnTo>
                <a:lnTo>
                  <a:pt x="220" y="649"/>
                </a:lnTo>
                <a:lnTo>
                  <a:pt x="145" y="574"/>
                </a:lnTo>
                <a:lnTo>
                  <a:pt x="321" y="397"/>
                </a:lnTo>
                <a:lnTo>
                  <a:pt x="145" y="2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grpSp>
        <p:nvGrpSpPr>
          <p:cNvPr id="2" name="组合 1"/>
          <p:cNvGrpSpPr/>
          <p:nvPr/>
        </p:nvGrpSpPr>
        <p:grpSpPr>
          <a:xfrm>
            <a:off x="652758" y="2092101"/>
            <a:ext cx="5586464" cy="3215612"/>
            <a:chOff x="652758" y="2092101"/>
            <a:chExt cx="5586464" cy="3215612"/>
          </a:xfrm>
        </p:grpSpPr>
        <p:pic>
          <p:nvPicPr>
            <p:cNvPr id="36"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2758" y="2092101"/>
              <a:ext cx="5586464" cy="321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Rectangle 45"/>
            <p:cNvSpPr>
              <a:spLocks/>
            </p:cNvSpPr>
            <p:nvPr/>
          </p:nvSpPr>
          <p:spPr bwMode="auto">
            <a:xfrm>
              <a:off x="1964460" y="3195315"/>
              <a:ext cx="2926211"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eaLnBrk="1" hangingPunct="1">
                <a:buFontTx/>
                <a:buNone/>
              </a:pPr>
              <a:r>
                <a:rPr lang="zh-CN" altLang="en-US" sz="4800" b="1" dirty="0">
                  <a:solidFill>
                    <a:srgbClr val="005F97"/>
                  </a:solidFill>
                  <a:latin typeface="+mn-lt"/>
                  <a:ea typeface="+mn-ea"/>
                  <a:cs typeface="+mn-ea"/>
                  <a:sym typeface="+mn-lt"/>
                </a:rPr>
                <a:t>标题文字</a:t>
              </a:r>
            </a:p>
          </p:txBody>
        </p:sp>
      </p:grpSp>
      <p:cxnSp>
        <p:nvCxnSpPr>
          <p:cNvPr id="73" name="直接连接符 82"/>
          <p:cNvCxnSpPr>
            <a:cxnSpLocks noChangeShapeType="1"/>
          </p:cNvCxnSpPr>
          <p:nvPr/>
        </p:nvCxnSpPr>
        <p:spPr bwMode="auto">
          <a:xfrm>
            <a:off x="6383238" y="2092101"/>
            <a:ext cx="1" cy="3325014"/>
          </a:xfrm>
          <a:prstGeom prst="line">
            <a:avLst/>
          </a:prstGeom>
          <a:noFill/>
          <a:ln w="9525">
            <a:solidFill>
              <a:schemeClr val="bg1"/>
            </a:solidFill>
            <a:round/>
            <a:headEnd type="oval" w="med" len="med"/>
            <a:tailEnd type="oval"/>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518518297"/>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73"/>
                                        </p:tgtEl>
                                        <p:attrNameLst>
                                          <p:attrName>style.visibility</p:attrName>
                                        </p:attrNameLst>
                                      </p:cBhvr>
                                      <p:to>
                                        <p:strVal val="visible"/>
                                      </p:to>
                                    </p:set>
                                    <p:animEffect transition="in" filter="wipe(down)">
                                      <p:cBhvr>
                                        <p:cTn id="14" dur="500"/>
                                        <p:tgtEl>
                                          <p:spTgt spid="7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fade">
                                      <p:cBhvr>
                                        <p:cTn id="24" dur="1000"/>
                                        <p:tgtEl>
                                          <p:spTgt spid="70"/>
                                        </p:tgtEl>
                                      </p:cBhvr>
                                    </p:animEffect>
                                    <p:anim calcmode="lin" valueType="num">
                                      <p:cBhvr>
                                        <p:cTn id="25" dur="1000" fill="hold"/>
                                        <p:tgtEl>
                                          <p:spTgt spid="70"/>
                                        </p:tgtEl>
                                        <p:attrNameLst>
                                          <p:attrName>ppt_x</p:attrName>
                                        </p:attrNameLst>
                                      </p:cBhvr>
                                      <p:tavLst>
                                        <p:tav tm="0">
                                          <p:val>
                                            <p:strVal val="#ppt_x"/>
                                          </p:val>
                                        </p:tav>
                                        <p:tav tm="100000">
                                          <p:val>
                                            <p:strVal val="#ppt_x"/>
                                          </p:val>
                                        </p:tav>
                                      </p:tavLst>
                                    </p:anim>
                                    <p:anim calcmode="lin" valueType="num">
                                      <p:cBhvr>
                                        <p:cTn id="26"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1000"/>
                                        <p:tgtEl>
                                          <p:spTgt spid="63"/>
                                        </p:tgtEl>
                                      </p:cBhvr>
                                    </p:animEffect>
                                    <p:anim calcmode="lin" valueType="num">
                                      <p:cBhvr>
                                        <p:cTn id="37" dur="1000" fill="hold"/>
                                        <p:tgtEl>
                                          <p:spTgt spid="63"/>
                                        </p:tgtEl>
                                        <p:attrNameLst>
                                          <p:attrName>ppt_x</p:attrName>
                                        </p:attrNameLst>
                                      </p:cBhvr>
                                      <p:tavLst>
                                        <p:tav tm="0">
                                          <p:val>
                                            <p:strVal val="#ppt_x"/>
                                          </p:val>
                                        </p:tav>
                                        <p:tav tm="100000">
                                          <p:val>
                                            <p:strVal val="#ppt_x"/>
                                          </p:val>
                                        </p:tav>
                                      </p:tavLst>
                                    </p:anim>
                                    <p:anim calcmode="lin" valueType="num">
                                      <p:cBhvr>
                                        <p:cTn id="38"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1000"/>
                                        <p:tgtEl>
                                          <p:spTgt spid="55"/>
                                        </p:tgtEl>
                                      </p:cBhvr>
                                    </p:animEffect>
                                    <p:anim calcmode="lin" valueType="num">
                                      <p:cBhvr>
                                        <p:cTn id="44" dur="1000" fill="hold"/>
                                        <p:tgtEl>
                                          <p:spTgt spid="55"/>
                                        </p:tgtEl>
                                        <p:attrNameLst>
                                          <p:attrName>ppt_x</p:attrName>
                                        </p:attrNameLst>
                                      </p:cBhvr>
                                      <p:tavLst>
                                        <p:tav tm="0">
                                          <p:val>
                                            <p:strVal val="#ppt_x"/>
                                          </p:val>
                                        </p:tav>
                                        <p:tav tm="100000">
                                          <p:val>
                                            <p:strVal val="#ppt_x"/>
                                          </p:val>
                                        </p:tav>
                                      </p:tavLst>
                                    </p:anim>
                                    <p:anim calcmode="lin" valueType="num">
                                      <p:cBhvr>
                                        <p:cTn id="45" dur="1000" fill="hold"/>
                                        <p:tgtEl>
                                          <p:spTgt spid="5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60"/>
                                        </p:tgtEl>
                                        <p:attrNameLst>
                                          <p:attrName>style.visibility</p:attrName>
                                        </p:attrNameLst>
                                      </p:cBhvr>
                                      <p:to>
                                        <p:strVal val="visible"/>
                                      </p:to>
                                    </p:set>
                                    <p:animEffect transition="in" filter="fade">
                                      <p:cBhvr>
                                        <p:cTn id="55" dur="1000"/>
                                        <p:tgtEl>
                                          <p:spTgt spid="60"/>
                                        </p:tgtEl>
                                      </p:cBhvr>
                                    </p:animEffect>
                                    <p:anim calcmode="lin" valueType="num">
                                      <p:cBhvr>
                                        <p:cTn id="56" dur="1000" fill="hold"/>
                                        <p:tgtEl>
                                          <p:spTgt spid="60"/>
                                        </p:tgtEl>
                                        <p:attrNameLst>
                                          <p:attrName>ppt_x</p:attrName>
                                        </p:attrNameLst>
                                      </p:cBhvr>
                                      <p:tavLst>
                                        <p:tav tm="0">
                                          <p:val>
                                            <p:strVal val="#ppt_x"/>
                                          </p:val>
                                        </p:tav>
                                        <p:tav tm="100000">
                                          <p:val>
                                            <p:strVal val="#ppt_x"/>
                                          </p:val>
                                        </p:tav>
                                      </p:tavLst>
                                    </p:anim>
                                    <p:anim calcmode="lin" valueType="num">
                                      <p:cBhvr>
                                        <p:cTn id="57" dur="1000" fill="hold"/>
                                        <p:tgtEl>
                                          <p:spTgt spid="6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1000"/>
                                        <p:tgtEl>
                                          <p:spTgt spid="65"/>
                                        </p:tgtEl>
                                      </p:cBhvr>
                                    </p:animEffect>
                                    <p:anim calcmode="lin" valueType="num">
                                      <p:cBhvr>
                                        <p:cTn id="61" dur="1000" fill="hold"/>
                                        <p:tgtEl>
                                          <p:spTgt spid="65"/>
                                        </p:tgtEl>
                                        <p:attrNameLst>
                                          <p:attrName>ppt_x</p:attrName>
                                        </p:attrNameLst>
                                      </p:cBhvr>
                                      <p:tavLst>
                                        <p:tav tm="0">
                                          <p:val>
                                            <p:strVal val="#ppt_x"/>
                                          </p:val>
                                        </p:tav>
                                        <p:tav tm="100000">
                                          <p:val>
                                            <p:strVal val="#ppt_x"/>
                                          </p:val>
                                        </p:tav>
                                      </p:tavLst>
                                    </p:anim>
                                    <p:anim calcmode="lin" valueType="num">
                                      <p:cBhvr>
                                        <p:cTn id="62"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4" grpId="0"/>
      <p:bldP spid="55" grpId="0"/>
      <p:bldP spid="60" grpId="0"/>
      <p:bldP spid="63" grpId="0" animBg="1"/>
      <p:bldP spid="65" grpId="0" animBg="1"/>
      <p:bldP spid="69" grpId="0" animBg="1"/>
      <p:bldP spid="7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NORDRI TOOLS WATERMARK" val="v1juryh5"/>
</p:tagLst>
</file>

<file path=ppt/theme/theme1.xml><?xml version="1.0" encoding="utf-8"?>
<a:theme xmlns:a="http://schemas.openxmlformats.org/drawingml/2006/main" name="2_默认设计模板">
  <a:themeElements>
    <a:clrScheme name="">
      <a:dk1>
        <a:srgbClr val="006794"/>
      </a:dk1>
      <a:lt1>
        <a:srgbClr val="0098A8"/>
      </a:lt1>
      <a:dk2>
        <a:srgbClr val="F0AD1E"/>
      </a:dk2>
      <a:lt2>
        <a:srgbClr val="D44318"/>
      </a:lt2>
      <a:accent1>
        <a:srgbClr val="777777"/>
      </a:accent1>
      <a:accent2>
        <a:srgbClr val="292929"/>
      </a:accent2>
      <a:accent3>
        <a:srgbClr val="AACAD1"/>
      </a:accent3>
      <a:accent4>
        <a:srgbClr val="00577E"/>
      </a:accent4>
      <a:accent5>
        <a:srgbClr val="BDBDBD"/>
      </a:accent5>
      <a:accent6>
        <a:srgbClr val="242424"/>
      </a:accent6>
      <a:hlink>
        <a:srgbClr val="292929"/>
      </a:hlink>
      <a:folHlink>
        <a:srgbClr val="F0AD1E"/>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默认设计模板">
  <a:themeElements>
    <a:clrScheme name="">
      <a:dk1>
        <a:srgbClr val="006794"/>
      </a:dk1>
      <a:lt1>
        <a:srgbClr val="0098A8"/>
      </a:lt1>
      <a:dk2>
        <a:srgbClr val="F0AD1E"/>
      </a:dk2>
      <a:lt2>
        <a:srgbClr val="D44318"/>
      </a:lt2>
      <a:accent1>
        <a:srgbClr val="777777"/>
      </a:accent1>
      <a:accent2>
        <a:srgbClr val="292929"/>
      </a:accent2>
      <a:accent3>
        <a:srgbClr val="AACAD1"/>
      </a:accent3>
      <a:accent4>
        <a:srgbClr val="00577E"/>
      </a:accent4>
      <a:accent5>
        <a:srgbClr val="BDBDBD"/>
      </a:accent5>
      <a:accent6>
        <a:srgbClr val="242424"/>
      </a:accent6>
      <a:hlink>
        <a:srgbClr val="292929"/>
      </a:hlink>
      <a:folHlink>
        <a:srgbClr val="F0AD1E"/>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默认设计模板">
  <a:themeElements>
    <a:clrScheme name="">
      <a:dk1>
        <a:srgbClr val="006794"/>
      </a:dk1>
      <a:lt1>
        <a:srgbClr val="0098A8"/>
      </a:lt1>
      <a:dk2>
        <a:srgbClr val="F0AD1E"/>
      </a:dk2>
      <a:lt2>
        <a:srgbClr val="D44318"/>
      </a:lt2>
      <a:accent1>
        <a:srgbClr val="777777"/>
      </a:accent1>
      <a:accent2>
        <a:srgbClr val="292929"/>
      </a:accent2>
      <a:accent3>
        <a:srgbClr val="AACAD1"/>
      </a:accent3>
      <a:accent4>
        <a:srgbClr val="00577E"/>
      </a:accent4>
      <a:accent5>
        <a:srgbClr val="BDBDBD"/>
      </a:accent5>
      <a:accent6>
        <a:srgbClr val="242424"/>
      </a:accent6>
      <a:hlink>
        <a:srgbClr val="292929"/>
      </a:hlink>
      <a:folHlink>
        <a:srgbClr val="F0AD1E"/>
      </a:folHlink>
    </a:clrScheme>
    <a:fontScheme name="4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默认设计模板">
  <a:themeElements>
    <a:clrScheme name="">
      <a:dk1>
        <a:srgbClr val="006794"/>
      </a:dk1>
      <a:lt1>
        <a:srgbClr val="0098A8"/>
      </a:lt1>
      <a:dk2>
        <a:srgbClr val="F0AD1E"/>
      </a:dk2>
      <a:lt2>
        <a:srgbClr val="D44318"/>
      </a:lt2>
      <a:accent1>
        <a:srgbClr val="777777"/>
      </a:accent1>
      <a:accent2>
        <a:srgbClr val="292929"/>
      </a:accent2>
      <a:accent3>
        <a:srgbClr val="AACAD1"/>
      </a:accent3>
      <a:accent4>
        <a:srgbClr val="00577E"/>
      </a:accent4>
      <a:accent5>
        <a:srgbClr val="BDBDBD"/>
      </a:accent5>
      <a:accent6>
        <a:srgbClr val="242424"/>
      </a:accent6>
      <a:hlink>
        <a:srgbClr val="292929"/>
      </a:hlink>
      <a:folHlink>
        <a:srgbClr val="F0AD1E"/>
      </a:folHlink>
    </a:clrScheme>
    <a:fontScheme name="5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默认设计模板">
  <a:themeElements>
    <a:clrScheme name="">
      <a:dk1>
        <a:srgbClr val="006794"/>
      </a:dk1>
      <a:lt1>
        <a:srgbClr val="0098A8"/>
      </a:lt1>
      <a:dk2>
        <a:srgbClr val="F0AD1E"/>
      </a:dk2>
      <a:lt2>
        <a:srgbClr val="D44318"/>
      </a:lt2>
      <a:accent1>
        <a:srgbClr val="777777"/>
      </a:accent1>
      <a:accent2>
        <a:srgbClr val="292929"/>
      </a:accent2>
      <a:accent3>
        <a:srgbClr val="AACAD1"/>
      </a:accent3>
      <a:accent4>
        <a:srgbClr val="00577E"/>
      </a:accent4>
      <a:accent5>
        <a:srgbClr val="BDBDBD"/>
      </a:accent5>
      <a:accent6>
        <a:srgbClr val="242424"/>
      </a:accent6>
      <a:hlink>
        <a:srgbClr val="292929"/>
      </a:hlink>
      <a:folHlink>
        <a:srgbClr val="F0AD1E"/>
      </a:folHlink>
    </a:clrScheme>
    <a:fontScheme name="6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6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6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默认设计模板">
  <a:themeElements>
    <a:clrScheme name="">
      <a:dk1>
        <a:srgbClr val="006794"/>
      </a:dk1>
      <a:lt1>
        <a:srgbClr val="0098A8"/>
      </a:lt1>
      <a:dk2>
        <a:srgbClr val="F0AD1E"/>
      </a:dk2>
      <a:lt2>
        <a:srgbClr val="D44318"/>
      </a:lt2>
      <a:accent1>
        <a:srgbClr val="777777"/>
      </a:accent1>
      <a:accent2>
        <a:srgbClr val="292929"/>
      </a:accent2>
      <a:accent3>
        <a:srgbClr val="AACAD1"/>
      </a:accent3>
      <a:accent4>
        <a:srgbClr val="00577E"/>
      </a:accent4>
      <a:accent5>
        <a:srgbClr val="BDBDBD"/>
      </a:accent5>
      <a:accent6>
        <a:srgbClr val="242424"/>
      </a:accent6>
      <a:hlink>
        <a:srgbClr val="292929"/>
      </a:hlink>
      <a:folHlink>
        <a:srgbClr val="F0AD1E"/>
      </a:folHlink>
    </a:clrScheme>
    <a:fontScheme name="7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7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7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7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7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7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7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7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7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7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7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7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7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7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9_默认设计模板">
  <a:themeElements>
    <a:clrScheme name="">
      <a:dk1>
        <a:srgbClr val="006794"/>
      </a:dk1>
      <a:lt1>
        <a:srgbClr val="0098A8"/>
      </a:lt1>
      <a:dk2>
        <a:srgbClr val="F0AD1E"/>
      </a:dk2>
      <a:lt2>
        <a:srgbClr val="D44318"/>
      </a:lt2>
      <a:accent1>
        <a:srgbClr val="777777"/>
      </a:accent1>
      <a:accent2>
        <a:srgbClr val="292929"/>
      </a:accent2>
      <a:accent3>
        <a:srgbClr val="AACAD1"/>
      </a:accent3>
      <a:accent4>
        <a:srgbClr val="00577E"/>
      </a:accent4>
      <a:accent5>
        <a:srgbClr val="BDBDBD"/>
      </a:accent5>
      <a:accent6>
        <a:srgbClr val="242424"/>
      </a:accent6>
      <a:hlink>
        <a:srgbClr val="292929"/>
      </a:hlink>
      <a:folHlink>
        <a:srgbClr val="F0AD1E"/>
      </a:folHlink>
    </a:clrScheme>
    <a:fontScheme name="9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9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9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9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9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9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9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9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9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9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9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9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9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9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0_默认设计模板">
  <a:themeElements>
    <a:clrScheme name="">
      <a:dk1>
        <a:srgbClr val="006794"/>
      </a:dk1>
      <a:lt1>
        <a:srgbClr val="0098A8"/>
      </a:lt1>
      <a:dk2>
        <a:srgbClr val="F0AD1E"/>
      </a:dk2>
      <a:lt2>
        <a:srgbClr val="D44318"/>
      </a:lt2>
      <a:accent1>
        <a:srgbClr val="777777"/>
      </a:accent1>
      <a:accent2>
        <a:srgbClr val="292929"/>
      </a:accent2>
      <a:accent3>
        <a:srgbClr val="AACAD1"/>
      </a:accent3>
      <a:accent4>
        <a:srgbClr val="00577E"/>
      </a:accent4>
      <a:accent5>
        <a:srgbClr val="BDBDBD"/>
      </a:accent5>
      <a:accent6>
        <a:srgbClr val="242424"/>
      </a:accent6>
      <a:hlink>
        <a:srgbClr val="292929"/>
      </a:hlink>
      <a:folHlink>
        <a:srgbClr val="F0AD1E"/>
      </a:folHlink>
    </a:clrScheme>
    <a:fontScheme name="10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0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0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0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0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0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0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0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0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0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0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0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0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0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708</TotalTime>
  <Words>2640</Words>
  <Application>Microsoft Office PowerPoint</Application>
  <PresentationFormat>自定义</PresentationFormat>
  <Paragraphs>352</Paragraphs>
  <Slides>37</Slides>
  <Notes>0</Notes>
  <HiddenSlides>0</HiddenSlides>
  <MMClips>0</MMClips>
  <ScaleCrop>false</ScaleCrop>
  <HeadingPairs>
    <vt:vector size="6" baseType="variant">
      <vt:variant>
        <vt:lpstr>已用的字体</vt:lpstr>
      </vt:variant>
      <vt:variant>
        <vt:i4>5</vt:i4>
      </vt:variant>
      <vt:variant>
        <vt:lpstr>主题</vt:lpstr>
      </vt:variant>
      <vt:variant>
        <vt:i4>8</vt:i4>
      </vt:variant>
      <vt:variant>
        <vt:lpstr>幻灯片标题</vt:lpstr>
      </vt:variant>
      <vt:variant>
        <vt:i4>37</vt:i4>
      </vt:variant>
    </vt:vector>
  </HeadingPairs>
  <TitlesOfParts>
    <vt:vector size="50" baseType="lpstr">
      <vt:lpstr>仿宋_GB2312</vt:lpstr>
      <vt:lpstr>宋体</vt:lpstr>
      <vt:lpstr>微软雅黑</vt:lpstr>
      <vt:lpstr>Arial</vt:lpstr>
      <vt:lpstr>Calibri</vt:lpstr>
      <vt:lpstr>2_默认设计模板</vt:lpstr>
      <vt:lpstr>3_默认设计模板</vt:lpstr>
      <vt:lpstr>4_默认设计模板</vt:lpstr>
      <vt:lpstr>5_默认设计模板</vt:lpstr>
      <vt:lpstr>6_默认设计模板</vt:lpstr>
      <vt:lpstr>7_默认设计模板</vt:lpstr>
      <vt:lpstr>9_默认设计模板</vt:lpstr>
      <vt:lpstr>10_默认设计模板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my</dc:creator>
  <cp:lastModifiedBy>Administrator</cp:lastModifiedBy>
  <cp:revision>76</cp:revision>
  <dcterms:modified xsi:type="dcterms:W3CDTF">2018-07-23T14:04:50Z</dcterms:modified>
</cp:coreProperties>
</file>