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1" r:id="rId6"/>
    <p:sldId id="260" r:id="rId7"/>
    <p:sldId id="271" r:id="rId8"/>
    <p:sldId id="264" r:id="rId9"/>
    <p:sldId id="265" r:id="rId10"/>
    <p:sldId id="267" r:id="rId11"/>
    <p:sldId id="266" r:id="rId12"/>
    <p:sldId id="268" r:id="rId13"/>
    <p:sldId id="262" r:id="rId14"/>
    <p:sldId id="269" r:id="rId15"/>
    <p:sldId id="270" r:id="rId16"/>
    <p:sldId id="263" r:id="rId17"/>
    <p:sldId id="272" r:id="rId18"/>
    <p:sldId id="273" r:id="rId19"/>
    <p:sldId id="275" r:id="rId20"/>
    <p:sldId id="277" r:id="rId21"/>
    <p:sldId id="274" r:id="rId22"/>
    <p:sldId id="276" r:id="rId23"/>
    <p:sldId id="279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B95CA"/>
    <a:srgbClr val="FEEFED"/>
    <a:srgbClr val="C1DEEC"/>
    <a:srgbClr val="3077B2"/>
    <a:srgbClr val="3395C4"/>
    <a:srgbClr val="5EBBE4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272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126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D322E9-BC58-42E8-A019-BA9477A21C7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2B75B07-302E-4CC6-9F8F-04F9CAC3053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D464F608-A60C-4114-973B-1756270CD8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E23C1AD-21C2-457C-B5A4-31CFE63079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E0F068C-2929-4A02-957C-CD1786F3BB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0425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0866EB6-85D8-4170-9A29-A07EE25985A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CCCA2F44-0DBF-423D-A76C-A9366542A1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50C802-D62B-4EAC-8248-259C5F9464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213FDF5-A6E1-45AB-B131-78E8EF42CA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3BE9C968-9070-4A30-8D95-DC080F4FD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1854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150B5134-A683-4A33-B3F5-FF07113E7D8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9F3C0EE2-F194-40AD-AC21-3D933826367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97481D7-8AA5-4EFE-B8E7-1EE30B4F3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3DCFA3FF-1DB4-4AF5-9524-4D18738865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ED03B1A7-7409-4016-84F3-4BB6BA0861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6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CB1FC1-CFC3-4A6A-8886-6C69E37EF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3CBC60FE-8B0C-4140-BD36-0D116937370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0E1422B3-0282-463B-83D9-6500343AD7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9EF53A4-31C3-4033-AA83-689FB1C55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7C7B680-BEEA-4E52-96FF-82EB2FD1B8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120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E828FFB-96DF-4371-AAA9-64A4967B6F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062BED7-C4F5-4071-AE8B-A9D46946600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0BBAAEB-C823-41A8-96EE-A3D7B263BA2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4BAC81C2-985B-4C63-8525-3667B4052F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D920FC34-14D7-4F0E-B4C9-905C53386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510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C287A690-8AF9-45D4-A569-E046D47D5E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072A7DD-B6C4-44C8-AF70-148C8D02A9F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A6EF673F-A3ED-455F-8090-BA2274F4BC4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71336D4-4F33-45BA-9861-1DAD95025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AD40E9D-6DCA-4E37-9C5C-34F8E97CD5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AFCE5A3A-0037-4017-A42D-034DE694A3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407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D0E8E15-83E8-4A42-A0A1-1BAB1FF6F0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7471E1D4-E76B-417F-A47A-8729588B07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3DE54CA6-4E91-4B7E-9A7A-5835B7F79CE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EA9DFBD5-B4D1-4126-9835-6C3AF9AAC70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46598AEC-103E-4B42-AD32-841FFFA4551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916EE48-9055-4FD4-B41D-202556928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DA5C8C1-EC75-4611-8A1D-BD377CFF18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53476728-6C37-4EBF-83C8-826447FE00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52654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403E871-ECE2-4ED8-9330-960FDFE49B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B76CFAEE-1377-4936-8B48-B9BE3B5B80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76CC3D99-EDDC-488E-B6DD-EDAA186BE9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9EDBD49-6E5B-403A-B6E4-CCCDE4954D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7030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2662637-94E4-423C-8523-9071C675B9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0A45303F-D7ED-4E2F-A987-1DA91484D6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D59A6132-4331-4204-97A1-0D62F2681B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984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10E305E-957F-4E90-B541-7195DA432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CE8D8A4-8FEB-4AC6-A1C9-335F931A470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C4387F9C-E7B2-4500-8699-8F65017B0CC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0BEE2DF0-8E63-44BE-A00E-DD81A24FF4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38FF221-AB88-4540-9D0E-7AEFFD4967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B2998A2-F40B-4F2C-A46A-50BC1CFD1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640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39E603E-9CD0-47EF-9FBC-2F9D7A9DEA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91D7A204-ED40-48D3-B6F4-6C61554A41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83F4EC5E-1735-4A39-9DDA-5F03DBE7A8E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CB12EFE-45FD-406B-A5D9-48567ECE40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D3A886C-A79A-40DB-806D-DE15E0B24C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C9D8E79-3FA0-4C22-A40A-38BC895B26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626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5A8BF76A-A51F-476C-BF5A-F46997BE11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4175FB2-81E6-48CD-BD03-5D1D5138E7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43E1FAF-3AB9-417A-9230-D18CF4744E6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F10137-3A81-4C19-B1A8-650093D6D941}" type="datetimeFigureOut">
              <a:rPr lang="zh-CN" altLang="en-US" smtClean="0"/>
              <a:t>2018/5/25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5E0D0DDB-CEF5-4003-8308-91DCD991575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7117CDB5-29D8-46BC-BD51-62C8BFE3C3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F3EE7-D213-4D32-99DC-037A2C1593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27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348AA1-D569-4DCB-8A9E-D03FDBC20156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C7D8F7-05D4-40B1-B5DF-F0F3C571902B}"/>
              </a:ext>
            </a:extLst>
          </p:cNvPr>
          <p:cNvSpPr/>
          <p:nvPr/>
        </p:nvSpPr>
        <p:spPr>
          <a:xfrm>
            <a:off x="2673927" y="2431473"/>
            <a:ext cx="6844145" cy="199505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6DDCDFA-F0AF-4B5F-9B27-4272435958AE}"/>
              </a:ext>
            </a:extLst>
          </p:cNvPr>
          <p:cNvSpPr txBox="1"/>
          <p:nvPr/>
        </p:nvSpPr>
        <p:spPr>
          <a:xfrm>
            <a:off x="3646450" y="2705725"/>
            <a:ext cx="489909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Headlines</a:t>
            </a:r>
            <a:endParaRPr lang="zh-CN" altLang="en-US" sz="88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292DFC1-E721-4470-8365-24C2DE7B8694}"/>
              </a:ext>
            </a:extLst>
          </p:cNvPr>
          <p:cNvCxnSpPr/>
          <p:nvPr/>
        </p:nvCxnSpPr>
        <p:spPr>
          <a:xfrm flipH="1">
            <a:off x="8076134" y="274252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E76E4E7-1AFE-47C0-842C-87AE4692ABDF}"/>
              </a:ext>
            </a:extLst>
          </p:cNvPr>
          <p:cNvCxnSpPr/>
          <p:nvPr/>
        </p:nvCxnSpPr>
        <p:spPr>
          <a:xfrm flipH="1">
            <a:off x="9308123" y="0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5B91ECA-A85F-49E7-A95C-3027460C4259}"/>
              </a:ext>
            </a:extLst>
          </p:cNvPr>
          <p:cNvCxnSpPr/>
          <p:nvPr/>
        </p:nvCxnSpPr>
        <p:spPr>
          <a:xfrm flipH="1">
            <a:off x="1065" y="4935415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11B8EE5-C181-414C-997C-1A7A2585C35E}"/>
              </a:ext>
            </a:extLst>
          </p:cNvPr>
          <p:cNvCxnSpPr/>
          <p:nvPr/>
        </p:nvCxnSpPr>
        <p:spPr>
          <a:xfrm flipH="1">
            <a:off x="1233054" y="4661163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" name="Goldmund - Threnody">
            <a:hlinkClick r:id="" action="ppaction://media"/>
            <a:extLst>
              <a:ext uri="{FF2B5EF4-FFF2-40B4-BE49-F238E27FC236}">
                <a16:creationId xmlns:a16="http://schemas.microsoft.com/office/drawing/2014/main" xmlns="" id="{F334B8B6-F60A-4E89-BA46-4138C377746B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00846" y="131298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09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33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6" grpId="0" animBg="1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0" y="4607064"/>
            <a:ext cx="12192000" cy="707885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3F8E4F-6F85-4095-BFF3-8BAB78A9E559}"/>
              </a:ext>
            </a:extLst>
          </p:cNvPr>
          <p:cNvSpPr/>
          <p:nvPr/>
        </p:nvSpPr>
        <p:spPr>
          <a:xfrm>
            <a:off x="3044238" y="5583733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ct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xmlns="" id="{531E06D8-6D48-43A6-9620-48C47547C301}"/>
              </a:ext>
            </a:extLst>
          </p:cNvPr>
          <p:cNvSpPr/>
          <p:nvPr/>
        </p:nvSpPr>
        <p:spPr>
          <a:xfrm>
            <a:off x="493971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KSO_Shape">
            <a:extLst>
              <a:ext uri="{FF2B5EF4-FFF2-40B4-BE49-F238E27FC236}">
                <a16:creationId xmlns:a16="http://schemas.microsoft.com/office/drawing/2014/main" xmlns="" id="{4A8385AF-4AD2-41AE-89F1-31C655E04EB8}"/>
              </a:ext>
            </a:extLst>
          </p:cNvPr>
          <p:cNvSpPr/>
          <p:nvPr/>
        </p:nvSpPr>
        <p:spPr>
          <a:xfrm>
            <a:off x="179646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xmlns="" id="{758E4CD7-E715-46C0-9479-D1F0927966D0}"/>
              </a:ext>
            </a:extLst>
          </p:cNvPr>
          <p:cNvSpPr/>
          <p:nvPr/>
        </p:nvSpPr>
        <p:spPr>
          <a:xfrm>
            <a:off x="8082966" y="1554569"/>
            <a:ext cx="2312568" cy="2312568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BFCC456D-730D-401B-BE6C-C2D8220E951D}"/>
              </a:ext>
            </a:extLst>
          </p:cNvPr>
          <p:cNvSpPr/>
          <p:nvPr/>
        </p:nvSpPr>
        <p:spPr>
          <a:xfrm>
            <a:off x="514926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877F129-6AF9-40B3-A79D-BA8CC77BF84D}"/>
              </a:ext>
            </a:extLst>
          </p:cNvPr>
          <p:cNvSpPr/>
          <p:nvPr/>
        </p:nvSpPr>
        <p:spPr>
          <a:xfrm>
            <a:off x="200601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56CE141-9EA6-4DF0-B326-C48F25AB6F2C}"/>
              </a:ext>
            </a:extLst>
          </p:cNvPr>
          <p:cNvSpPr/>
          <p:nvPr/>
        </p:nvSpPr>
        <p:spPr>
          <a:xfrm>
            <a:off x="8292513" y="459554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45866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" grpId="0"/>
      <p:bldP spid="10" grpId="0" animBg="1"/>
      <p:bldP spid="7" grpId="0" animBg="1"/>
      <p:bldP spid="11" grpId="0" animBg="1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0" y="0"/>
            <a:ext cx="400050" cy="6858000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3259F8-80D2-459A-B317-C311762F23C4}"/>
              </a:ext>
            </a:extLst>
          </p:cNvPr>
          <p:cNvSpPr/>
          <p:nvPr/>
        </p:nvSpPr>
        <p:spPr>
          <a:xfrm>
            <a:off x="7343772" y="2814937"/>
            <a:ext cx="1072316" cy="1160441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6400797" y="2815084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3F8E4F-6F85-4095-BFF3-8BAB78A9E559}"/>
              </a:ext>
            </a:extLst>
          </p:cNvPr>
          <p:cNvSpPr/>
          <p:nvPr/>
        </p:nvSpPr>
        <p:spPr>
          <a:xfrm>
            <a:off x="6844967" y="362238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sp>
        <p:nvSpPr>
          <p:cNvPr id="10" name="KSO_Shape">
            <a:extLst>
              <a:ext uri="{FF2B5EF4-FFF2-40B4-BE49-F238E27FC236}">
                <a16:creationId xmlns:a16="http://schemas.microsoft.com/office/drawing/2014/main" xmlns="" id="{531E06D8-6D48-43A6-9620-48C47547C301}"/>
              </a:ext>
            </a:extLst>
          </p:cNvPr>
          <p:cNvSpPr/>
          <p:nvPr/>
        </p:nvSpPr>
        <p:spPr>
          <a:xfrm>
            <a:off x="1116435" y="1116432"/>
            <a:ext cx="4625135" cy="4625135"/>
          </a:xfrm>
          <a:prstGeom prst="ellips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2696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5153024" y="411533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3F8E4F-6F85-4095-BFF3-8BAB78A9E559}"/>
              </a:ext>
            </a:extLst>
          </p:cNvPr>
          <p:cNvSpPr/>
          <p:nvPr/>
        </p:nvSpPr>
        <p:spPr>
          <a:xfrm>
            <a:off x="609599" y="6141205"/>
            <a:ext cx="109728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>
                    <a:lumMod val="65000"/>
                  </a:schemeClr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For nothing now can ever come to any good.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1AE5F816-F2BA-45A1-A470-27A46BAAD452}"/>
              </a:ext>
            </a:extLst>
          </p:cNvPr>
          <p:cNvSpPr/>
          <p:nvPr/>
        </p:nvSpPr>
        <p:spPr>
          <a:xfrm>
            <a:off x="0" y="5591593"/>
            <a:ext cx="12192000" cy="45719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KSO_Shape">
            <a:extLst>
              <a:ext uri="{FF2B5EF4-FFF2-40B4-BE49-F238E27FC236}">
                <a16:creationId xmlns:a16="http://schemas.microsoft.com/office/drawing/2014/main" xmlns="" id="{0B25BBE8-17E1-4B1A-879C-C30054D53E60}"/>
              </a:ext>
            </a:extLst>
          </p:cNvPr>
          <p:cNvSpPr/>
          <p:nvPr/>
        </p:nvSpPr>
        <p:spPr>
          <a:xfrm>
            <a:off x="4969512" y="1588637"/>
            <a:ext cx="2252975" cy="1941313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KSO_Shape">
            <a:extLst>
              <a:ext uri="{FF2B5EF4-FFF2-40B4-BE49-F238E27FC236}">
                <a16:creationId xmlns:a16="http://schemas.microsoft.com/office/drawing/2014/main" xmlns="" id="{A4C8FC4A-99AB-46CE-9912-02CC5C9D37A5}"/>
              </a:ext>
            </a:extLst>
          </p:cNvPr>
          <p:cNvSpPr/>
          <p:nvPr/>
        </p:nvSpPr>
        <p:spPr>
          <a:xfrm>
            <a:off x="1868287" y="2167606"/>
            <a:ext cx="1463900" cy="1261394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4" name="KSO_Shape">
            <a:extLst>
              <a:ext uri="{FF2B5EF4-FFF2-40B4-BE49-F238E27FC236}">
                <a16:creationId xmlns:a16="http://schemas.microsoft.com/office/drawing/2014/main" xmlns="" id="{2952CB13-0FFF-4811-85AC-9B21B9642556}"/>
              </a:ext>
            </a:extLst>
          </p:cNvPr>
          <p:cNvSpPr/>
          <p:nvPr/>
        </p:nvSpPr>
        <p:spPr>
          <a:xfrm>
            <a:off x="8859813" y="2170718"/>
            <a:ext cx="1463900" cy="1261394"/>
          </a:xfrm>
          <a:prstGeom prst="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xmlns="" id="{18D53F40-394C-4D27-BC31-AE82896E7898}"/>
              </a:ext>
            </a:extLst>
          </p:cNvPr>
          <p:cNvSpPr/>
          <p:nvPr/>
        </p:nvSpPr>
        <p:spPr>
          <a:xfrm>
            <a:off x="1657262" y="4041260"/>
            <a:ext cx="18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32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83EA66DF-1E57-4A9F-9C98-708FB29DD0BF}"/>
              </a:ext>
            </a:extLst>
          </p:cNvPr>
          <p:cNvSpPr/>
          <p:nvPr/>
        </p:nvSpPr>
        <p:spPr>
          <a:xfrm>
            <a:off x="8648786" y="4041260"/>
            <a:ext cx="188595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32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7ECFF0F-8DD4-49DF-ACC7-2E5D3DCE194E}"/>
              </a:ext>
            </a:extLst>
          </p:cNvPr>
          <p:cNvSpPr/>
          <p:nvPr/>
        </p:nvSpPr>
        <p:spPr>
          <a:xfrm>
            <a:off x="-1" y="466484"/>
            <a:ext cx="12192000" cy="45719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18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" grpId="0"/>
      <p:bldP spid="7" grpId="0" animBg="1"/>
      <p:bldP spid="11" grpId="0" animBg="1"/>
      <p:bldP spid="12" grpId="0" animBg="1"/>
      <p:bldP spid="14" grpId="0" animBg="1"/>
      <p:bldP spid="15" grpId="0"/>
      <p:bldP spid="16" grpId="0"/>
      <p:bldP spid="1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0" y="0"/>
            <a:ext cx="400050" cy="6858000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xmlns="" id="{B6F63C49-D4E8-4807-AFAB-00E144780130}"/>
              </a:ext>
            </a:extLst>
          </p:cNvPr>
          <p:cNvSpPr/>
          <p:nvPr/>
        </p:nvSpPr>
        <p:spPr>
          <a:xfrm>
            <a:off x="407569" y="-5448300"/>
            <a:ext cx="8248650" cy="13639800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3259F8-80D2-459A-B317-C311762F23C4}"/>
              </a:ext>
            </a:extLst>
          </p:cNvPr>
          <p:cNvSpPr/>
          <p:nvPr/>
        </p:nvSpPr>
        <p:spPr>
          <a:xfrm>
            <a:off x="10637418" y="1882761"/>
            <a:ext cx="929439" cy="2898160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9680907" y="2623955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3F8E4F-6F85-4095-BFF3-8BAB78A9E559}"/>
              </a:ext>
            </a:extLst>
          </p:cNvPr>
          <p:cNvSpPr/>
          <p:nvPr/>
        </p:nvSpPr>
        <p:spPr>
          <a:xfrm>
            <a:off x="5470857" y="3832651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433375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  <p:bldP spid="9" grpId="0" animBg="1"/>
      <p:bldP spid="13" grpId="0"/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5763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>
            <a:extLst>
              <a:ext uri="{FF2B5EF4-FFF2-40B4-BE49-F238E27FC236}">
                <a16:creationId xmlns:a16="http://schemas.microsoft.com/office/drawing/2014/main" xmlns="" id="{5F3259F8-80D2-459A-B317-C311762F23C4}"/>
              </a:ext>
            </a:extLst>
          </p:cNvPr>
          <p:cNvSpPr/>
          <p:nvPr/>
        </p:nvSpPr>
        <p:spPr>
          <a:xfrm>
            <a:off x="7285134" y="1153443"/>
            <a:ext cx="1118646" cy="1131308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6517830" y="1445583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xmlns="" id="{0E3F8E4F-6F85-4095-BFF3-8BAB78A9E559}"/>
              </a:ext>
            </a:extLst>
          </p:cNvPr>
          <p:cNvSpPr/>
          <p:nvPr/>
        </p:nvSpPr>
        <p:spPr>
          <a:xfrm>
            <a:off x="6517830" y="2184358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805" r="50000" b="32148"/>
          <a:stretch/>
        </p:blipFill>
        <p:spPr>
          <a:xfrm>
            <a:off x="1" y="0"/>
            <a:ext cx="6095999" cy="333184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5C81D09-2441-435A-8CA8-97CF178FC4B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0" t="58418" b="535"/>
          <a:stretch/>
        </p:blipFill>
        <p:spPr>
          <a:xfrm>
            <a:off x="6096001" y="3331841"/>
            <a:ext cx="6095999" cy="3526159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8DBC1B0-BDCD-41D6-8A94-0380C57D3370}"/>
              </a:ext>
            </a:extLst>
          </p:cNvPr>
          <p:cNvSpPr/>
          <p:nvPr/>
        </p:nvSpPr>
        <p:spPr>
          <a:xfrm>
            <a:off x="4829742" y="4039727"/>
            <a:ext cx="929439" cy="1546239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78F175-B726-4AF0-B4A5-CC13843DAEC4}"/>
              </a:ext>
            </a:extLst>
          </p:cNvPr>
          <p:cNvSpPr/>
          <p:nvPr/>
        </p:nvSpPr>
        <p:spPr>
          <a:xfrm>
            <a:off x="3873231" y="4780921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394E66-9538-4344-BF2F-EEB6D548A66B}"/>
              </a:ext>
            </a:extLst>
          </p:cNvPr>
          <p:cNvSpPr/>
          <p:nvPr/>
        </p:nvSpPr>
        <p:spPr>
          <a:xfrm>
            <a:off x="-336819" y="548880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r"/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600441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3" grpId="0"/>
      <p:bldP spid="2" grpId="0"/>
      <p:bldP spid="11" grpId="0" animBg="1"/>
      <p:bldP spid="12" grpId="0"/>
      <p:bldP spid="1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940" r="56583" b="2285"/>
          <a:stretch/>
        </p:blipFill>
        <p:spPr>
          <a:xfrm>
            <a:off x="6204386" y="0"/>
            <a:ext cx="4635063" cy="6858000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10839450" y="0"/>
            <a:ext cx="1352550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xmlns="" id="{76D31D21-87CA-42BA-AF1F-244AD4872098}"/>
              </a:ext>
            </a:extLst>
          </p:cNvPr>
          <p:cNvSpPr txBox="1"/>
          <p:nvPr/>
        </p:nvSpPr>
        <p:spPr>
          <a:xfrm>
            <a:off x="9791343" y="2215046"/>
            <a:ext cx="2400657" cy="2427908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7200" dirty="0">
              <a:solidFill>
                <a:schemeClr val="bg1"/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pPr algn="ctr"/>
            <a:endParaRPr lang="zh-CN" altLang="en-US" sz="72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2A49AB6D-3FFA-4607-B549-F6475457EB12}"/>
              </a:ext>
            </a:extLst>
          </p:cNvPr>
          <p:cNvSpPr/>
          <p:nvPr/>
        </p:nvSpPr>
        <p:spPr>
          <a:xfrm>
            <a:off x="8986603" y="5829337"/>
            <a:ext cx="160948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Enter the text</a:t>
            </a:r>
          </a:p>
          <a:p>
            <a:r>
              <a:rPr lang="en-US" altLang="zh-CN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of this section</a:t>
            </a:r>
            <a:endParaRPr lang="zh-CN" altLang="en-US" dirty="0">
              <a:solidFill>
                <a:schemeClr val="bg1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xmlns="" id="{BCD92A46-3F02-4EA1-9C59-858DAD35A555}"/>
              </a:ext>
            </a:extLst>
          </p:cNvPr>
          <p:cNvSpPr/>
          <p:nvPr/>
        </p:nvSpPr>
        <p:spPr>
          <a:xfrm>
            <a:off x="399099" y="2876140"/>
            <a:ext cx="35846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7F4B01CA-2470-47EC-9DBD-E1931F432C11}"/>
              </a:ext>
            </a:extLst>
          </p:cNvPr>
          <p:cNvSpPr/>
          <p:nvPr/>
        </p:nvSpPr>
        <p:spPr>
          <a:xfrm>
            <a:off x="399099" y="1627369"/>
            <a:ext cx="6096000" cy="144655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F71C15E8-D4D9-49BC-8AAB-628E7D1789BF}"/>
              </a:ext>
            </a:extLst>
          </p:cNvPr>
          <p:cNvSpPr/>
          <p:nvPr/>
        </p:nvSpPr>
        <p:spPr>
          <a:xfrm>
            <a:off x="399099" y="3414749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0D34D75B-F948-40B2-A0E1-9FB063AD1316}"/>
              </a:ext>
            </a:extLst>
          </p:cNvPr>
          <p:cNvCxnSpPr>
            <a:cxnSpLocks/>
          </p:cNvCxnSpPr>
          <p:nvPr/>
        </p:nvCxnSpPr>
        <p:spPr>
          <a:xfrm>
            <a:off x="5637735" y="-1639141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8F488904-A7F8-4DB0-92C8-BE77A2EF80E6}"/>
              </a:ext>
            </a:extLst>
          </p:cNvPr>
          <p:cNvCxnSpPr>
            <a:cxnSpLocks/>
          </p:cNvCxnSpPr>
          <p:nvPr/>
        </p:nvCxnSpPr>
        <p:spPr>
          <a:xfrm>
            <a:off x="5790135" y="-1124791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62D807B7-F2F9-4F6F-8A65-1196D50D14D5}"/>
              </a:ext>
            </a:extLst>
          </p:cNvPr>
          <p:cNvCxnSpPr>
            <a:cxnSpLocks/>
          </p:cNvCxnSpPr>
          <p:nvPr/>
        </p:nvCxnSpPr>
        <p:spPr>
          <a:xfrm>
            <a:off x="684735" y="5542709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CF7D4CD1-B175-447C-B81D-A787A2EF3637}"/>
              </a:ext>
            </a:extLst>
          </p:cNvPr>
          <p:cNvCxnSpPr>
            <a:cxnSpLocks/>
          </p:cNvCxnSpPr>
          <p:nvPr/>
        </p:nvCxnSpPr>
        <p:spPr>
          <a:xfrm>
            <a:off x="837135" y="6057059"/>
            <a:ext cx="0" cy="3854187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45926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7" grpId="0"/>
      <p:bldP spid="9" grpId="0"/>
      <p:bldP spid="10" grpId="0"/>
      <p:bldP spid="1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33949" r="25466" b="28831"/>
          <a:stretch/>
        </p:blipFill>
        <p:spPr>
          <a:xfrm>
            <a:off x="2676178" y="1718188"/>
            <a:ext cx="6839643" cy="3421623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78F175-B726-4AF0-B4A5-CC13843DAEC4}"/>
              </a:ext>
            </a:extLst>
          </p:cNvPr>
          <p:cNvSpPr/>
          <p:nvPr/>
        </p:nvSpPr>
        <p:spPr>
          <a:xfrm>
            <a:off x="3898507" y="529761"/>
            <a:ext cx="4394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4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 u b t I t l e</a:t>
            </a:r>
            <a:endParaRPr lang="zh-CN" altLang="en-US" sz="48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394E66-9538-4344-BF2F-EEB6D548A66B}"/>
              </a:ext>
            </a:extLst>
          </p:cNvPr>
          <p:cNvSpPr/>
          <p:nvPr/>
        </p:nvSpPr>
        <p:spPr>
          <a:xfrm>
            <a:off x="2507697" y="5497241"/>
            <a:ext cx="717660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pPr algn="ctr"/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80D5E3E-C542-4BE0-BB6C-CA270EF8E395}"/>
              </a:ext>
            </a:extLst>
          </p:cNvPr>
          <p:cNvCxnSpPr/>
          <p:nvPr/>
        </p:nvCxnSpPr>
        <p:spPr>
          <a:xfrm flipH="1">
            <a:off x="9515821" y="-585732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03E404A-14EA-474C-AF4A-603B10755322}"/>
              </a:ext>
            </a:extLst>
          </p:cNvPr>
          <p:cNvCxnSpPr/>
          <p:nvPr/>
        </p:nvCxnSpPr>
        <p:spPr>
          <a:xfrm flipH="1">
            <a:off x="10747810" y="-859984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8232E7-8D84-4105-B04B-0680F3BB43E0}"/>
              </a:ext>
            </a:extLst>
          </p:cNvPr>
          <p:cNvCxnSpPr/>
          <p:nvPr/>
        </p:nvCxnSpPr>
        <p:spPr>
          <a:xfrm flipH="1">
            <a:off x="-1439687" y="5726488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8B7A86A-A19E-4DF5-8AD4-AC5E40EB9692}"/>
              </a:ext>
            </a:extLst>
          </p:cNvPr>
          <p:cNvCxnSpPr/>
          <p:nvPr/>
        </p:nvCxnSpPr>
        <p:spPr>
          <a:xfrm flipH="1">
            <a:off x="-207698" y="5452236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39434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000" t="14844" r="25466" b="10556"/>
          <a:stretch/>
        </p:blipFill>
        <p:spPr>
          <a:xfrm>
            <a:off x="0" y="0"/>
            <a:ext cx="6839643" cy="6858000"/>
          </a:xfrm>
          <a:prstGeom prst="rect">
            <a:avLst/>
          </a:prstGeom>
        </p:spPr>
      </p:pic>
      <p:sp>
        <p:nvSpPr>
          <p:cNvPr id="13" name="KSO_Shape">
            <a:extLst>
              <a:ext uri="{FF2B5EF4-FFF2-40B4-BE49-F238E27FC236}">
                <a16:creationId xmlns:a16="http://schemas.microsoft.com/office/drawing/2014/main" xmlns="" id="{BCDEE378-E398-440A-BD7D-289F0E8B2773}"/>
              </a:ext>
            </a:extLst>
          </p:cNvPr>
          <p:cNvSpPr/>
          <p:nvPr/>
        </p:nvSpPr>
        <p:spPr>
          <a:xfrm rot="17414142">
            <a:off x="6225197" y="2586842"/>
            <a:ext cx="1673918" cy="1442359"/>
          </a:xfrm>
          <a:prstGeom prst="triangle">
            <a:avLst/>
          </a:prstGeom>
          <a:pattFill prst="pct90">
            <a:fgClr>
              <a:srgbClr val="2B95C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78F175-B726-4AF0-B4A5-CC13843DAEC4}"/>
              </a:ext>
            </a:extLst>
          </p:cNvPr>
          <p:cNvSpPr/>
          <p:nvPr/>
        </p:nvSpPr>
        <p:spPr>
          <a:xfrm>
            <a:off x="7403453" y="2060338"/>
            <a:ext cx="43949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dirty="0" err="1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8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80D5E3E-C542-4BE0-BB6C-CA270EF8E395}"/>
              </a:ext>
            </a:extLst>
          </p:cNvPr>
          <p:cNvCxnSpPr/>
          <p:nvPr/>
        </p:nvCxnSpPr>
        <p:spPr>
          <a:xfrm flipH="1">
            <a:off x="10377969" y="-687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03E404A-14EA-474C-AF4A-603B10755322}"/>
              </a:ext>
            </a:extLst>
          </p:cNvPr>
          <p:cNvCxnSpPr/>
          <p:nvPr/>
        </p:nvCxnSpPr>
        <p:spPr>
          <a:xfrm flipH="1">
            <a:off x="11609958" y="-961293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8232E7-8D84-4105-B04B-0680F3BB43E0}"/>
              </a:ext>
            </a:extLst>
          </p:cNvPr>
          <p:cNvCxnSpPr/>
          <p:nvPr/>
        </p:nvCxnSpPr>
        <p:spPr>
          <a:xfrm flipH="1">
            <a:off x="1669273" y="5412979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8B7A86A-A19E-4DF5-8AD4-AC5E40EB9692}"/>
              </a:ext>
            </a:extLst>
          </p:cNvPr>
          <p:cNvCxnSpPr/>
          <p:nvPr/>
        </p:nvCxnSpPr>
        <p:spPr>
          <a:xfrm flipH="1">
            <a:off x="2901262" y="5138727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DD8BA5C-4CF7-406D-8F52-7B4B15AB8587}"/>
              </a:ext>
            </a:extLst>
          </p:cNvPr>
          <p:cNvSpPr/>
          <p:nvPr/>
        </p:nvSpPr>
        <p:spPr>
          <a:xfrm>
            <a:off x="7374749" y="3076624"/>
            <a:ext cx="3831978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215659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2" grpId="0"/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319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5FA16573-170F-4036-8484-229C906D94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xmlns="" id="{7830970B-92A3-4F3D-A1EC-199047CF4AD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4298BD96-A3EC-4712-86CE-AECE66BCC3F9}"/>
              </a:ext>
            </a:extLst>
          </p:cNvPr>
          <p:cNvSpPr txBox="1"/>
          <p:nvPr/>
        </p:nvSpPr>
        <p:spPr>
          <a:xfrm>
            <a:off x="5182928" y="1520004"/>
            <a:ext cx="182614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关于我们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B7BF31DE-4F2C-4534-81D4-B3317DDF6C64}"/>
              </a:ext>
            </a:extLst>
          </p:cNvPr>
          <p:cNvSpPr/>
          <p:nvPr/>
        </p:nvSpPr>
        <p:spPr>
          <a:xfrm>
            <a:off x="5375288" y="1926332"/>
            <a:ext cx="144142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About us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xmlns="" id="{4EF96507-4CBC-4AEA-A10A-16118F153A9C}"/>
              </a:ext>
            </a:extLst>
          </p:cNvPr>
          <p:cNvSpPr/>
          <p:nvPr/>
        </p:nvSpPr>
        <p:spPr>
          <a:xfrm>
            <a:off x="3047998" y="3208120"/>
            <a:ext cx="6096000" cy="126188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900" dirty="0"/>
              <a:t>The stars are not wanted now: put out every one;</a:t>
            </a:r>
          </a:p>
          <a:p>
            <a:pPr algn="ctr"/>
            <a:r>
              <a:rPr lang="en-US" altLang="zh-CN" sz="1900" dirty="0"/>
              <a:t>Pack up the moon and dismantle the sun; </a:t>
            </a:r>
          </a:p>
          <a:p>
            <a:pPr algn="ctr"/>
            <a:r>
              <a:rPr lang="en-US" altLang="zh-CN" sz="1900" dirty="0"/>
              <a:t>Pour away the ocean and sweep up the wood; </a:t>
            </a:r>
          </a:p>
          <a:p>
            <a:pPr algn="ctr"/>
            <a:r>
              <a:rPr lang="en-US" altLang="zh-CN" sz="1900" dirty="0"/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2063764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BC66734-AE78-4963-BD77-B5F8C27A3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 flipH="1">
            <a:off x="-1" y="0"/>
            <a:ext cx="12192001" cy="6858000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A0E66008-F870-4673-A715-CF080B6694E5}"/>
              </a:ext>
            </a:extLst>
          </p:cNvPr>
          <p:cNvSpPr/>
          <p:nvPr/>
        </p:nvSpPr>
        <p:spPr>
          <a:xfrm flipH="1">
            <a:off x="0" y="-1"/>
            <a:ext cx="12192000" cy="6858001"/>
          </a:xfrm>
          <a:prstGeom prst="rect">
            <a:avLst/>
          </a:prstGeom>
          <a:solidFill>
            <a:schemeClr val="bg1">
              <a:alpha val="56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4" name="图片 23">
            <a:extLst>
              <a:ext uri="{FF2B5EF4-FFF2-40B4-BE49-F238E27FC236}">
                <a16:creationId xmlns:a16="http://schemas.microsoft.com/office/drawing/2014/main" xmlns="" id="{2ACF083A-0FC0-402C-9B1E-9E02167121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93" r="68473" b="14631"/>
          <a:stretch/>
        </p:blipFill>
        <p:spPr>
          <a:xfrm>
            <a:off x="992777" y="1147898"/>
            <a:ext cx="2873830" cy="4562203"/>
          </a:xfrm>
          <a:prstGeom prst="rect">
            <a:avLst/>
          </a:pr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xmlns="" id="{279C2D19-B5D7-47B2-A4E8-AD0EC2A3FC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252" t="10372" r="40221" b="14552"/>
          <a:stretch/>
        </p:blipFill>
        <p:spPr>
          <a:xfrm>
            <a:off x="4659084" y="1147897"/>
            <a:ext cx="2873830" cy="4562203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EA5E0CA6-0849-46BD-96C8-1DBA26925C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t="9954" r="8694" b="14969"/>
          <a:stretch/>
        </p:blipFill>
        <p:spPr>
          <a:xfrm>
            <a:off x="8525691" y="1147896"/>
            <a:ext cx="2873830" cy="4562203"/>
          </a:xfrm>
          <a:prstGeom prst="rect">
            <a:avLst/>
          </a:prstGeom>
        </p:spPr>
      </p:pic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xmlns="" id="{A6A16915-8F26-47A2-88D1-D0B701F1F1B2}"/>
              </a:ext>
            </a:extLst>
          </p:cNvPr>
          <p:cNvCxnSpPr/>
          <p:nvPr/>
        </p:nvCxnSpPr>
        <p:spPr>
          <a:xfrm flipH="1">
            <a:off x="10167532" y="-10538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xmlns="" id="{79EB9293-716E-4165-B6CA-7DA0E99B5654}"/>
              </a:ext>
            </a:extLst>
          </p:cNvPr>
          <p:cNvCxnSpPr/>
          <p:nvPr/>
        </p:nvCxnSpPr>
        <p:spPr>
          <a:xfrm flipH="1">
            <a:off x="11399521" y="-13281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xmlns="" id="{6653A30F-54E2-4F50-B962-3CD3456903FE}"/>
              </a:ext>
            </a:extLst>
          </p:cNvPr>
          <p:cNvCxnSpPr/>
          <p:nvPr/>
        </p:nvCxnSpPr>
        <p:spPr>
          <a:xfrm flipH="1">
            <a:off x="-2057934" y="617095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xmlns="" id="{FB5C39C8-AF28-4CD9-827B-EAA3D864CFA9}"/>
              </a:ext>
            </a:extLst>
          </p:cNvPr>
          <p:cNvCxnSpPr/>
          <p:nvPr/>
        </p:nvCxnSpPr>
        <p:spPr>
          <a:xfrm flipH="1">
            <a:off x="-825945" y="5896707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8B61457-2B94-428F-B27D-55BEBCEB1F38}"/>
              </a:ext>
            </a:extLst>
          </p:cNvPr>
          <p:cNvSpPr/>
          <p:nvPr/>
        </p:nvSpPr>
        <p:spPr>
          <a:xfrm>
            <a:off x="4659084" y="4724400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EDF6DD14-BC3D-4F92-87DC-A6968661B127}"/>
              </a:ext>
            </a:extLst>
          </p:cNvPr>
          <p:cNvSpPr/>
          <p:nvPr/>
        </p:nvSpPr>
        <p:spPr>
          <a:xfrm>
            <a:off x="992777" y="4727554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DF0330C6-C8E6-4077-BF47-E3834557911C}"/>
              </a:ext>
            </a:extLst>
          </p:cNvPr>
          <p:cNvSpPr/>
          <p:nvPr/>
        </p:nvSpPr>
        <p:spPr>
          <a:xfrm>
            <a:off x="8525690" y="4725003"/>
            <a:ext cx="2873830" cy="754551"/>
          </a:xfrm>
          <a:prstGeom prst="rect">
            <a:avLst/>
          </a:prstGeom>
          <a:solidFill>
            <a:schemeClr val="bg1">
              <a:alpha val="51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2851E11B-3B51-45C2-8F59-87BCCE72A9D8}"/>
              </a:ext>
            </a:extLst>
          </p:cNvPr>
          <p:cNvSpPr txBox="1"/>
          <p:nvPr/>
        </p:nvSpPr>
        <p:spPr>
          <a:xfrm>
            <a:off x="1442883" y="4742069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xmlns="" id="{49B7631D-DD73-42A4-8C83-FB9BBF7117C6}"/>
              </a:ext>
            </a:extLst>
          </p:cNvPr>
          <p:cNvSpPr txBox="1"/>
          <p:nvPr/>
        </p:nvSpPr>
        <p:spPr>
          <a:xfrm>
            <a:off x="5109190" y="4736293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xmlns="" id="{BC3C9454-2419-416C-89E0-92E4F73E63DA}"/>
              </a:ext>
            </a:extLst>
          </p:cNvPr>
          <p:cNvSpPr txBox="1"/>
          <p:nvPr/>
        </p:nvSpPr>
        <p:spPr>
          <a:xfrm>
            <a:off x="8975796" y="4736294"/>
            <a:ext cx="197361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Headlines</a:t>
            </a:r>
            <a:endParaRPr lang="zh-CN" altLang="en-US" sz="3200" dirty="0"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001253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1" grpId="0" animBg="1"/>
      <p:bldP spid="32" grpId="0" animBg="1"/>
      <p:bldP spid="33" grpId="0" animBg="1"/>
      <p:bldP spid="35" grpId="0"/>
      <p:bldP spid="36" grpId="0"/>
      <p:bldP spid="3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EF0281C4-DA10-458B-92F5-2C7567ADD97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2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KSO_Shape">
            <a:extLst>
              <a:ext uri="{FF2B5EF4-FFF2-40B4-BE49-F238E27FC236}">
                <a16:creationId xmlns:a16="http://schemas.microsoft.com/office/drawing/2014/main" xmlns="" id="{BCDEE378-E398-440A-BD7D-289F0E8B2773}"/>
              </a:ext>
            </a:extLst>
          </p:cNvPr>
          <p:cNvSpPr/>
          <p:nvPr/>
        </p:nvSpPr>
        <p:spPr>
          <a:xfrm rot="17414142">
            <a:off x="3357022" y="2501338"/>
            <a:ext cx="1534077" cy="1396990"/>
          </a:xfrm>
          <a:prstGeom prst="triangle">
            <a:avLst/>
          </a:prstGeom>
          <a:pattFill prst="pct90">
            <a:fgClr>
              <a:srgbClr val="2B95CA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zh-CN" altLang="en-US" sz="2800">
              <a:solidFill>
                <a:srgbClr val="FFFFFF"/>
              </a:solidFill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78F175-B726-4AF0-B4A5-CC13843DAEC4}"/>
              </a:ext>
            </a:extLst>
          </p:cNvPr>
          <p:cNvSpPr/>
          <p:nvPr/>
        </p:nvSpPr>
        <p:spPr>
          <a:xfrm>
            <a:off x="2488274" y="1537689"/>
            <a:ext cx="5983895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66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6600" dirty="0">
              <a:solidFill>
                <a:schemeClr val="tx1">
                  <a:lumMod val="75000"/>
                  <a:lumOff val="25000"/>
                </a:schemeClr>
              </a:solidFill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80D5E3E-C542-4BE0-BB6C-CA270EF8E395}"/>
              </a:ext>
            </a:extLst>
          </p:cNvPr>
          <p:cNvCxnSpPr/>
          <p:nvPr/>
        </p:nvCxnSpPr>
        <p:spPr>
          <a:xfrm flipH="1">
            <a:off x="8523043" y="-6347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03E404A-14EA-474C-AF4A-603B10755322}"/>
              </a:ext>
            </a:extLst>
          </p:cNvPr>
          <p:cNvCxnSpPr/>
          <p:nvPr/>
        </p:nvCxnSpPr>
        <p:spPr>
          <a:xfrm flipH="1">
            <a:off x="9755032" y="-909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8232E7-8D84-4105-B04B-0680F3BB43E0}"/>
              </a:ext>
            </a:extLst>
          </p:cNvPr>
          <p:cNvCxnSpPr/>
          <p:nvPr/>
        </p:nvCxnSpPr>
        <p:spPr>
          <a:xfrm flipH="1">
            <a:off x="-185653" y="5465231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8B7A86A-A19E-4DF5-8AD4-AC5E40EB9692}"/>
              </a:ext>
            </a:extLst>
          </p:cNvPr>
          <p:cNvCxnSpPr/>
          <p:nvPr/>
        </p:nvCxnSpPr>
        <p:spPr>
          <a:xfrm flipH="1">
            <a:off x="1046336" y="5190979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DD8BA5C-4CF7-406D-8F52-7B4B15AB8587}"/>
              </a:ext>
            </a:extLst>
          </p:cNvPr>
          <p:cNvSpPr/>
          <p:nvPr/>
        </p:nvSpPr>
        <p:spPr>
          <a:xfrm>
            <a:off x="4317909" y="2782811"/>
            <a:ext cx="521734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4400" dirty="0">
                <a:solidFill>
                  <a:schemeClr val="bg1"/>
                </a:solidFill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1573320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2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6" t="14844" r="3508" b="10556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1B4115F5-0341-4243-9406-E0B97956B2BF}"/>
              </a:ext>
            </a:extLst>
          </p:cNvPr>
          <p:cNvSpPr/>
          <p:nvPr/>
        </p:nvSpPr>
        <p:spPr>
          <a:xfrm>
            <a:off x="136006" y="566437"/>
            <a:ext cx="11919986" cy="5725126"/>
          </a:xfrm>
          <a:prstGeom prst="rect">
            <a:avLst/>
          </a:prstGeom>
          <a:solidFill>
            <a:schemeClr val="bg1">
              <a:alpha val="4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xmlns="" id="{480D5E3E-C542-4BE0-BB6C-CA270EF8E395}"/>
              </a:ext>
            </a:extLst>
          </p:cNvPr>
          <p:cNvCxnSpPr/>
          <p:nvPr/>
        </p:nvCxnSpPr>
        <p:spPr>
          <a:xfrm flipH="1">
            <a:off x="8523043" y="-63478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503E404A-14EA-474C-AF4A-603B10755322}"/>
              </a:ext>
            </a:extLst>
          </p:cNvPr>
          <p:cNvCxnSpPr/>
          <p:nvPr/>
        </p:nvCxnSpPr>
        <p:spPr>
          <a:xfrm flipH="1">
            <a:off x="9755032" y="-90904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848232E7-8D84-4105-B04B-0680F3BB43E0}"/>
              </a:ext>
            </a:extLst>
          </p:cNvPr>
          <p:cNvCxnSpPr/>
          <p:nvPr/>
        </p:nvCxnSpPr>
        <p:spPr>
          <a:xfrm flipH="1">
            <a:off x="-185653" y="5465231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C8B7A86A-A19E-4DF5-8AD4-AC5E40EB9692}"/>
              </a:ext>
            </a:extLst>
          </p:cNvPr>
          <p:cNvCxnSpPr/>
          <p:nvPr/>
        </p:nvCxnSpPr>
        <p:spPr>
          <a:xfrm flipH="1">
            <a:off x="1046336" y="519097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8DD8BA5C-4CF7-406D-8F52-7B4B15AB8587}"/>
              </a:ext>
            </a:extLst>
          </p:cNvPr>
          <p:cNvSpPr/>
          <p:nvPr/>
        </p:nvSpPr>
        <p:spPr>
          <a:xfrm>
            <a:off x="855237" y="3476600"/>
            <a:ext cx="10481519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Pour away the ocean </a:t>
            </a:r>
            <a:r>
              <a:rPr lang="en-US" altLang="zh-CN" sz="2800" dirty="0" err="1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andsweep</a:t>
            </a:r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 up the wood; </a:t>
            </a:r>
          </a:p>
          <a:p>
            <a:pPr algn="ctr"/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For nothing now can ever come to any good.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xmlns="" id="{38944B0A-0B97-4F46-BD8F-B5AD123A9DAE}"/>
              </a:ext>
            </a:extLst>
          </p:cNvPr>
          <p:cNvSpPr txBox="1"/>
          <p:nvPr/>
        </p:nvSpPr>
        <p:spPr>
          <a:xfrm>
            <a:off x="5031443" y="2069997"/>
            <a:ext cx="212910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书体坊雪纯体3500" panose="02010601030101010101" pitchFamily="2" charset="-122"/>
                <a:ea typeface="书体坊雪纯体3500" panose="02010601030101010101" pitchFamily="2" charset="-122"/>
              </a:rPr>
              <a:t>summary</a:t>
            </a:r>
            <a:endParaRPr lang="zh-CN" altLang="en-US" sz="3600" dirty="0">
              <a:solidFill>
                <a:schemeClr val="tx1">
                  <a:lumMod val="75000"/>
                  <a:lumOff val="25000"/>
                </a:schemeClr>
              </a:solidFill>
              <a:latin typeface="书体坊雪纯体3500" panose="02010601030101010101" pitchFamily="2" charset="-122"/>
              <a:ea typeface="书体坊雪纯体3500" panose="02010601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16328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6348AA1-D569-4DCB-8A9E-D03FDBC201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512"/>
          <a:stretch/>
        </p:blipFill>
        <p:spPr>
          <a:xfrm>
            <a:off x="-1065" y="0"/>
            <a:ext cx="12192000" cy="6858000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xmlns="" id="{02C7D8F7-05D4-40B1-B5DF-F0F3C571902B}"/>
              </a:ext>
            </a:extLst>
          </p:cNvPr>
          <p:cNvSpPr/>
          <p:nvPr/>
        </p:nvSpPr>
        <p:spPr>
          <a:xfrm>
            <a:off x="2673927" y="2431473"/>
            <a:ext cx="6844145" cy="1995054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26DDCDFA-F0AF-4B5F-9B27-4272435958AE}"/>
              </a:ext>
            </a:extLst>
          </p:cNvPr>
          <p:cNvSpPr txBox="1"/>
          <p:nvPr/>
        </p:nvSpPr>
        <p:spPr>
          <a:xfrm>
            <a:off x="3533176" y="2705725"/>
            <a:ext cx="5123518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88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Thank you</a:t>
            </a:r>
            <a:endParaRPr lang="zh-CN" altLang="en-US" sz="88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xmlns="" id="{A292DFC1-E721-4470-8365-24C2DE7B8694}"/>
              </a:ext>
            </a:extLst>
          </p:cNvPr>
          <p:cNvCxnSpPr/>
          <p:nvPr/>
        </p:nvCxnSpPr>
        <p:spPr>
          <a:xfrm flipH="1">
            <a:off x="8076134" y="274252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xmlns="" id="{8E76E4E7-1AFE-47C0-842C-87AE4692ABDF}"/>
              </a:ext>
            </a:extLst>
          </p:cNvPr>
          <p:cNvCxnSpPr/>
          <p:nvPr/>
        </p:nvCxnSpPr>
        <p:spPr>
          <a:xfrm flipH="1">
            <a:off x="9308123" y="0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xmlns="" id="{65B91ECA-A85F-49E7-A95C-3027460C4259}"/>
              </a:ext>
            </a:extLst>
          </p:cNvPr>
          <p:cNvCxnSpPr/>
          <p:nvPr/>
        </p:nvCxnSpPr>
        <p:spPr>
          <a:xfrm flipH="1">
            <a:off x="1065" y="4935415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xmlns="" id="{D11B8EE5-C181-414C-997C-1A7A2585C35E}"/>
              </a:ext>
            </a:extLst>
          </p:cNvPr>
          <p:cNvCxnSpPr/>
          <p:nvPr/>
        </p:nvCxnSpPr>
        <p:spPr>
          <a:xfrm flipH="1">
            <a:off x="1233054" y="4661163"/>
            <a:ext cx="2883876" cy="1922585"/>
          </a:xfrm>
          <a:prstGeom prst="line">
            <a:avLst/>
          </a:prstGeom>
          <a:ln w="3492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780903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>
            <a:extLst>
              <a:ext uri="{FF2B5EF4-FFF2-40B4-BE49-F238E27FC236}">
                <a16:creationId xmlns:a16="http://schemas.microsoft.com/office/drawing/2014/main" xmlns="" id="{5E62F282-4164-4920-B2D3-0E01F999B2D8}"/>
              </a:ext>
            </a:extLst>
          </p:cNvPr>
          <p:cNvSpPr/>
          <p:nvPr/>
        </p:nvSpPr>
        <p:spPr>
          <a:xfrm>
            <a:off x="5367482" y="2754848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7A5E1926-7DEA-4D66-B1E1-AA355734E31D}"/>
              </a:ext>
            </a:extLst>
          </p:cNvPr>
          <p:cNvSpPr/>
          <p:nvPr/>
        </p:nvSpPr>
        <p:spPr>
          <a:xfrm>
            <a:off x="5892801" y="2754848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E915F77D-DF7A-4DAE-8283-7B769768FE9E}"/>
              </a:ext>
            </a:extLst>
          </p:cNvPr>
          <p:cNvSpPr/>
          <p:nvPr/>
        </p:nvSpPr>
        <p:spPr>
          <a:xfrm>
            <a:off x="5892801" y="3124180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4" name="菱形 23">
            <a:extLst>
              <a:ext uri="{FF2B5EF4-FFF2-40B4-BE49-F238E27FC236}">
                <a16:creationId xmlns:a16="http://schemas.microsoft.com/office/drawing/2014/main" xmlns="" id="{392633D4-1C15-4764-9BB3-8FC0CF53BD27}"/>
              </a:ext>
            </a:extLst>
          </p:cNvPr>
          <p:cNvSpPr/>
          <p:nvPr/>
        </p:nvSpPr>
        <p:spPr>
          <a:xfrm>
            <a:off x="5367482" y="3594762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096BB93C-7D7B-43FA-B8FB-673D2D90D59F}"/>
              </a:ext>
            </a:extLst>
          </p:cNvPr>
          <p:cNvSpPr/>
          <p:nvPr/>
        </p:nvSpPr>
        <p:spPr>
          <a:xfrm>
            <a:off x="5892801" y="3594762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95CF5BA3-51AF-4408-8D7B-A7AF06D58DE1}"/>
              </a:ext>
            </a:extLst>
          </p:cNvPr>
          <p:cNvSpPr/>
          <p:nvPr/>
        </p:nvSpPr>
        <p:spPr>
          <a:xfrm>
            <a:off x="5892801" y="3964094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27" name="菱形 26">
            <a:extLst>
              <a:ext uri="{FF2B5EF4-FFF2-40B4-BE49-F238E27FC236}">
                <a16:creationId xmlns:a16="http://schemas.microsoft.com/office/drawing/2014/main" xmlns="" id="{093F24B4-FCEA-4D7B-A951-68550513BEBF}"/>
              </a:ext>
            </a:extLst>
          </p:cNvPr>
          <p:cNvSpPr/>
          <p:nvPr/>
        </p:nvSpPr>
        <p:spPr>
          <a:xfrm>
            <a:off x="5367482" y="4434676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xmlns="" id="{EAF255D2-5444-43B1-B177-F955A86808BB}"/>
              </a:ext>
            </a:extLst>
          </p:cNvPr>
          <p:cNvSpPr/>
          <p:nvPr/>
        </p:nvSpPr>
        <p:spPr>
          <a:xfrm>
            <a:off x="5892801" y="4434676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xmlns="" id="{2B9F2CB2-D313-4128-B043-E07BC646F2BE}"/>
              </a:ext>
            </a:extLst>
          </p:cNvPr>
          <p:cNvSpPr/>
          <p:nvPr/>
        </p:nvSpPr>
        <p:spPr>
          <a:xfrm>
            <a:off x="5892801" y="4804008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0" name="菱形 29">
            <a:extLst>
              <a:ext uri="{FF2B5EF4-FFF2-40B4-BE49-F238E27FC236}">
                <a16:creationId xmlns:a16="http://schemas.microsoft.com/office/drawing/2014/main" xmlns="" id="{510ECAA6-1AEB-4A43-A610-AAEEB0AFE074}"/>
              </a:ext>
            </a:extLst>
          </p:cNvPr>
          <p:cNvSpPr/>
          <p:nvPr/>
        </p:nvSpPr>
        <p:spPr>
          <a:xfrm>
            <a:off x="5367482" y="5274590"/>
            <a:ext cx="372534" cy="372534"/>
          </a:xfrm>
          <a:prstGeom prst="diamond">
            <a:avLst/>
          </a:prstGeom>
          <a:solidFill>
            <a:schemeClr val="bg1"/>
          </a:solidFill>
          <a:ln>
            <a:solidFill>
              <a:srgbClr val="5EBBE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95CA"/>
              </a:solidFill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0EF41650-280F-453F-AC48-DBF3FD0285C8}"/>
              </a:ext>
            </a:extLst>
          </p:cNvPr>
          <p:cNvSpPr/>
          <p:nvPr/>
        </p:nvSpPr>
        <p:spPr>
          <a:xfrm>
            <a:off x="5892801" y="5274590"/>
            <a:ext cx="26100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C o n t e n t   f I l </a:t>
            </a:r>
            <a:r>
              <a:rPr lang="en-US" altLang="zh-CN" dirty="0" err="1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l</a:t>
            </a:r>
            <a:r>
              <a:rPr lang="en-US" altLang="zh-CN" dirty="0">
                <a:solidFill>
                  <a:srgbClr val="2B95CA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 I n g</a:t>
            </a:r>
            <a:endParaRPr lang="zh-CN" altLang="en-US" dirty="0">
              <a:solidFill>
                <a:srgbClr val="2B95CA"/>
              </a:solidFill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xmlns="" id="{0FCA9FC6-763D-4FD9-AC4A-D78A31B23F6C}"/>
              </a:ext>
            </a:extLst>
          </p:cNvPr>
          <p:cNvSpPr/>
          <p:nvPr/>
        </p:nvSpPr>
        <p:spPr>
          <a:xfrm>
            <a:off x="5892801" y="5643922"/>
            <a:ext cx="381065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rgbClr val="2B95CA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enter the text of this section</a:t>
            </a:r>
            <a:endParaRPr lang="zh-CN" altLang="en-US" sz="1400" dirty="0">
              <a:solidFill>
                <a:srgbClr val="2B95CA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xmlns="" id="{AF506E82-29EE-485D-A5C8-C3750F76309D}"/>
              </a:ext>
            </a:extLst>
          </p:cNvPr>
          <p:cNvSpPr/>
          <p:nvPr/>
        </p:nvSpPr>
        <p:spPr>
          <a:xfrm>
            <a:off x="5350550" y="1210876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the replacement</a:t>
            </a:r>
          </a:p>
          <a:p>
            <a:r>
              <a:rPr lang="en-US" altLang="zh-CN" dirty="0">
                <a:solidFill>
                  <a:schemeClr val="bg1">
                    <a:lumMod val="50000"/>
                  </a:schemeClr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text and suggest replacing it with this speech</a:t>
            </a:r>
            <a:endParaRPr lang="zh-CN" altLang="en-US" dirty="0">
              <a:solidFill>
                <a:schemeClr val="bg1">
                  <a:lumMod val="50000"/>
                </a:schemeClr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pic>
        <p:nvPicPr>
          <p:cNvPr id="35" name="图片 34">
            <a:extLst>
              <a:ext uri="{FF2B5EF4-FFF2-40B4-BE49-F238E27FC236}">
                <a16:creationId xmlns:a16="http://schemas.microsoft.com/office/drawing/2014/main" xmlns="" id="{34F98E6D-E93C-47C4-8D24-4D378A4615A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96" t="15512" r="29583"/>
          <a:stretch/>
        </p:blipFill>
        <p:spPr>
          <a:xfrm>
            <a:off x="0" y="0"/>
            <a:ext cx="4538134" cy="68580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C801D294-8FC1-4ED1-BB3F-A1A51AF55155}"/>
              </a:ext>
            </a:extLst>
          </p:cNvPr>
          <p:cNvSpPr/>
          <p:nvPr/>
        </p:nvSpPr>
        <p:spPr>
          <a:xfrm>
            <a:off x="4385349" y="2161939"/>
            <a:ext cx="305570" cy="4253731"/>
          </a:xfrm>
          <a:prstGeom prst="rect">
            <a:avLst/>
          </a:prstGeom>
          <a:solidFill>
            <a:srgbClr val="2B95CA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xmlns="" id="{7BD98257-EA78-4D8A-AA80-5B70D4795760}"/>
              </a:ext>
            </a:extLst>
          </p:cNvPr>
          <p:cNvSpPr/>
          <p:nvPr/>
        </p:nvSpPr>
        <p:spPr>
          <a:xfrm>
            <a:off x="4385349" y="686904"/>
            <a:ext cx="305570" cy="1475035"/>
          </a:xfrm>
          <a:prstGeom prst="rect">
            <a:avLst/>
          </a:prstGeom>
          <a:solidFill>
            <a:schemeClr val="bg1">
              <a:lumMod val="85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0265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23" grpId="0"/>
      <p:bldP spid="24" grpId="0" animBg="1"/>
      <p:bldP spid="25" grpId="0"/>
      <p:bldP spid="26" grpId="0"/>
      <p:bldP spid="27" grpId="0" animBg="1"/>
      <p:bldP spid="28" grpId="0"/>
      <p:bldP spid="29" grpId="0"/>
      <p:bldP spid="30" grpId="0" animBg="1"/>
      <p:bldP spid="31" grpId="0"/>
      <p:bldP spid="32" grpId="0"/>
      <p:bldP spid="34" grpId="0"/>
      <p:bldP spid="9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1435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5848350" y="1902440"/>
            <a:ext cx="1177089" cy="1659911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5848350" y="2587764"/>
            <a:ext cx="1600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9728554B-8EE7-43E2-807A-E2B48F4F8B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36" t="2770" r="21312" b="1454"/>
          <a:stretch/>
        </p:blipFill>
        <p:spPr>
          <a:xfrm>
            <a:off x="1051760" y="187492"/>
            <a:ext cx="4381626" cy="6483016"/>
          </a:xfrm>
          <a:prstGeom prst="rect">
            <a:avLst/>
          </a:prstGeom>
        </p:spPr>
      </p:pic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780E2B6D-3044-43D3-9671-722A34F23568}"/>
              </a:ext>
            </a:extLst>
          </p:cNvPr>
          <p:cNvSpPr/>
          <p:nvPr/>
        </p:nvSpPr>
        <p:spPr>
          <a:xfrm>
            <a:off x="5715000" y="3824913"/>
            <a:ext cx="6096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one;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r>
              <a:rPr lang="en-US" altLang="zh-CN" sz="28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xmlns="" id="{9644913C-01CD-4EF5-9FF2-EA5F7311D809}"/>
              </a:ext>
            </a:extLst>
          </p:cNvPr>
          <p:cNvCxnSpPr/>
          <p:nvPr/>
        </p:nvCxnSpPr>
        <p:spPr>
          <a:xfrm flipH="1">
            <a:off x="8076135" y="274252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C35EBE6-1AB5-4E81-BAA0-C33A9694DCED}"/>
              </a:ext>
            </a:extLst>
          </p:cNvPr>
          <p:cNvCxnSpPr/>
          <p:nvPr/>
        </p:nvCxnSpPr>
        <p:spPr>
          <a:xfrm flipH="1">
            <a:off x="9308124" y="0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856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10571747" y="0"/>
            <a:ext cx="930442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" t="1940" r="56583" b="2285"/>
          <a:stretch/>
        </p:blipFill>
        <p:spPr>
          <a:xfrm>
            <a:off x="6529136" y="187492"/>
            <a:ext cx="4381626" cy="6483016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xmlns="" id="{30FB99BA-732B-4D26-989E-D9A5A2A0D7DB}"/>
              </a:ext>
            </a:extLst>
          </p:cNvPr>
          <p:cNvSpPr/>
          <p:nvPr/>
        </p:nvSpPr>
        <p:spPr>
          <a:xfrm>
            <a:off x="689811" y="2442977"/>
            <a:ext cx="3584636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7200" dirty="0">
                <a:solidFill>
                  <a:schemeClr val="bg1">
                    <a:lumMod val="95000"/>
                  </a:schemeClr>
                </a:solidFill>
              </a:rPr>
              <a:t>contents</a:t>
            </a:r>
            <a:endParaRPr lang="zh-CN" altLang="en-US" sz="7200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876EAF0D-4057-4BEE-A94A-517D65ECA5CA}"/>
              </a:ext>
            </a:extLst>
          </p:cNvPr>
          <p:cNvSpPr/>
          <p:nvPr/>
        </p:nvSpPr>
        <p:spPr>
          <a:xfrm>
            <a:off x="689811" y="1677342"/>
            <a:ext cx="6096000" cy="40318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The stars are not wanted now: put out every one;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Pack up the moon and dismantle the sun; 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 sweep up the wood; </a:t>
            </a:r>
          </a:p>
          <a:p>
            <a:endParaRPr lang="en-US" altLang="zh-CN" sz="24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  <a:p>
            <a:r>
              <a:rPr lang="en-US" altLang="zh-CN" sz="24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can ever come to any good.</a:t>
            </a: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xmlns="" id="{A9B75D0A-663E-481E-A99D-793AAE3797F1}"/>
              </a:ext>
            </a:extLst>
          </p:cNvPr>
          <p:cNvCxnSpPr/>
          <p:nvPr/>
        </p:nvCxnSpPr>
        <p:spPr>
          <a:xfrm flipH="1">
            <a:off x="3263782" y="-295216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xmlns="" id="{3E886090-6A90-4252-9FBE-5FB6B282A94F}"/>
              </a:ext>
            </a:extLst>
          </p:cNvPr>
          <p:cNvCxnSpPr/>
          <p:nvPr/>
        </p:nvCxnSpPr>
        <p:spPr>
          <a:xfrm flipH="1">
            <a:off x="4495771" y="-569468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7F2EF89A-5C29-47CF-BBE0-A0681324F147}"/>
              </a:ext>
            </a:extLst>
          </p:cNvPr>
          <p:cNvCxnSpPr/>
          <p:nvPr/>
        </p:nvCxnSpPr>
        <p:spPr>
          <a:xfrm flipH="1">
            <a:off x="379906" y="6170959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70369CF0-007F-4819-8851-0F3DDD071BFB}"/>
              </a:ext>
            </a:extLst>
          </p:cNvPr>
          <p:cNvCxnSpPr/>
          <p:nvPr/>
        </p:nvCxnSpPr>
        <p:spPr>
          <a:xfrm flipH="1">
            <a:off x="1611895" y="5896707"/>
            <a:ext cx="2883876" cy="1922585"/>
          </a:xfrm>
          <a:prstGeom prst="line">
            <a:avLst/>
          </a:prstGeom>
          <a:ln w="349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7445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7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7725CA54-79DD-4A60-98E7-BEE5010E98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45" t="26873" r="40855" b="32080"/>
          <a:stretch/>
        </p:blipFill>
        <p:spPr>
          <a:xfrm>
            <a:off x="247137" y="1402492"/>
            <a:ext cx="7415474" cy="4053016"/>
          </a:xfrm>
          <a:prstGeom prst="rect">
            <a:avLst/>
          </a:prstGeom>
        </p:spPr>
      </p:pic>
      <p:sp>
        <p:nvSpPr>
          <p:cNvPr id="11" name="矩形 10">
            <a:extLst>
              <a:ext uri="{FF2B5EF4-FFF2-40B4-BE49-F238E27FC236}">
                <a16:creationId xmlns:a16="http://schemas.microsoft.com/office/drawing/2014/main" xmlns="" id="{C8DBC1B0-BDCD-41D6-8A94-0380C57D3370}"/>
              </a:ext>
            </a:extLst>
          </p:cNvPr>
          <p:cNvSpPr/>
          <p:nvPr/>
        </p:nvSpPr>
        <p:spPr>
          <a:xfrm>
            <a:off x="8063351" y="-78243"/>
            <a:ext cx="929439" cy="2961469"/>
          </a:xfrm>
          <a:prstGeom prst="rect">
            <a:avLst/>
          </a:prstGeom>
          <a:solidFill>
            <a:srgbClr val="C1DEEC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xmlns="" id="{0878F175-B726-4AF0-B4A5-CC13843DAEC4}"/>
              </a:ext>
            </a:extLst>
          </p:cNvPr>
          <p:cNvSpPr/>
          <p:nvPr/>
        </p:nvSpPr>
        <p:spPr>
          <a:xfrm>
            <a:off x="8049815" y="1949338"/>
            <a:ext cx="18859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Subtitle</a:t>
            </a:r>
            <a:endParaRPr lang="zh-CN" altLang="en-US" sz="4000" dirty="0">
              <a:latin typeface="杨任东竹石体-Regular" panose="02000000000000000000" pitchFamily="2" charset="-122"/>
              <a:ea typeface="杨任东竹石体-Regular" panose="02000000000000000000" pitchFamily="2" charset="-122"/>
            </a:endParaRP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xmlns="" id="{DD394E66-9538-4344-BF2F-EEB6D548A66B}"/>
              </a:ext>
            </a:extLst>
          </p:cNvPr>
          <p:cNvSpPr/>
          <p:nvPr/>
        </p:nvSpPr>
        <p:spPr>
          <a:xfrm>
            <a:off x="8049815" y="2961469"/>
            <a:ext cx="6096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Pour away the ocean and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sweep up the wood;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For nothing now </a:t>
            </a:r>
          </a:p>
          <a:p>
            <a:r>
              <a:rPr lang="en-US" altLang="zh-CN" sz="32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rPr>
              <a:t>can ever come to any good.</a:t>
            </a:r>
          </a:p>
        </p:txBody>
      </p:sp>
    </p:spTree>
    <p:extLst>
      <p:ext uri="{BB962C8B-B14F-4D97-AF65-F5344CB8AC3E}">
        <p14:creationId xmlns:p14="http://schemas.microsoft.com/office/powerpoint/2010/main" val="38655486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>
            <a:extLst>
              <a:ext uri="{FF2B5EF4-FFF2-40B4-BE49-F238E27FC236}">
                <a16:creationId xmlns:a16="http://schemas.microsoft.com/office/drawing/2014/main" xmlns="" id="{561E2947-3B55-4287-853B-9A4E48F37EB6}"/>
              </a:ext>
            </a:extLst>
          </p:cNvPr>
          <p:cNvSpPr/>
          <p:nvPr/>
        </p:nvSpPr>
        <p:spPr>
          <a:xfrm>
            <a:off x="11791950" y="0"/>
            <a:ext cx="400050" cy="6858000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KSO_Shape">
            <a:extLst>
              <a:ext uri="{FF2B5EF4-FFF2-40B4-BE49-F238E27FC236}">
                <a16:creationId xmlns:a16="http://schemas.microsoft.com/office/drawing/2014/main" xmlns="" id="{B6F63C49-D4E8-4807-AFAB-00E144780130}"/>
              </a:ext>
            </a:extLst>
          </p:cNvPr>
          <p:cNvSpPr/>
          <p:nvPr/>
        </p:nvSpPr>
        <p:spPr>
          <a:xfrm flipH="1">
            <a:off x="3543300" y="-5334000"/>
            <a:ext cx="8248650" cy="13639800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xmlns="" id="{EDC96008-4578-4974-8BCE-F52B070FC7A7}"/>
              </a:ext>
            </a:extLst>
          </p:cNvPr>
          <p:cNvGrpSpPr/>
          <p:nvPr/>
        </p:nvGrpSpPr>
        <p:grpSpPr>
          <a:xfrm>
            <a:off x="571500" y="1979920"/>
            <a:ext cx="6560719" cy="2898160"/>
            <a:chOff x="590550" y="1771650"/>
            <a:chExt cx="6560719" cy="289816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xmlns="" id="{5F3259F8-80D2-459A-B317-C311762F23C4}"/>
                </a:ext>
              </a:extLst>
            </p:cNvPr>
            <p:cNvSpPr/>
            <p:nvPr/>
          </p:nvSpPr>
          <p:spPr>
            <a:xfrm>
              <a:off x="590550" y="1771650"/>
              <a:ext cx="929439" cy="2898160"/>
            </a:xfrm>
            <a:prstGeom prst="rect">
              <a:avLst/>
            </a:prstGeom>
            <a:solidFill>
              <a:srgbClr val="FEEFED"/>
            </a:solidFill>
            <a:ln w="381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>
              <a:extLst>
                <a:ext uri="{FF2B5EF4-FFF2-40B4-BE49-F238E27FC236}">
                  <a16:creationId xmlns:a16="http://schemas.microsoft.com/office/drawing/2014/main" xmlns="" id="{876EAF0D-4057-4BEE-A94A-517D65ECA5CA}"/>
                </a:ext>
              </a:extLst>
            </p:cNvPr>
            <p:cNvSpPr/>
            <p:nvPr/>
          </p:nvSpPr>
          <p:spPr>
            <a:xfrm>
              <a:off x="990600" y="2579869"/>
              <a:ext cx="1885950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Subtitle</a:t>
              </a:r>
              <a:endParaRPr lang="zh-CN" altLang="en-US" sz="4000" dirty="0">
                <a:latin typeface="杨任东竹石体-Regular" panose="02000000000000000000" pitchFamily="2" charset="-122"/>
                <a:ea typeface="杨任东竹石体-Regular" panose="02000000000000000000" pitchFamily="2" charset="-122"/>
              </a:endParaRPr>
            </a:p>
          </p:txBody>
        </p:sp>
        <p:sp>
          <p:nvSpPr>
            <p:cNvPr id="2" name="矩形 1">
              <a:extLst>
                <a:ext uri="{FF2B5EF4-FFF2-40B4-BE49-F238E27FC236}">
                  <a16:creationId xmlns:a16="http://schemas.microsoft.com/office/drawing/2014/main" xmlns="" id="{0E3F8E4F-6F85-4095-BFF3-8BAB78A9E559}"/>
                </a:ext>
              </a:extLst>
            </p:cNvPr>
            <p:cNvSpPr/>
            <p:nvPr/>
          </p:nvSpPr>
          <p:spPr>
            <a:xfrm>
              <a:off x="1055269" y="3563284"/>
              <a:ext cx="6096000" cy="830997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US" altLang="zh-CN" sz="24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Pour away the ocean and sweep up the wood; </a:t>
              </a:r>
            </a:p>
            <a:p>
              <a:r>
                <a:rPr lang="en-US" altLang="zh-CN" sz="2400" dirty="0">
                  <a:latin typeface="杨任东竹石体-Regular" panose="02000000000000000000" pitchFamily="2" charset="-122"/>
                  <a:ea typeface="杨任东竹石体-Regular" panose="02000000000000000000" pitchFamily="2" charset="-122"/>
                </a:rPr>
                <a:t>For nothing now can ever come to any good.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609530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9C85DE3A-5664-457F-9682-E4C9BEAAEA4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05" r="8046"/>
          <a:stretch/>
        </p:blipFill>
        <p:spPr>
          <a:xfrm>
            <a:off x="-1" y="3791335"/>
            <a:ext cx="12192001" cy="3066665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6B66B02B-CA13-4ED7-9286-E53057F59C1C}"/>
              </a:ext>
            </a:extLst>
          </p:cNvPr>
          <p:cNvSpPr/>
          <p:nvPr/>
        </p:nvSpPr>
        <p:spPr>
          <a:xfrm>
            <a:off x="7399866" y="777202"/>
            <a:ext cx="3767665" cy="4599997"/>
          </a:xfrm>
          <a:prstGeom prst="rect">
            <a:avLst/>
          </a:prstGeom>
          <a:solidFill>
            <a:srgbClr val="3077B2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xmlns="" id="{9E373A33-4A44-4DBF-9345-E0F6888E9CCD}"/>
              </a:ext>
            </a:extLst>
          </p:cNvPr>
          <p:cNvSpPr txBox="1"/>
          <p:nvPr/>
        </p:nvSpPr>
        <p:spPr>
          <a:xfrm>
            <a:off x="8644321" y="1190283"/>
            <a:ext cx="2258952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3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xmlns="" id="{BDE8C4B3-9ABF-4C53-A5DC-1EB7E6BFFD79}"/>
              </a:ext>
            </a:extLst>
          </p:cNvPr>
          <p:cNvSpPr/>
          <p:nvPr/>
        </p:nvSpPr>
        <p:spPr>
          <a:xfrm>
            <a:off x="7727504" y="3608065"/>
            <a:ext cx="2913134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Click here to input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the replacement text and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suggest replacing </a:t>
            </a:r>
          </a:p>
          <a:p>
            <a:pPr algn="r"/>
            <a:r>
              <a:rPr lang="en-US" altLang="zh-CN" sz="1600" dirty="0">
                <a:solidFill>
                  <a:schemeClr val="bg1"/>
                </a:solidFill>
                <a:latin typeface="方正仿宋_GBK" panose="03000509000000000000" pitchFamily="65" charset="-122"/>
                <a:ea typeface="方正仿宋_GBK" panose="03000509000000000000" pitchFamily="65" charset="-122"/>
              </a:rPr>
              <a:t>it with this speech.</a:t>
            </a:r>
            <a:endParaRPr lang="zh-CN" altLang="en-US" sz="1600" dirty="0">
              <a:solidFill>
                <a:schemeClr val="bg1"/>
              </a:solidFill>
              <a:latin typeface="方正仿宋_GBK" panose="03000509000000000000" pitchFamily="65" charset="-122"/>
              <a:ea typeface="方正仿宋_GBK" panose="03000509000000000000" pitchFamily="65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xmlns="" id="{9C26FF71-FCE0-4C60-A206-5C06D36CB321}"/>
              </a:ext>
            </a:extLst>
          </p:cNvPr>
          <p:cNvSpPr/>
          <p:nvPr/>
        </p:nvSpPr>
        <p:spPr>
          <a:xfrm flipV="1">
            <a:off x="8644321" y="3404585"/>
            <a:ext cx="1926027" cy="45719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xmlns="" id="{B42233F2-0B09-4E25-93D4-E068F51902EF}"/>
              </a:ext>
            </a:extLst>
          </p:cNvPr>
          <p:cNvSpPr/>
          <p:nvPr/>
        </p:nvSpPr>
        <p:spPr>
          <a:xfrm>
            <a:off x="7727504" y="701824"/>
            <a:ext cx="248096" cy="1608710"/>
          </a:xfrm>
          <a:prstGeom prst="rect">
            <a:avLst/>
          </a:prstGeom>
          <a:solidFill>
            <a:schemeClr val="bg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490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0"/>
    </mc:Choice>
    <mc:Fallback xmlns="">
      <p:transition spd="slow" advTm="3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35" grpId="0"/>
      <p:bldP spid="36" grpId="0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348</TotalTime>
  <Words>617</Words>
  <Application>Microsoft Office PowerPoint</Application>
  <PresentationFormat>宽屏</PresentationFormat>
  <Paragraphs>110</Paragraphs>
  <Slides>23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2" baseType="lpstr">
      <vt:lpstr>等线</vt:lpstr>
      <vt:lpstr>等线 Light</vt:lpstr>
      <vt:lpstr>方正仿宋_GBK</vt:lpstr>
      <vt:lpstr>书体坊雪纯体3500</vt:lpstr>
      <vt:lpstr>微软雅黑</vt:lpstr>
      <vt:lpstr>微软雅黑 Light</vt:lpstr>
      <vt:lpstr>杨任东竹石体-Regular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李 疏遥</dc:creator>
  <cp:lastModifiedBy>user</cp:lastModifiedBy>
  <cp:revision>22</cp:revision>
  <dcterms:created xsi:type="dcterms:W3CDTF">2018-05-03T11:03:42Z</dcterms:created>
  <dcterms:modified xsi:type="dcterms:W3CDTF">2018-05-25T05:45:23Z</dcterms:modified>
</cp:coreProperties>
</file>