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8" r:id="rId4"/>
    <p:sldId id="274" r:id="rId5"/>
    <p:sldId id="263" r:id="rId6"/>
    <p:sldId id="264" r:id="rId7"/>
    <p:sldId id="265" r:id="rId8"/>
    <p:sldId id="266" r:id="rId9"/>
    <p:sldId id="259" r:id="rId10"/>
    <p:sldId id="275" r:id="rId11"/>
    <p:sldId id="269" r:id="rId12"/>
    <p:sldId id="268" r:id="rId13"/>
    <p:sldId id="267" r:id="rId14"/>
    <p:sldId id="260" r:id="rId15"/>
    <p:sldId id="276" r:id="rId16"/>
    <p:sldId id="270" r:id="rId17"/>
    <p:sldId id="271" r:id="rId18"/>
    <p:sldId id="272" r:id="rId19"/>
    <p:sldId id="261" r:id="rId20"/>
    <p:sldId id="277" r:id="rId21"/>
    <p:sldId id="273" r:id="rId22"/>
    <p:sldId id="25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AC9"/>
    <a:srgbClr val="4176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9811DAE-AB43-4B51-866D-CD94F586E8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4619201-6F54-4073-AC8F-AC55AA9034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B15637E-02C8-4561-AC58-B90898129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CA28-BA1F-45A5-9D7A-CFA4915E0FB6}" type="datetimeFigureOut">
              <a:rPr lang="zh-CN" altLang="en-US" smtClean="0"/>
              <a:t>2017/10/31/Tue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5FE21BC-37E8-4715-9BEC-16A31ED4A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D2956BC-9416-4223-8C19-103D0132E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8C7C-C541-4469-8354-6152118F9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9789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8504400-3DE7-48BD-B3A5-E3DDF545DB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728F970-859D-4B74-966F-96B4C69A31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AFF6153-5A9C-432E-8293-DC8973A98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CA28-BA1F-45A5-9D7A-CFA4915E0FB6}" type="datetimeFigureOut">
              <a:rPr lang="zh-CN" altLang="en-US" smtClean="0"/>
              <a:t>2017/10/31/Tue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407990-E8CE-4CA8-BB42-08D2F5AB5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AD0C163-A408-413E-989B-1312C0693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8C7C-C541-4469-8354-6152118F9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598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2C82B43-C7DF-491C-B89F-CE0B4B00DB0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945B624-8C88-47E9-8F16-C2B3E28C67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57AE61F-7CA0-4892-BEC0-F61E527F8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CA28-BA1F-45A5-9D7A-CFA4915E0FB6}" type="datetimeFigureOut">
              <a:rPr lang="zh-CN" altLang="en-US" smtClean="0"/>
              <a:t>2017/10/31/Tue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D16B08-7BFE-4882-A58A-41B3C97C3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3C19960-1C28-4B90-9B34-45F794B2B8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8C7C-C541-4469-8354-6152118F9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430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6603B71-30CB-464D-940C-F89B0F5CF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5494DCC-A142-4EAF-8DA8-28171A0A3D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728C986-83D2-49DB-826B-0B889F95F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CA28-BA1F-45A5-9D7A-CFA4915E0FB6}" type="datetimeFigureOut">
              <a:rPr lang="zh-CN" altLang="en-US" smtClean="0"/>
              <a:t>2017/10/31/Tue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C6F617B-C12E-44E3-824F-B959B4058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4465AE-D218-4651-A8F0-05C5068031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8C7C-C541-4469-8354-6152118F9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811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29E131-4247-4BFA-BF9A-B93DFEF2E6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48FF5B9-FB73-4711-993F-BA72385DC9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A54214-EC9E-46A3-B1AD-B7E75FDFED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CA28-BA1F-45A5-9D7A-CFA4915E0FB6}" type="datetimeFigureOut">
              <a:rPr lang="zh-CN" altLang="en-US" smtClean="0"/>
              <a:t>2017/10/31/Tue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44A2944-876E-49E8-9650-C4C0019B6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164D5A4-5896-4293-B47D-FB59AF58D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8C7C-C541-4469-8354-6152118F9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55129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D1F666-9B68-4AE2-B8B0-0596698F2E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25D8BA5-3CB5-49E3-B675-47C036A509D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A0ED224-30A7-46CB-9A5E-42EDEC92E5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7850B45-7E64-4BEE-BEA9-2B7A7A5670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CA28-BA1F-45A5-9D7A-CFA4915E0FB6}" type="datetimeFigureOut">
              <a:rPr lang="zh-CN" altLang="en-US" smtClean="0"/>
              <a:t>2017/10/31/Tue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883931-FDCE-4CFC-818D-0B5CD1A7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3311528-75A2-48D0-ADDA-88A608E54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8C7C-C541-4469-8354-6152118F9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1644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CC12FE8-2C11-4FF2-88F2-F0068A5F50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661289-77D5-4764-AFC1-1E7D4603DC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93CB31F-5C23-404F-83F2-363A3382D5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181C340-68A0-4ED8-B017-B7D3ADF714A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5E8EE5E7-2720-448C-8750-55343D279A8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D5B7213C-6B39-452D-896F-DC28B6989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CA28-BA1F-45A5-9D7A-CFA4915E0FB6}" type="datetimeFigureOut">
              <a:rPr lang="zh-CN" altLang="en-US" smtClean="0"/>
              <a:t>2017/10/31/Tue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4C215C6-2F98-442C-8FD3-13F6E152C7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E6851C-E822-4B43-A8CA-259217F5C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8C7C-C541-4469-8354-6152118F9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187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DA71CA-9146-4042-A0E7-D4F725543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0D5C5E4-9F6F-4AA5-A58C-9FD6DDF68B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CA28-BA1F-45A5-9D7A-CFA4915E0FB6}" type="datetimeFigureOut">
              <a:rPr lang="zh-CN" altLang="en-US" smtClean="0"/>
              <a:t>2017/10/31/Tue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B136292-F53A-41E9-8778-AEEA1C7259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E5121CD3-60BF-4E31-8FC0-4008EEADDA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8C7C-C541-4469-8354-6152118F9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4779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15ECDEA-B1DE-4D16-9C65-E951F2CD9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CA28-BA1F-45A5-9D7A-CFA4915E0FB6}" type="datetimeFigureOut">
              <a:rPr lang="zh-CN" altLang="en-US" smtClean="0"/>
              <a:t>2017/10/31/Tue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233C33D-86F6-4A17-81F2-B1F48C01C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6C71B6D-A1C4-42A3-9441-5DBC85B3D4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8C7C-C541-4469-8354-6152118F9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2792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CC47C17-CC0A-43ED-8142-B6D428FBE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6E95F9-8E2E-4D92-B741-BFD1E5C1D2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52B2A5E-DFFD-4EE7-B7E8-A9653F8FBF9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6BA2E9B-1C69-4FEF-9EF5-31CEC82EEA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CA28-BA1F-45A5-9D7A-CFA4915E0FB6}" type="datetimeFigureOut">
              <a:rPr lang="zh-CN" altLang="en-US" smtClean="0"/>
              <a:t>2017/10/31/Tue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73D4758-ADA5-426E-96D6-939422243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DD837A7-7F73-4A60-A957-76C2BE54EB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8C7C-C541-4469-8354-6152118F9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174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805D2F9-6400-4A00-8BF0-32F311691B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8BA00FCA-3A52-4FF2-BD87-22A4BF2D97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16D3B2B-60A2-440E-AC51-83D18C4417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04A1407-1D39-42F9-9A2C-170E0204A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B5CA28-BA1F-45A5-9D7A-CFA4915E0FB6}" type="datetimeFigureOut">
              <a:rPr lang="zh-CN" altLang="en-US" smtClean="0"/>
              <a:t>2017/10/31/Tue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986E975-0DC1-4CB9-9563-BF0CD10C4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E5CC6AD-63B5-4CFF-B0A0-E571E8D60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9C8C7C-C541-4469-8354-6152118F9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99960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67575E0-214F-4E27-81B5-4CDBD6450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E90572F-B005-4077-A591-D133C24F25C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5680CF-3E03-4A3F-80A8-16267D15D7F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B5CA28-BA1F-45A5-9D7A-CFA4915E0FB6}" type="datetimeFigureOut">
              <a:rPr lang="zh-CN" altLang="en-US" smtClean="0"/>
              <a:t>2017/10/31/Tue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93DC7F6-D680-448D-9C08-95FDDC2AA4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E83E757-ACDF-4367-AF10-13D3E71827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9C8C7C-C541-4469-8354-6152118F9C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101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B6E24753-0941-43E8-961D-01B6269C46E3}"/>
              </a:ext>
            </a:extLst>
          </p:cNvPr>
          <p:cNvSpPr/>
          <p:nvPr/>
        </p:nvSpPr>
        <p:spPr>
          <a:xfrm>
            <a:off x="0" y="742951"/>
            <a:ext cx="12192000" cy="5372098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EDA81F4-670D-4BCD-B71E-8D5BD85FE0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20218" y="-1"/>
            <a:ext cx="12258012" cy="7429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97E7065-2EA6-4CA1-856D-D20511289E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37249" y="1"/>
            <a:ext cx="2123761" cy="301048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35A4BF6-C5DA-49A0-9C18-9741EBEA29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986512" y="2"/>
            <a:ext cx="2123761" cy="30104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B53158E-51C5-467A-82F5-97BDCE0D09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954105" y="1"/>
            <a:ext cx="2123761" cy="301048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01DE2E9-D82B-4AA0-8FFD-4DE151B3B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77866" y="2"/>
            <a:ext cx="2123761" cy="301048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027199F-99B3-4F89-90DF-CDCF3F16D3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045459" y="0"/>
            <a:ext cx="2123761" cy="301048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FD3B3A3-AC1E-4172-ADBE-4B789291A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169220" y="1"/>
            <a:ext cx="2123761" cy="3010486"/>
          </a:xfrm>
          <a:prstGeom prst="rect">
            <a:avLst/>
          </a:prstGeom>
        </p:spPr>
      </p:pic>
      <p:sp>
        <p:nvSpPr>
          <p:cNvPr id="10" name="文本框 22">
            <a:extLst>
              <a:ext uri="{FF2B5EF4-FFF2-40B4-BE49-F238E27FC236}">
                <a16:creationId xmlns:a16="http://schemas.microsoft.com/office/drawing/2014/main" id="{F256128B-C541-4C6E-84CB-D710C4D72E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4072" y="3237494"/>
            <a:ext cx="7331448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4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小猫咪凌乱之美可爱模板</a:t>
            </a:r>
          </a:p>
        </p:txBody>
      </p:sp>
      <p:sp>
        <p:nvSpPr>
          <p:cNvPr id="11" name="矩形 23">
            <a:extLst>
              <a:ext uri="{FF2B5EF4-FFF2-40B4-BE49-F238E27FC236}">
                <a16:creationId xmlns:a16="http://schemas.microsoft.com/office/drawing/2014/main" id="{24DF80B4-8189-413A-A038-03E704CE5E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7834" y="4278027"/>
            <a:ext cx="4598667" cy="613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ART TEMPLATE ,THE TEMPLATE DESIGN. THANK YOU WATCHING THIS ONE.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CC5A35A-7EA1-4CA7-8B82-41D0C9ECE0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51140" y="6115050"/>
            <a:ext cx="12258012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873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62F637C-959B-4A7D-BF02-B59CAE566FB2}"/>
              </a:ext>
            </a:extLst>
          </p:cNvPr>
          <p:cNvSpPr/>
          <p:nvPr/>
        </p:nvSpPr>
        <p:spPr>
          <a:xfrm>
            <a:off x="0" y="742950"/>
            <a:ext cx="12192000" cy="6115049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66160C9-A104-4DB8-801F-627C7C5048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20218" y="-1"/>
            <a:ext cx="12258012" cy="7429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F507E87-4B08-4AE4-8F72-AC20113CDDA8}"/>
              </a:ext>
            </a:extLst>
          </p:cNvPr>
          <p:cNvSpPr txBox="1"/>
          <p:nvPr/>
        </p:nvSpPr>
        <p:spPr>
          <a:xfrm>
            <a:off x="1885071" y="2532618"/>
            <a:ext cx="5074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章 节 提 要：</a:t>
            </a:r>
          </a:p>
        </p:txBody>
      </p:sp>
      <p:sp>
        <p:nvSpPr>
          <p:cNvPr id="7" name="矩形 23">
            <a:extLst>
              <a:ext uri="{FF2B5EF4-FFF2-40B4-BE49-F238E27FC236}">
                <a16:creationId xmlns:a16="http://schemas.microsoft.com/office/drawing/2014/main" id="{1FD2BEC9-B3C9-4DE1-914A-3574C361F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5071" y="3417834"/>
            <a:ext cx="5327482" cy="15141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day. Just for today I will try to live through this day only and not tackle my whole life problem at once. 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D47AFE5-C0A7-4221-AA72-2554BD0057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23568" y="-2"/>
            <a:ext cx="4838008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2302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9DC5669-94A4-45B5-B1EA-62F39D52C44B}"/>
              </a:ext>
            </a:extLst>
          </p:cNvPr>
          <p:cNvSpPr/>
          <p:nvPr/>
        </p:nvSpPr>
        <p:spPr>
          <a:xfrm>
            <a:off x="0" y="742951"/>
            <a:ext cx="12192000" cy="5372098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6306733-5DD4-499B-B679-54B6D42B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20218" y="-1"/>
            <a:ext cx="12258012" cy="7429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DF29E5F-809D-4C01-B40E-2BDFB91596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51140" y="6115050"/>
            <a:ext cx="12258012" cy="74295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ABAED823-5B8D-4D0B-BFCB-131B8165FDE0}"/>
              </a:ext>
            </a:extLst>
          </p:cNvPr>
          <p:cNvSpPr/>
          <p:nvPr/>
        </p:nvSpPr>
        <p:spPr>
          <a:xfrm>
            <a:off x="1053099" y="1106733"/>
            <a:ext cx="4729163" cy="4513594"/>
          </a:xfrm>
          <a:prstGeom prst="rect">
            <a:avLst/>
          </a:prstGeom>
          <a:solidFill>
            <a:srgbClr val="FABBB2"/>
          </a:solidFill>
          <a:ln>
            <a:noFill/>
          </a:ln>
          <a:effectLst>
            <a:outerShdw blurRad="50800" dist="12700" dir="5400000" sx="101000" sy="101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8519948-6969-45FF-9E2C-A8EBEC0A1FF9}"/>
              </a:ext>
            </a:extLst>
          </p:cNvPr>
          <p:cNvSpPr txBox="1"/>
          <p:nvPr/>
        </p:nvSpPr>
        <p:spPr>
          <a:xfrm>
            <a:off x="853075" y="1468872"/>
            <a:ext cx="201453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800" b="1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“</a:t>
            </a:r>
            <a:endParaRPr lang="zh-CN" altLang="en-US" sz="8800" b="1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矩形 23">
            <a:extLst>
              <a:ext uri="{FF2B5EF4-FFF2-40B4-BE49-F238E27FC236}">
                <a16:creationId xmlns:a16="http://schemas.microsoft.com/office/drawing/2014/main" id="{AD6E08D6-5AC5-4BF7-A911-D3BFE66703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7300" y="2559714"/>
            <a:ext cx="3700760" cy="1384995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solidFill>
                  <a:schemeClr val="bg1"/>
                </a:solidFill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</a:t>
            </a:r>
            <a:endParaRPr lang="zh-CN" altLang="en-US" sz="1400" dirty="0">
              <a:solidFill>
                <a:schemeClr val="bg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D7871A9-3CD9-440D-867E-390CF7FEBF3C}"/>
              </a:ext>
            </a:extLst>
          </p:cNvPr>
          <p:cNvSpPr txBox="1"/>
          <p:nvPr/>
        </p:nvSpPr>
        <p:spPr>
          <a:xfrm>
            <a:off x="6853676" y="2756627"/>
            <a:ext cx="43301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 HERE</a:t>
            </a:r>
            <a:endParaRPr lang="zh-CN" altLang="en-US" sz="2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1" name="矩形 23">
            <a:extLst>
              <a:ext uri="{FF2B5EF4-FFF2-40B4-BE49-F238E27FC236}">
                <a16:creationId xmlns:a16="http://schemas.microsoft.com/office/drawing/2014/main" id="{558AE0C3-72AB-447D-9F4B-5666DCBA64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3676" y="3232641"/>
            <a:ext cx="4943623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ART TEMPLATE ,THE TEMPLATE DESIGN BY THANK YOU WATCHING THIS ONE.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0FB88821-ADA3-4737-9B0B-22B8082D60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8724" y="3480774"/>
            <a:ext cx="2707038" cy="337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753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9DC5669-94A4-45B5-B1EA-62F39D52C44B}"/>
              </a:ext>
            </a:extLst>
          </p:cNvPr>
          <p:cNvSpPr/>
          <p:nvPr/>
        </p:nvSpPr>
        <p:spPr>
          <a:xfrm>
            <a:off x="0" y="742951"/>
            <a:ext cx="12192000" cy="5372098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6306733-5DD4-499B-B679-54B6D42B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20218" y="-1"/>
            <a:ext cx="12258012" cy="7429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DF29E5F-809D-4C01-B40E-2BDFB91596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51140" y="6115050"/>
            <a:ext cx="12258012" cy="7429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0EED491-E18D-4701-A9E3-390105E213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33" t="10278" b="60000"/>
          <a:stretch/>
        </p:blipFill>
        <p:spPr>
          <a:xfrm>
            <a:off x="1760993" y="1641497"/>
            <a:ext cx="1676401" cy="145833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0941870D-DEEB-475F-A8B0-5826AE9809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35" t="40660" r="33554" b="32396"/>
          <a:stretch/>
        </p:blipFill>
        <p:spPr>
          <a:xfrm>
            <a:off x="1833015" y="3683958"/>
            <a:ext cx="1380936" cy="130049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709AD84-7DB8-4F25-B817-14FBA99F8D52}"/>
              </a:ext>
            </a:extLst>
          </p:cNvPr>
          <p:cNvSpPr txBox="1"/>
          <p:nvPr/>
        </p:nvSpPr>
        <p:spPr>
          <a:xfrm>
            <a:off x="3605527" y="1837945"/>
            <a:ext cx="6404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ooper Black" panose="0208090404030B020404" pitchFamily="18" charset="0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 HERE</a:t>
            </a:r>
            <a:endParaRPr lang="zh-CN" altLang="en-US" sz="2800" b="1" dirty="0">
              <a:latin typeface="Cooper Black" panose="0208090404030B020404" pitchFamily="18" charset="0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0" name="矩形 23">
            <a:extLst>
              <a:ext uri="{FF2B5EF4-FFF2-40B4-BE49-F238E27FC236}">
                <a16:creationId xmlns:a16="http://schemas.microsoft.com/office/drawing/2014/main" id="{6F6B9BA8-193B-42E2-9348-61DF9ECC92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0399" y="2361165"/>
            <a:ext cx="6634949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</a:t>
            </a:r>
            <a:endParaRPr lang="zh-CN" alt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3A4E387-79E2-4B26-AFC9-C290FF25723D}"/>
              </a:ext>
            </a:extLst>
          </p:cNvPr>
          <p:cNvSpPr txBox="1"/>
          <p:nvPr/>
        </p:nvSpPr>
        <p:spPr>
          <a:xfrm>
            <a:off x="3605527" y="3626058"/>
            <a:ext cx="64047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ooper Black" panose="0208090404030B020404" pitchFamily="18" charset="0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 HERE</a:t>
            </a:r>
            <a:endParaRPr lang="zh-CN" altLang="en-US" sz="2800" b="1" dirty="0">
              <a:latin typeface="Cooper Black" panose="0208090404030B020404" pitchFamily="18" charset="0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2" name="矩形 23">
            <a:extLst>
              <a:ext uri="{FF2B5EF4-FFF2-40B4-BE49-F238E27FC236}">
                <a16:creationId xmlns:a16="http://schemas.microsoft.com/office/drawing/2014/main" id="{8EF1572B-89A9-4CB4-B06E-76D4528100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20399" y="4149278"/>
            <a:ext cx="6634949" cy="738664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</a:t>
            </a:r>
            <a:endParaRPr lang="zh-CN" alt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77750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9DC5669-94A4-45B5-B1EA-62F39D52C44B}"/>
              </a:ext>
            </a:extLst>
          </p:cNvPr>
          <p:cNvSpPr/>
          <p:nvPr/>
        </p:nvSpPr>
        <p:spPr>
          <a:xfrm>
            <a:off x="0" y="742951"/>
            <a:ext cx="12192000" cy="5372098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6306733-5DD4-499B-B679-54B6D42B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20218" y="-1"/>
            <a:ext cx="12258012" cy="7429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DF29E5F-809D-4C01-B40E-2BDFB91596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51140" y="6115050"/>
            <a:ext cx="12258012" cy="7429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485CD3D-95C4-4658-B291-6F88E90DE815}"/>
              </a:ext>
            </a:extLst>
          </p:cNvPr>
          <p:cNvSpPr txBox="1"/>
          <p:nvPr/>
        </p:nvSpPr>
        <p:spPr>
          <a:xfrm>
            <a:off x="820123" y="1695090"/>
            <a:ext cx="5236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ooper Black" panose="0208090404030B020404" pitchFamily="18" charset="0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 HERE</a:t>
            </a:r>
            <a:endParaRPr lang="zh-CN" altLang="en-US" sz="2800" b="1" dirty="0">
              <a:latin typeface="Cooper Black" panose="0208090404030B020404" pitchFamily="18" charset="0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矩形 23">
            <a:extLst>
              <a:ext uri="{FF2B5EF4-FFF2-40B4-BE49-F238E27FC236}">
                <a16:creationId xmlns:a16="http://schemas.microsoft.com/office/drawing/2014/main" id="{AF064B3F-B6B6-4EAA-B530-39798F7AEE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996" y="2218310"/>
            <a:ext cx="5425128" cy="10618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</a:t>
            </a:r>
            <a:endParaRPr lang="zh-CN" alt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B53CD9A-76BA-4E0D-AF53-6F09BAEC6954}"/>
              </a:ext>
            </a:extLst>
          </p:cNvPr>
          <p:cNvSpPr txBox="1"/>
          <p:nvPr/>
        </p:nvSpPr>
        <p:spPr>
          <a:xfrm>
            <a:off x="834996" y="3803359"/>
            <a:ext cx="5236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ooper Black" panose="0208090404030B020404" pitchFamily="18" charset="0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 HERE</a:t>
            </a:r>
            <a:endParaRPr lang="zh-CN" altLang="en-US" sz="2800" b="1" dirty="0">
              <a:latin typeface="Cooper Black" panose="0208090404030B020404" pitchFamily="18" charset="0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0" name="矩形 23">
            <a:extLst>
              <a:ext uri="{FF2B5EF4-FFF2-40B4-BE49-F238E27FC236}">
                <a16:creationId xmlns:a16="http://schemas.microsoft.com/office/drawing/2014/main" id="{F50742F8-2013-4A78-BFAD-4781187F7C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9869" y="4326579"/>
            <a:ext cx="5425128" cy="10618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</a:t>
            </a:r>
            <a:endParaRPr lang="zh-CN" alt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3169E20B-0287-48B5-AD03-B3B7887733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1971" y="742950"/>
            <a:ext cx="4278420" cy="59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672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63F955D-277B-4FCB-9734-DBE007B7B5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01" y="1545873"/>
            <a:ext cx="6108461" cy="414685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CE13FB7-669B-4F2F-8CEB-3FCBC72254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0" y="5692726"/>
            <a:ext cx="12258012" cy="742950"/>
          </a:xfrm>
          <a:prstGeom prst="rect">
            <a:avLst/>
          </a:prstGeom>
        </p:spPr>
      </p:pic>
      <p:sp>
        <p:nvSpPr>
          <p:cNvPr id="6" name="文本框 22">
            <a:extLst>
              <a:ext uri="{FF2B5EF4-FFF2-40B4-BE49-F238E27FC236}">
                <a16:creationId xmlns:a16="http://schemas.microsoft.com/office/drawing/2014/main" id="{739B9E7A-6BD5-437A-92F0-441839B18E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8466" y="2674786"/>
            <a:ext cx="1605897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4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03</a:t>
            </a:r>
            <a:endParaRPr lang="zh-CN" altLang="en-US" sz="4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8AE03E-D96F-4BD7-ACE9-7857E2CAF3AC}"/>
              </a:ext>
            </a:extLst>
          </p:cNvPr>
          <p:cNvSpPr txBox="1"/>
          <p:nvPr/>
        </p:nvSpPr>
        <p:spPr>
          <a:xfrm>
            <a:off x="6330462" y="2612848"/>
            <a:ext cx="5074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HERE</a:t>
            </a:r>
            <a:endParaRPr lang="zh-CN" altLang="en-US" sz="3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矩形 23">
            <a:extLst>
              <a:ext uri="{FF2B5EF4-FFF2-40B4-BE49-F238E27FC236}">
                <a16:creationId xmlns:a16="http://schemas.microsoft.com/office/drawing/2014/main" id="{75AF4954-7AEF-4E70-BFA8-93B9926BC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8598" y="3244845"/>
            <a:ext cx="5327482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day. Just for today I will try to live through this day only and not tackle my whole life problem at once. 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32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62F637C-959B-4A7D-BF02-B59CAE566FB2}"/>
              </a:ext>
            </a:extLst>
          </p:cNvPr>
          <p:cNvSpPr/>
          <p:nvPr/>
        </p:nvSpPr>
        <p:spPr>
          <a:xfrm>
            <a:off x="0" y="742950"/>
            <a:ext cx="12192000" cy="6115049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66160C9-A104-4DB8-801F-627C7C5048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20218" y="-1"/>
            <a:ext cx="12258012" cy="7429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F507E87-4B08-4AE4-8F72-AC20113CDDA8}"/>
              </a:ext>
            </a:extLst>
          </p:cNvPr>
          <p:cNvSpPr txBox="1"/>
          <p:nvPr/>
        </p:nvSpPr>
        <p:spPr>
          <a:xfrm>
            <a:off x="1885071" y="2532618"/>
            <a:ext cx="5074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章 节 提 要：</a:t>
            </a:r>
          </a:p>
        </p:txBody>
      </p:sp>
      <p:sp>
        <p:nvSpPr>
          <p:cNvPr id="7" name="矩形 23">
            <a:extLst>
              <a:ext uri="{FF2B5EF4-FFF2-40B4-BE49-F238E27FC236}">
                <a16:creationId xmlns:a16="http://schemas.microsoft.com/office/drawing/2014/main" id="{1FD2BEC9-B3C9-4DE1-914A-3574C361F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5071" y="3417834"/>
            <a:ext cx="5327482" cy="15141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day. Just for today I will try to live through this day only and not tackle my whole life problem at once. 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D47AFE5-C0A7-4221-AA72-2554BD0057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23568" y="-2"/>
            <a:ext cx="4838008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77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9DC5669-94A4-45B5-B1EA-62F39D52C44B}"/>
              </a:ext>
            </a:extLst>
          </p:cNvPr>
          <p:cNvSpPr/>
          <p:nvPr/>
        </p:nvSpPr>
        <p:spPr>
          <a:xfrm>
            <a:off x="0" y="742951"/>
            <a:ext cx="12192000" cy="5372098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6306733-5DD4-499B-B679-54B6D42B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20218" y="-1"/>
            <a:ext cx="12258012" cy="7429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DF29E5F-809D-4C01-B40E-2BDFB91596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51140" y="6115050"/>
            <a:ext cx="12258012" cy="7429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B999AF1A-E8E3-4235-B8FE-08966ACA81DA}"/>
              </a:ext>
            </a:extLst>
          </p:cNvPr>
          <p:cNvSpPr txBox="1"/>
          <p:nvPr/>
        </p:nvSpPr>
        <p:spPr>
          <a:xfrm>
            <a:off x="1004783" y="1739277"/>
            <a:ext cx="4519606" cy="830997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ART TEMPLATE</a:t>
            </a:r>
            <a:endParaRPr lang="zh-CN" altLang="en-US" sz="4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2498225-E52F-4418-8E54-B4E3A7ABD6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53213" y="1523833"/>
            <a:ext cx="444496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STEP 01</a:t>
            </a:r>
            <a:endParaRPr lang="zh-CN" altLang="en-US" sz="20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C2A13453-FBC8-433A-96BB-62FE47BC2F7E}"/>
              </a:ext>
            </a:extLst>
          </p:cNvPr>
          <p:cNvSpPr txBox="1"/>
          <p:nvPr/>
        </p:nvSpPr>
        <p:spPr>
          <a:xfrm>
            <a:off x="6529171" y="1923943"/>
            <a:ext cx="4856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98DB4E9-0D04-4F5D-B547-F46F4F192D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8663" y="2978639"/>
            <a:ext cx="444496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STEP 02</a:t>
            </a:r>
            <a:endParaRPr lang="zh-CN" altLang="en-US" sz="20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0164F15A-6DE9-4221-A725-CE8BABF7F80C}"/>
              </a:ext>
            </a:extLst>
          </p:cNvPr>
          <p:cNvSpPr txBox="1"/>
          <p:nvPr/>
        </p:nvSpPr>
        <p:spPr>
          <a:xfrm>
            <a:off x="6524621" y="3378749"/>
            <a:ext cx="4856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15F39C5C-4CDA-4B10-A594-9FAFF61E743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44113" y="4447733"/>
            <a:ext cx="444496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STEP 03</a:t>
            </a:r>
            <a:endParaRPr lang="zh-CN" altLang="en-US" sz="20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2FEAA1D8-735A-48C7-B53C-028A516CB825}"/>
              </a:ext>
            </a:extLst>
          </p:cNvPr>
          <p:cNvSpPr txBox="1"/>
          <p:nvPr/>
        </p:nvSpPr>
        <p:spPr>
          <a:xfrm>
            <a:off x="6520071" y="4847843"/>
            <a:ext cx="4856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pic>
        <p:nvPicPr>
          <p:cNvPr id="14" name="图片 13">
            <a:extLst>
              <a:ext uri="{FF2B5EF4-FFF2-40B4-BE49-F238E27FC236}">
                <a16:creationId xmlns:a16="http://schemas.microsoft.com/office/drawing/2014/main" id="{9883ADFE-B6D8-423E-B922-939AA6EDF7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20" y="3442925"/>
            <a:ext cx="6451751" cy="2671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12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9DC5669-94A4-45B5-B1EA-62F39D52C44B}"/>
              </a:ext>
            </a:extLst>
          </p:cNvPr>
          <p:cNvSpPr/>
          <p:nvPr/>
        </p:nvSpPr>
        <p:spPr>
          <a:xfrm>
            <a:off x="0" y="742951"/>
            <a:ext cx="12192000" cy="5372098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6306733-5DD4-499B-B679-54B6D42B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20218" y="-1"/>
            <a:ext cx="12258012" cy="7429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DF29E5F-809D-4C01-B40E-2BDFB91596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51140" y="6115050"/>
            <a:ext cx="12258012" cy="7429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F506170-DE8A-4024-BBE9-BD2534F1B00D}"/>
              </a:ext>
            </a:extLst>
          </p:cNvPr>
          <p:cNvSpPr txBox="1"/>
          <p:nvPr/>
        </p:nvSpPr>
        <p:spPr>
          <a:xfrm>
            <a:off x="5667913" y="1779496"/>
            <a:ext cx="5236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ooper Black" panose="0208090404030B020404" pitchFamily="18" charset="0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 HERE</a:t>
            </a:r>
            <a:endParaRPr lang="zh-CN" altLang="en-US" sz="2800" b="1" dirty="0">
              <a:latin typeface="Cooper Black" panose="0208090404030B020404" pitchFamily="18" charset="0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矩形 23">
            <a:extLst>
              <a:ext uri="{FF2B5EF4-FFF2-40B4-BE49-F238E27FC236}">
                <a16:creationId xmlns:a16="http://schemas.microsoft.com/office/drawing/2014/main" id="{3AFF42D6-1402-4095-9E72-1C60E7A953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2786" y="2302716"/>
            <a:ext cx="5425128" cy="10618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</a:t>
            </a:r>
            <a:endParaRPr lang="zh-CN" alt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B9A7F24-090C-459E-AFCD-5620ECDF2506}"/>
              </a:ext>
            </a:extLst>
          </p:cNvPr>
          <p:cNvSpPr txBox="1"/>
          <p:nvPr/>
        </p:nvSpPr>
        <p:spPr>
          <a:xfrm>
            <a:off x="5682786" y="3887765"/>
            <a:ext cx="5236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ooper Black" panose="0208090404030B020404" pitchFamily="18" charset="0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 HERE</a:t>
            </a:r>
            <a:endParaRPr lang="zh-CN" altLang="en-US" sz="2800" b="1" dirty="0">
              <a:latin typeface="Cooper Black" panose="0208090404030B020404" pitchFamily="18" charset="0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0" name="矩形 23">
            <a:extLst>
              <a:ext uri="{FF2B5EF4-FFF2-40B4-BE49-F238E27FC236}">
                <a16:creationId xmlns:a16="http://schemas.microsoft.com/office/drawing/2014/main" id="{B3D774DE-6160-46C4-85FB-7F427AF75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7659" y="4410985"/>
            <a:ext cx="5425128" cy="10618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</a:t>
            </a:r>
            <a:endParaRPr lang="zh-CN" alt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00ED46B-2953-400F-830A-0234A10637D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16"/>
          <a:stretch/>
        </p:blipFill>
        <p:spPr>
          <a:xfrm>
            <a:off x="-51141" y="-299834"/>
            <a:ext cx="5045171" cy="7157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940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9DC5669-94A4-45B5-B1EA-62F39D52C44B}"/>
              </a:ext>
            </a:extLst>
          </p:cNvPr>
          <p:cNvSpPr/>
          <p:nvPr/>
        </p:nvSpPr>
        <p:spPr>
          <a:xfrm>
            <a:off x="0" y="742951"/>
            <a:ext cx="12192000" cy="5372098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6306733-5DD4-499B-B679-54B6D42B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20218" y="-1"/>
            <a:ext cx="12258012" cy="7429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DF29E5F-809D-4C01-B40E-2BDFB91596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51140" y="6115050"/>
            <a:ext cx="12258012" cy="7429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E7014EFF-98AD-4F79-AED7-608AD98637E1}"/>
              </a:ext>
            </a:extLst>
          </p:cNvPr>
          <p:cNvSpPr txBox="1"/>
          <p:nvPr/>
        </p:nvSpPr>
        <p:spPr>
          <a:xfrm>
            <a:off x="1449248" y="1657558"/>
            <a:ext cx="842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0 1</a:t>
            </a:r>
            <a:endParaRPr lang="zh-CN" altLang="en-US" sz="3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BDCF79-B49F-4447-A085-326474C9DE7C}"/>
              </a:ext>
            </a:extLst>
          </p:cNvPr>
          <p:cNvSpPr txBox="1"/>
          <p:nvPr/>
        </p:nvSpPr>
        <p:spPr>
          <a:xfrm>
            <a:off x="1449248" y="2705100"/>
            <a:ext cx="842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0 2</a:t>
            </a:r>
            <a:endParaRPr lang="zh-CN" altLang="en-US" sz="3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TextBox 13">
            <a:extLst>
              <a:ext uri="{FF2B5EF4-FFF2-40B4-BE49-F238E27FC236}">
                <a16:creationId xmlns:a16="http://schemas.microsoft.com/office/drawing/2014/main" id="{F9740FDC-440F-40BC-822E-2D8E2C1C19B1}"/>
              </a:ext>
            </a:extLst>
          </p:cNvPr>
          <p:cNvSpPr txBox="1"/>
          <p:nvPr/>
        </p:nvSpPr>
        <p:spPr>
          <a:xfrm>
            <a:off x="2510265" y="1733550"/>
            <a:ext cx="4888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10" name="TextBox 13">
            <a:extLst>
              <a:ext uri="{FF2B5EF4-FFF2-40B4-BE49-F238E27FC236}">
                <a16:creationId xmlns:a16="http://schemas.microsoft.com/office/drawing/2014/main" id="{06D2F0DC-B45B-4084-8461-3CC99E2190B7}"/>
              </a:ext>
            </a:extLst>
          </p:cNvPr>
          <p:cNvSpPr txBox="1"/>
          <p:nvPr/>
        </p:nvSpPr>
        <p:spPr>
          <a:xfrm>
            <a:off x="2510265" y="2740736"/>
            <a:ext cx="4888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4002B9C6-27EC-4C55-9146-F6144C803971}"/>
              </a:ext>
            </a:extLst>
          </p:cNvPr>
          <p:cNvSpPr txBox="1"/>
          <p:nvPr/>
        </p:nvSpPr>
        <p:spPr>
          <a:xfrm>
            <a:off x="1449248" y="3966725"/>
            <a:ext cx="5074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HERE</a:t>
            </a:r>
            <a:endParaRPr lang="zh-CN" altLang="en-US" sz="3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2" name="矩形 23">
            <a:extLst>
              <a:ext uri="{FF2B5EF4-FFF2-40B4-BE49-F238E27FC236}">
                <a16:creationId xmlns:a16="http://schemas.microsoft.com/office/drawing/2014/main" id="{0FACEE37-DEAD-4274-81A5-1778BB67E7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384" y="4598722"/>
            <a:ext cx="5921068" cy="92333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day. Just for today I will try to live through this day only and not tackle my whole life problem at once. 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D82E66AE-DB42-4DFD-B900-5C8AECE353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452" y="669543"/>
            <a:ext cx="4105512" cy="6188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341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63F955D-277B-4FCB-9734-DBE007B7B5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01" y="1545873"/>
            <a:ext cx="6108461" cy="414685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CE13FB7-669B-4F2F-8CEB-3FCBC72254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0" y="5692726"/>
            <a:ext cx="12258012" cy="742950"/>
          </a:xfrm>
          <a:prstGeom prst="rect">
            <a:avLst/>
          </a:prstGeom>
        </p:spPr>
      </p:pic>
      <p:sp>
        <p:nvSpPr>
          <p:cNvPr id="6" name="文本框 22">
            <a:extLst>
              <a:ext uri="{FF2B5EF4-FFF2-40B4-BE49-F238E27FC236}">
                <a16:creationId xmlns:a16="http://schemas.microsoft.com/office/drawing/2014/main" id="{739B9E7A-6BD5-437A-92F0-441839B18E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8466" y="2674786"/>
            <a:ext cx="1605897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4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04</a:t>
            </a:r>
            <a:endParaRPr lang="zh-CN" altLang="en-US" sz="4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8AE03E-D96F-4BD7-ACE9-7857E2CAF3AC}"/>
              </a:ext>
            </a:extLst>
          </p:cNvPr>
          <p:cNvSpPr txBox="1"/>
          <p:nvPr/>
        </p:nvSpPr>
        <p:spPr>
          <a:xfrm>
            <a:off x="6330462" y="2612848"/>
            <a:ext cx="5074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HERE</a:t>
            </a:r>
            <a:endParaRPr lang="zh-CN" altLang="en-US" sz="3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矩形 23">
            <a:extLst>
              <a:ext uri="{FF2B5EF4-FFF2-40B4-BE49-F238E27FC236}">
                <a16:creationId xmlns:a16="http://schemas.microsoft.com/office/drawing/2014/main" id="{75AF4954-7AEF-4E70-BFA8-93B9926BC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8598" y="3244845"/>
            <a:ext cx="5327482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day. Just for today I will try to live through this day only and not tackle my whole life problem at once. 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3733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id="{67F96144-35C4-4183-8957-229786CA6C33}"/>
              </a:ext>
            </a:extLst>
          </p:cNvPr>
          <p:cNvSpPr/>
          <p:nvPr/>
        </p:nvSpPr>
        <p:spPr>
          <a:xfrm>
            <a:off x="0" y="742951"/>
            <a:ext cx="12192000" cy="5372098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22">
            <a:extLst>
              <a:ext uri="{FF2B5EF4-FFF2-40B4-BE49-F238E27FC236}">
                <a16:creationId xmlns:a16="http://schemas.microsoft.com/office/drawing/2014/main" id="{331CCC75-972F-4207-8C78-FAFD1E2208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28888" y="1064761"/>
            <a:ext cx="4934223" cy="101566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6000" b="1" dirty="0">
                <a:latin typeface="Cooper Black" panose="0208090404030B020404" pitchFamily="18" charset="0"/>
                <a:ea typeface="微软雅黑" panose="020B0503020204020204" pitchFamily="34" charset="-122"/>
                <a:sym typeface="方正兰亭黑_GBK" pitchFamily="2" charset="-122"/>
              </a:rPr>
              <a:t>CONTENTS</a:t>
            </a:r>
            <a:endParaRPr lang="en-US" altLang="zh-CN" sz="4800" b="1" dirty="0">
              <a:latin typeface="Cooper Black" panose="0208090404030B020404" pitchFamily="18" charset="0"/>
              <a:ea typeface="微软雅黑" panose="020B0503020204020204" pitchFamily="34" charset="-122"/>
              <a:sym typeface="方正兰亭黑_GBK" pitchFamily="2" charset="-122"/>
            </a:endParaRPr>
          </a:p>
        </p:txBody>
      </p:sp>
      <p:sp>
        <p:nvSpPr>
          <p:cNvPr id="5" name="菱形 4">
            <a:extLst>
              <a:ext uri="{FF2B5EF4-FFF2-40B4-BE49-F238E27FC236}">
                <a16:creationId xmlns:a16="http://schemas.microsoft.com/office/drawing/2014/main" id="{0CAF3353-BFDF-409A-AEC3-91FBEB337C1E}"/>
              </a:ext>
            </a:extLst>
          </p:cNvPr>
          <p:cNvSpPr/>
          <p:nvPr/>
        </p:nvSpPr>
        <p:spPr>
          <a:xfrm>
            <a:off x="1665955" y="2718450"/>
            <a:ext cx="1343025" cy="1343025"/>
          </a:xfrm>
          <a:prstGeom prst="diamond">
            <a:avLst/>
          </a:prstGeom>
          <a:solidFill>
            <a:srgbClr val="FABBB2"/>
          </a:solidFill>
          <a:ln>
            <a:solidFill>
              <a:schemeClr val="bg1"/>
            </a:solidFill>
          </a:ln>
          <a:effectLst>
            <a:outerShdw blurRad="50800" dist="762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E870CD5-AAB3-470E-ADD8-F15B7EDE1FFE}"/>
              </a:ext>
            </a:extLst>
          </p:cNvPr>
          <p:cNvSpPr txBox="1"/>
          <p:nvPr/>
        </p:nvSpPr>
        <p:spPr>
          <a:xfrm>
            <a:off x="1915985" y="3066796"/>
            <a:ext cx="842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Impact" panose="020B0806030902050204" pitchFamily="34" charset="0"/>
              </a:rPr>
              <a:t>0 1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7" name="菱形 6">
            <a:extLst>
              <a:ext uri="{FF2B5EF4-FFF2-40B4-BE49-F238E27FC236}">
                <a16:creationId xmlns:a16="http://schemas.microsoft.com/office/drawing/2014/main" id="{F811EDBE-8363-4294-89B6-9BBEB0779DFB}"/>
              </a:ext>
            </a:extLst>
          </p:cNvPr>
          <p:cNvSpPr/>
          <p:nvPr/>
        </p:nvSpPr>
        <p:spPr>
          <a:xfrm>
            <a:off x="4161515" y="2718450"/>
            <a:ext cx="1343025" cy="1343025"/>
          </a:xfrm>
          <a:prstGeom prst="diamond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762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470FE69-6F14-4748-92E6-F1B270E53976}"/>
              </a:ext>
            </a:extLst>
          </p:cNvPr>
          <p:cNvSpPr txBox="1"/>
          <p:nvPr/>
        </p:nvSpPr>
        <p:spPr>
          <a:xfrm>
            <a:off x="4411545" y="3066796"/>
            <a:ext cx="842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Impact" panose="020B0806030902050204" pitchFamily="34" charset="0"/>
              </a:rPr>
              <a:t>0 2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9" name="菱形 8">
            <a:extLst>
              <a:ext uri="{FF2B5EF4-FFF2-40B4-BE49-F238E27FC236}">
                <a16:creationId xmlns:a16="http://schemas.microsoft.com/office/drawing/2014/main" id="{0BFC8272-737A-4179-8727-8807F3344504}"/>
              </a:ext>
            </a:extLst>
          </p:cNvPr>
          <p:cNvSpPr/>
          <p:nvPr/>
        </p:nvSpPr>
        <p:spPr>
          <a:xfrm>
            <a:off x="6685651" y="2718450"/>
            <a:ext cx="1343025" cy="1343025"/>
          </a:xfrm>
          <a:prstGeom prst="diamond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762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D2980E0-C17A-4C73-A8D9-2A94BBEBC023}"/>
              </a:ext>
            </a:extLst>
          </p:cNvPr>
          <p:cNvSpPr txBox="1"/>
          <p:nvPr/>
        </p:nvSpPr>
        <p:spPr>
          <a:xfrm>
            <a:off x="6935681" y="3066796"/>
            <a:ext cx="842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Impact" panose="020B0806030902050204" pitchFamily="34" charset="0"/>
              </a:rPr>
              <a:t>0 3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id="{AC806EAD-9E35-4405-805B-C10860074D19}"/>
              </a:ext>
            </a:extLst>
          </p:cNvPr>
          <p:cNvSpPr/>
          <p:nvPr/>
        </p:nvSpPr>
        <p:spPr>
          <a:xfrm>
            <a:off x="9238363" y="2718450"/>
            <a:ext cx="1343025" cy="1343025"/>
          </a:xfrm>
          <a:prstGeom prst="diamond">
            <a:avLst/>
          </a:prstGeom>
          <a:solidFill>
            <a:schemeClr val="tx1"/>
          </a:solidFill>
          <a:ln>
            <a:solidFill>
              <a:schemeClr val="bg1"/>
            </a:solidFill>
          </a:ln>
          <a:effectLst>
            <a:outerShdw blurRad="50800" dist="762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33E161E-6172-4E2D-91A9-C6FC74930724}"/>
              </a:ext>
            </a:extLst>
          </p:cNvPr>
          <p:cNvSpPr txBox="1"/>
          <p:nvPr/>
        </p:nvSpPr>
        <p:spPr>
          <a:xfrm>
            <a:off x="9488393" y="3066796"/>
            <a:ext cx="8429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chemeClr val="bg1"/>
                </a:solidFill>
                <a:latin typeface="Impact" panose="020B0806030902050204" pitchFamily="34" charset="0"/>
              </a:rPr>
              <a:t>0 4</a:t>
            </a:r>
            <a:endParaRPr lang="zh-CN" altLang="en-US" sz="3600" b="1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" name="矩形 23">
            <a:extLst>
              <a:ext uri="{FF2B5EF4-FFF2-40B4-BE49-F238E27FC236}">
                <a16:creationId xmlns:a16="http://schemas.microsoft.com/office/drawing/2014/main" id="{0A0EC066-CC61-43DF-B8C3-0FBAD0079C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5059" y="4490103"/>
            <a:ext cx="2124814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ART TEMPLATE ,THANK YOU WATCHING THIS ONE.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E71F8DA-CF7B-4FBB-BC1E-DF7948B3D7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0619" y="4490103"/>
            <a:ext cx="2124814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ART TEMPLATE ,THANK YOU WATCHING THIS ONE.</a:t>
            </a:r>
          </a:p>
        </p:txBody>
      </p:sp>
      <p:sp>
        <p:nvSpPr>
          <p:cNvPr id="15" name="矩形 23">
            <a:extLst>
              <a:ext uri="{FF2B5EF4-FFF2-40B4-BE49-F238E27FC236}">
                <a16:creationId xmlns:a16="http://schemas.microsoft.com/office/drawing/2014/main" id="{A5711D58-2D20-4709-BE24-046966DAC7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37557" y="4481261"/>
            <a:ext cx="2124814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ART TEMPLATE ,THANK YOU WATCHING THIS ONE.</a:t>
            </a:r>
          </a:p>
        </p:txBody>
      </p:sp>
      <p:sp>
        <p:nvSpPr>
          <p:cNvPr id="16" name="矩形 23">
            <a:extLst>
              <a:ext uri="{FF2B5EF4-FFF2-40B4-BE49-F238E27FC236}">
                <a16:creationId xmlns:a16="http://schemas.microsoft.com/office/drawing/2014/main" id="{0C6C5F87-0BF2-4576-B573-C97D5358C0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90269" y="4481261"/>
            <a:ext cx="2124814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ART TEMPLATE ,THANK YOU WATCHING THIS ONE.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581DCE6A-375B-4A40-8579-E52B948484C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51140" y="6115050"/>
            <a:ext cx="12258012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360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  <p:bldP spid="14" grpId="0"/>
      <p:bldP spid="15" grpId="0"/>
      <p:bldP spid="1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62F637C-959B-4A7D-BF02-B59CAE566FB2}"/>
              </a:ext>
            </a:extLst>
          </p:cNvPr>
          <p:cNvSpPr/>
          <p:nvPr/>
        </p:nvSpPr>
        <p:spPr>
          <a:xfrm>
            <a:off x="0" y="742950"/>
            <a:ext cx="12192000" cy="6115049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66160C9-A104-4DB8-801F-627C7C5048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20218" y="-1"/>
            <a:ext cx="12258012" cy="7429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F507E87-4B08-4AE4-8F72-AC20113CDDA8}"/>
              </a:ext>
            </a:extLst>
          </p:cNvPr>
          <p:cNvSpPr txBox="1"/>
          <p:nvPr/>
        </p:nvSpPr>
        <p:spPr>
          <a:xfrm>
            <a:off x="1885071" y="2532618"/>
            <a:ext cx="5074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章 节 提 要：</a:t>
            </a:r>
          </a:p>
        </p:txBody>
      </p:sp>
      <p:sp>
        <p:nvSpPr>
          <p:cNvPr id="7" name="矩形 23">
            <a:extLst>
              <a:ext uri="{FF2B5EF4-FFF2-40B4-BE49-F238E27FC236}">
                <a16:creationId xmlns:a16="http://schemas.microsoft.com/office/drawing/2014/main" id="{1FD2BEC9-B3C9-4DE1-914A-3574C361F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5071" y="3417834"/>
            <a:ext cx="5327482" cy="15141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day. Just for today I will try to live through this day only and not tackle my whole life problem at once. 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D47AFE5-C0A7-4221-AA72-2554BD0057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23568" y="-2"/>
            <a:ext cx="4838008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595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9DC5669-94A4-45B5-B1EA-62F39D52C44B}"/>
              </a:ext>
            </a:extLst>
          </p:cNvPr>
          <p:cNvSpPr/>
          <p:nvPr/>
        </p:nvSpPr>
        <p:spPr>
          <a:xfrm>
            <a:off x="0" y="742951"/>
            <a:ext cx="12192000" cy="5372098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6306733-5DD4-499B-B679-54B6D42B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20218" y="-1"/>
            <a:ext cx="12258012" cy="7429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DF29E5F-809D-4C01-B40E-2BDFB91596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51140" y="6115050"/>
            <a:ext cx="12258012" cy="7429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E01EF6B-7F17-45AE-A341-09A0ED65171E}"/>
              </a:ext>
            </a:extLst>
          </p:cNvPr>
          <p:cNvSpPr txBox="1"/>
          <p:nvPr/>
        </p:nvSpPr>
        <p:spPr>
          <a:xfrm>
            <a:off x="4008191" y="1444024"/>
            <a:ext cx="3662149" cy="707886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ART TEMPLATE</a:t>
            </a:r>
            <a:endParaRPr lang="zh-CN" altLang="en-US" sz="40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67E87509-2BF8-4FCF-B5EA-4C686EA275C9}"/>
              </a:ext>
            </a:extLst>
          </p:cNvPr>
          <p:cNvSpPr/>
          <p:nvPr/>
        </p:nvSpPr>
        <p:spPr>
          <a:xfrm>
            <a:off x="1195060" y="2695404"/>
            <a:ext cx="634181" cy="634181"/>
          </a:xfrm>
          <a:prstGeom prst="ellipse">
            <a:avLst/>
          </a:prstGeom>
          <a:solidFill>
            <a:srgbClr val="FABBB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0424124-5B97-4A93-9BA0-75573F7AF4D9}"/>
              </a:ext>
            </a:extLst>
          </p:cNvPr>
          <p:cNvSpPr txBox="1"/>
          <p:nvPr/>
        </p:nvSpPr>
        <p:spPr>
          <a:xfrm>
            <a:off x="1209809" y="2768836"/>
            <a:ext cx="56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0 1</a:t>
            </a:r>
            <a:endParaRPr lang="zh-CN" altLang="en-US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102EE5D-6077-4286-8F31-4B3FE07FB852}"/>
              </a:ext>
            </a:extLst>
          </p:cNvPr>
          <p:cNvSpPr/>
          <p:nvPr/>
        </p:nvSpPr>
        <p:spPr>
          <a:xfrm>
            <a:off x="1195061" y="3703210"/>
            <a:ext cx="634181" cy="634181"/>
          </a:xfrm>
          <a:prstGeom prst="ellipse">
            <a:avLst/>
          </a:prstGeom>
          <a:solidFill>
            <a:srgbClr val="FABBB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9D64C8B4-78B7-40D4-AA40-C81607AFFAC0}"/>
              </a:ext>
            </a:extLst>
          </p:cNvPr>
          <p:cNvSpPr txBox="1"/>
          <p:nvPr/>
        </p:nvSpPr>
        <p:spPr>
          <a:xfrm>
            <a:off x="1209810" y="3776642"/>
            <a:ext cx="56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03</a:t>
            </a:r>
            <a:endParaRPr lang="zh-CN" altLang="en-US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10C1351C-1AA4-498B-97F3-9DB3D84D8F32}"/>
              </a:ext>
            </a:extLst>
          </p:cNvPr>
          <p:cNvSpPr/>
          <p:nvPr/>
        </p:nvSpPr>
        <p:spPr>
          <a:xfrm>
            <a:off x="1195060" y="4739712"/>
            <a:ext cx="634181" cy="634181"/>
          </a:xfrm>
          <a:prstGeom prst="ellipse">
            <a:avLst/>
          </a:prstGeom>
          <a:solidFill>
            <a:srgbClr val="FABBB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77C8238-EB1C-4CCD-8398-DA4A9C267E41}"/>
              </a:ext>
            </a:extLst>
          </p:cNvPr>
          <p:cNvSpPr txBox="1"/>
          <p:nvPr/>
        </p:nvSpPr>
        <p:spPr>
          <a:xfrm>
            <a:off x="1209809" y="4813144"/>
            <a:ext cx="56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05</a:t>
            </a:r>
            <a:endParaRPr lang="zh-CN" altLang="en-US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40E2CB95-459B-4396-AC2B-B7884D3F9D16}"/>
              </a:ext>
            </a:extLst>
          </p:cNvPr>
          <p:cNvSpPr/>
          <p:nvPr/>
        </p:nvSpPr>
        <p:spPr>
          <a:xfrm>
            <a:off x="6022701" y="2700323"/>
            <a:ext cx="634181" cy="634181"/>
          </a:xfrm>
          <a:prstGeom prst="ellipse">
            <a:avLst/>
          </a:prstGeom>
          <a:solidFill>
            <a:srgbClr val="FABBB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4186DCA-6099-483C-B67F-9880C0DC1D66}"/>
              </a:ext>
            </a:extLst>
          </p:cNvPr>
          <p:cNvSpPr txBox="1"/>
          <p:nvPr/>
        </p:nvSpPr>
        <p:spPr>
          <a:xfrm>
            <a:off x="6037450" y="2773755"/>
            <a:ext cx="56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0 2</a:t>
            </a:r>
            <a:endParaRPr lang="zh-CN" altLang="en-US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6B48272-4057-4B0A-B269-0F558C9554A2}"/>
              </a:ext>
            </a:extLst>
          </p:cNvPr>
          <p:cNvSpPr/>
          <p:nvPr/>
        </p:nvSpPr>
        <p:spPr>
          <a:xfrm>
            <a:off x="6022702" y="3708129"/>
            <a:ext cx="634181" cy="634181"/>
          </a:xfrm>
          <a:prstGeom prst="ellipse">
            <a:avLst/>
          </a:prstGeom>
          <a:solidFill>
            <a:srgbClr val="FABBB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4FCB8DD0-A4CC-497D-A703-6B2A553949AE}"/>
              </a:ext>
            </a:extLst>
          </p:cNvPr>
          <p:cNvSpPr txBox="1"/>
          <p:nvPr/>
        </p:nvSpPr>
        <p:spPr>
          <a:xfrm>
            <a:off x="6037451" y="3781561"/>
            <a:ext cx="56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0 4</a:t>
            </a:r>
            <a:endParaRPr lang="zh-CN" altLang="en-US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DAAC3F37-CEF8-44EF-A0C2-8D5BB494883F}"/>
              </a:ext>
            </a:extLst>
          </p:cNvPr>
          <p:cNvSpPr/>
          <p:nvPr/>
        </p:nvSpPr>
        <p:spPr>
          <a:xfrm>
            <a:off x="6022701" y="4744631"/>
            <a:ext cx="634181" cy="634181"/>
          </a:xfrm>
          <a:prstGeom prst="ellipse">
            <a:avLst/>
          </a:prstGeom>
          <a:solidFill>
            <a:srgbClr val="FABBB2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9F81B959-2C82-4C23-90E0-7FE3F62CF722}"/>
              </a:ext>
            </a:extLst>
          </p:cNvPr>
          <p:cNvSpPr txBox="1"/>
          <p:nvPr/>
        </p:nvSpPr>
        <p:spPr>
          <a:xfrm>
            <a:off x="6037450" y="4818063"/>
            <a:ext cx="560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06</a:t>
            </a:r>
            <a:endParaRPr lang="zh-CN" altLang="en-US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7C6AAC64-E8E6-436B-9CAD-E6B4EE539854}"/>
              </a:ext>
            </a:extLst>
          </p:cNvPr>
          <p:cNvSpPr txBox="1"/>
          <p:nvPr/>
        </p:nvSpPr>
        <p:spPr>
          <a:xfrm>
            <a:off x="1890131" y="2710153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7CF9BEF4-3C9E-4409-A925-2BA4EDC3BF3D}"/>
              </a:ext>
            </a:extLst>
          </p:cNvPr>
          <p:cNvSpPr txBox="1"/>
          <p:nvPr/>
        </p:nvSpPr>
        <p:spPr>
          <a:xfrm>
            <a:off x="6829265" y="2710153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3F6F922D-91FB-459D-BCD9-8E6EE75FEBB2}"/>
              </a:ext>
            </a:extLst>
          </p:cNvPr>
          <p:cNvSpPr txBox="1"/>
          <p:nvPr/>
        </p:nvSpPr>
        <p:spPr>
          <a:xfrm>
            <a:off x="1890131" y="3717339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23" name="TextBox 13">
            <a:extLst>
              <a:ext uri="{FF2B5EF4-FFF2-40B4-BE49-F238E27FC236}">
                <a16:creationId xmlns:a16="http://schemas.microsoft.com/office/drawing/2014/main" id="{29BA91D7-3D54-4AD7-B4EE-118D07EC1BA9}"/>
              </a:ext>
            </a:extLst>
          </p:cNvPr>
          <p:cNvSpPr txBox="1"/>
          <p:nvPr/>
        </p:nvSpPr>
        <p:spPr>
          <a:xfrm>
            <a:off x="6829265" y="3776642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24" name="TextBox 13">
            <a:extLst>
              <a:ext uri="{FF2B5EF4-FFF2-40B4-BE49-F238E27FC236}">
                <a16:creationId xmlns:a16="http://schemas.microsoft.com/office/drawing/2014/main" id="{862BD3AA-7485-472B-9CAC-BB40E19005DA}"/>
              </a:ext>
            </a:extLst>
          </p:cNvPr>
          <p:cNvSpPr txBox="1"/>
          <p:nvPr/>
        </p:nvSpPr>
        <p:spPr>
          <a:xfrm>
            <a:off x="1858215" y="4752610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D8AAA6B5-EA00-43DA-9E15-B2AC1A8090CA}"/>
              </a:ext>
            </a:extLst>
          </p:cNvPr>
          <p:cNvSpPr txBox="1"/>
          <p:nvPr/>
        </p:nvSpPr>
        <p:spPr>
          <a:xfrm>
            <a:off x="6829265" y="4767644"/>
            <a:ext cx="40883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</p:spTree>
    <p:extLst>
      <p:ext uri="{BB962C8B-B14F-4D97-AF65-F5344CB8AC3E}">
        <p14:creationId xmlns:p14="http://schemas.microsoft.com/office/powerpoint/2010/main" val="399135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 animBg="1"/>
      <p:bldP spid="15" grpId="0"/>
      <p:bldP spid="16" grpId="0" animBg="1"/>
      <p:bldP spid="17" grpId="0"/>
      <p:bldP spid="18" grpId="0" animBg="1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id="{5190D47C-848C-40A4-8DE5-4719BB68784B}"/>
              </a:ext>
            </a:extLst>
          </p:cNvPr>
          <p:cNvSpPr/>
          <p:nvPr/>
        </p:nvSpPr>
        <p:spPr>
          <a:xfrm>
            <a:off x="0" y="742951"/>
            <a:ext cx="12192000" cy="5372098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098F9C6C-698B-466C-8660-CCB318A4796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51140" y="0"/>
            <a:ext cx="12258012" cy="74295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97E7065-2EA6-4CA1-856D-D20511289E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37249" y="1"/>
            <a:ext cx="2123761" cy="301048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35A4BF6-C5DA-49A0-9C18-9741EBEA29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986512" y="2"/>
            <a:ext cx="2123761" cy="301048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B53158E-51C5-467A-82F5-97BDCE0D093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954105" y="1"/>
            <a:ext cx="2123761" cy="301048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E01DE2E9-D82B-4AA0-8FFD-4DE151B3B4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077866" y="2"/>
            <a:ext cx="2123761" cy="301048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027199F-99B3-4F89-90DF-CDCF3F16D3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8045459" y="0"/>
            <a:ext cx="2123761" cy="301048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BFD3B3A3-AC1E-4172-ADBE-4B789291A6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0169220" y="1"/>
            <a:ext cx="2123761" cy="3010486"/>
          </a:xfrm>
          <a:prstGeom prst="rect">
            <a:avLst/>
          </a:prstGeom>
        </p:spPr>
      </p:pic>
      <p:sp>
        <p:nvSpPr>
          <p:cNvPr id="10" name="文本框 22">
            <a:extLst>
              <a:ext uri="{FF2B5EF4-FFF2-40B4-BE49-F238E27FC236}">
                <a16:creationId xmlns:a16="http://schemas.microsoft.com/office/drawing/2014/main" id="{F256128B-C541-4C6E-84CB-D710C4D72E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4072" y="3237494"/>
            <a:ext cx="7331448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zh-CN" altLang="en-US" sz="4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感 谢 大 家 的 观 看</a:t>
            </a:r>
          </a:p>
        </p:txBody>
      </p:sp>
      <p:sp>
        <p:nvSpPr>
          <p:cNvPr id="11" name="矩形 23">
            <a:extLst>
              <a:ext uri="{FF2B5EF4-FFF2-40B4-BE49-F238E27FC236}">
                <a16:creationId xmlns:a16="http://schemas.microsoft.com/office/drawing/2014/main" id="{24DF80B4-8189-413A-A038-03E704CE5E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7834" y="4278027"/>
            <a:ext cx="4598667" cy="61388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THIS IS A ART TEMPLATE ,THE TEMPLATE DESIGN. THANK YOU WATCHING THIS ONE.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CC5A35A-7EA1-4CA7-8B82-41D0C9ECE0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51140" y="6115050"/>
            <a:ext cx="12258012" cy="742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395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63F955D-277B-4FCB-9734-DBE007B7B5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01" y="1545873"/>
            <a:ext cx="6108461" cy="414685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CE13FB7-669B-4F2F-8CEB-3FCBC72254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0" y="5692726"/>
            <a:ext cx="12258012" cy="742950"/>
          </a:xfrm>
          <a:prstGeom prst="rect">
            <a:avLst/>
          </a:prstGeom>
        </p:spPr>
      </p:pic>
      <p:sp>
        <p:nvSpPr>
          <p:cNvPr id="6" name="文本框 22">
            <a:extLst>
              <a:ext uri="{FF2B5EF4-FFF2-40B4-BE49-F238E27FC236}">
                <a16:creationId xmlns:a16="http://schemas.microsoft.com/office/drawing/2014/main" id="{739B9E7A-6BD5-437A-92F0-441839B18E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8466" y="2674786"/>
            <a:ext cx="1605897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4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01</a:t>
            </a:r>
            <a:endParaRPr lang="zh-CN" altLang="en-US" sz="4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8AE03E-D96F-4BD7-ACE9-7857E2CAF3AC}"/>
              </a:ext>
            </a:extLst>
          </p:cNvPr>
          <p:cNvSpPr txBox="1"/>
          <p:nvPr/>
        </p:nvSpPr>
        <p:spPr>
          <a:xfrm>
            <a:off x="6330462" y="2612848"/>
            <a:ext cx="5074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HERE</a:t>
            </a:r>
            <a:endParaRPr lang="zh-CN" altLang="en-US" sz="3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矩形 23">
            <a:extLst>
              <a:ext uri="{FF2B5EF4-FFF2-40B4-BE49-F238E27FC236}">
                <a16:creationId xmlns:a16="http://schemas.microsoft.com/office/drawing/2014/main" id="{75AF4954-7AEF-4E70-BFA8-93B9926BC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8598" y="3244845"/>
            <a:ext cx="5327482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day. Just for today I will try to live through this day only and not tackle my whole life problem at once. 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62795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62F637C-959B-4A7D-BF02-B59CAE566FB2}"/>
              </a:ext>
            </a:extLst>
          </p:cNvPr>
          <p:cNvSpPr/>
          <p:nvPr/>
        </p:nvSpPr>
        <p:spPr>
          <a:xfrm>
            <a:off x="0" y="742950"/>
            <a:ext cx="12192000" cy="6115049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66160C9-A104-4DB8-801F-627C7C50489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20218" y="-1"/>
            <a:ext cx="12258012" cy="74295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EF507E87-4B08-4AE4-8F72-AC20113CDDA8}"/>
              </a:ext>
            </a:extLst>
          </p:cNvPr>
          <p:cNvSpPr txBox="1"/>
          <p:nvPr/>
        </p:nvSpPr>
        <p:spPr>
          <a:xfrm>
            <a:off x="1885071" y="2532618"/>
            <a:ext cx="5074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章 节 提 要：</a:t>
            </a:r>
          </a:p>
        </p:txBody>
      </p:sp>
      <p:sp>
        <p:nvSpPr>
          <p:cNvPr id="7" name="矩形 23">
            <a:extLst>
              <a:ext uri="{FF2B5EF4-FFF2-40B4-BE49-F238E27FC236}">
                <a16:creationId xmlns:a16="http://schemas.microsoft.com/office/drawing/2014/main" id="{1FD2BEC9-B3C9-4DE1-914A-3574C361F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85071" y="3417834"/>
            <a:ext cx="5327482" cy="1514132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day. Just for today I will try to live through this day only and not tackle my whole life problem at once. 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D47AFE5-C0A7-4221-AA72-2554BD0057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423568" y="-2"/>
            <a:ext cx="4838008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143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9DC5669-94A4-45B5-B1EA-62F39D52C44B}"/>
              </a:ext>
            </a:extLst>
          </p:cNvPr>
          <p:cNvSpPr/>
          <p:nvPr/>
        </p:nvSpPr>
        <p:spPr>
          <a:xfrm>
            <a:off x="0" y="742951"/>
            <a:ext cx="12192000" cy="5372098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6306733-5DD4-499B-B679-54B6D42B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20218" y="-1"/>
            <a:ext cx="12258012" cy="7429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DF29E5F-809D-4C01-B40E-2BDFB91596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51140" y="6115050"/>
            <a:ext cx="12258012" cy="742950"/>
          </a:xfrm>
          <a:prstGeom prst="rect">
            <a:avLst/>
          </a:prstGeom>
        </p:spPr>
      </p:pic>
      <p:sp>
        <p:nvSpPr>
          <p:cNvPr id="7" name="矩形: 圆角 6">
            <a:extLst>
              <a:ext uri="{FF2B5EF4-FFF2-40B4-BE49-F238E27FC236}">
                <a16:creationId xmlns:a16="http://schemas.microsoft.com/office/drawing/2014/main" id="{90B5364C-817F-44A9-8DE7-756ACC2CB96B}"/>
              </a:ext>
            </a:extLst>
          </p:cNvPr>
          <p:cNvSpPr/>
          <p:nvPr/>
        </p:nvSpPr>
        <p:spPr>
          <a:xfrm>
            <a:off x="1243015" y="1271586"/>
            <a:ext cx="9558337" cy="4572000"/>
          </a:xfrm>
          <a:prstGeom prst="roundRect">
            <a:avLst/>
          </a:prstGeom>
          <a:noFill/>
          <a:ln w="19050">
            <a:solidFill>
              <a:srgbClr val="FABB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0C6564F-1E63-4D93-9475-27E536351686}"/>
              </a:ext>
            </a:extLst>
          </p:cNvPr>
          <p:cNvSpPr txBox="1"/>
          <p:nvPr/>
        </p:nvSpPr>
        <p:spPr>
          <a:xfrm>
            <a:off x="1790794" y="2876776"/>
            <a:ext cx="5236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ooper Black" panose="0208090404030B020404" pitchFamily="18" charset="0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 HERE</a:t>
            </a:r>
            <a:endParaRPr lang="zh-CN" altLang="en-US" sz="2800" b="1" dirty="0">
              <a:latin typeface="Cooper Black" panose="0208090404030B020404" pitchFamily="18" charset="0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矩形 23">
            <a:extLst>
              <a:ext uri="{FF2B5EF4-FFF2-40B4-BE49-F238E27FC236}">
                <a16:creationId xmlns:a16="http://schemas.microsoft.com/office/drawing/2014/main" id="{8397BF0E-29D5-4C68-A2EA-BFDC344CBF1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05666" y="3399996"/>
            <a:ext cx="7838397" cy="132029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day. Just for today I will try to live through this day only and not tackle my whole life problem at once. </a:t>
            </a:r>
            <a:endParaRPr lang="zh-CN" alt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E0CD38AA-AE36-4074-85AF-8AE453D08C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642101"/>
            <a:ext cx="3630833" cy="5472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30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9DC5669-94A4-45B5-B1EA-62F39D52C44B}"/>
              </a:ext>
            </a:extLst>
          </p:cNvPr>
          <p:cNvSpPr/>
          <p:nvPr/>
        </p:nvSpPr>
        <p:spPr>
          <a:xfrm>
            <a:off x="0" y="742951"/>
            <a:ext cx="12192000" cy="5372098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6306733-5DD4-499B-B679-54B6D42B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20218" y="-1"/>
            <a:ext cx="12258012" cy="7429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DF29E5F-809D-4C01-B40E-2BDFB91596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51140" y="6115050"/>
            <a:ext cx="12258012" cy="74295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C8D2455-0A7D-4586-8FB9-E70AEB537AF6}"/>
              </a:ext>
            </a:extLst>
          </p:cNvPr>
          <p:cNvSpPr txBox="1"/>
          <p:nvPr/>
        </p:nvSpPr>
        <p:spPr>
          <a:xfrm>
            <a:off x="1252300" y="1530949"/>
            <a:ext cx="842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0 1</a:t>
            </a:r>
            <a:endParaRPr lang="zh-CN" altLang="en-US" sz="3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62D9665-1F5C-42D5-91C0-79490FA25CCD}"/>
              </a:ext>
            </a:extLst>
          </p:cNvPr>
          <p:cNvSpPr txBox="1"/>
          <p:nvPr/>
        </p:nvSpPr>
        <p:spPr>
          <a:xfrm>
            <a:off x="1252300" y="2578491"/>
            <a:ext cx="842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0 2</a:t>
            </a:r>
            <a:endParaRPr lang="zh-CN" altLang="en-US" sz="3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73D00244-C6E1-4C0B-9C5A-232888259FFD}"/>
              </a:ext>
            </a:extLst>
          </p:cNvPr>
          <p:cNvSpPr txBox="1"/>
          <p:nvPr/>
        </p:nvSpPr>
        <p:spPr>
          <a:xfrm>
            <a:off x="1252300" y="3626033"/>
            <a:ext cx="842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0 3</a:t>
            </a:r>
            <a:endParaRPr lang="zh-CN" altLang="en-US" sz="3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CC12A7D-28C5-4572-8645-10E0BD8E290A}"/>
              </a:ext>
            </a:extLst>
          </p:cNvPr>
          <p:cNvSpPr txBox="1"/>
          <p:nvPr/>
        </p:nvSpPr>
        <p:spPr>
          <a:xfrm>
            <a:off x="1252300" y="4673575"/>
            <a:ext cx="8429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0 4</a:t>
            </a:r>
            <a:endParaRPr lang="zh-CN" altLang="en-US" sz="3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BDCD7BA8-717A-443B-ABDE-555822B9138B}"/>
              </a:ext>
            </a:extLst>
          </p:cNvPr>
          <p:cNvSpPr txBox="1"/>
          <p:nvPr/>
        </p:nvSpPr>
        <p:spPr>
          <a:xfrm>
            <a:off x="2313317" y="1606941"/>
            <a:ext cx="4411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12" name="TextBox 13">
            <a:extLst>
              <a:ext uri="{FF2B5EF4-FFF2-40B4-BE49-F238E27FC236}">
                <a16:creationId xmlns:a16="http://schemas.microsoft.com/office/drawing/2014/main" id="{B0F4B534-8021-4ADF-BF7B-AC45DE2FF3A6}"/>
              </a:ext>
            </a:extLst>
          </p:cNvPr>
          <p:cNvSpPr txBox="1"/>
          <p:nvPr/>
        </p:nvSpPr>
        <p:spPr>
          <a:xfrm>
            <a:off x="2313317" y="2614127"/>
            <a:ext cx="4411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71E13F99-7E50-4A1C-B0F0-5085D2D44C62}"/>
              </a:ext>
            </a:extLst>
          </p:cNvPr>
          <p:cNvSpPr txBox="1"/>
          <p:nvPr/>
        </p:nvSpPr>
        <p:spPr>
          <a:xfrm>
            <a:off x="2281401" y="3649398"/>
            <a:ext cx="4411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D54E29B-CCF5-4FC9-80C3-3B2514B9325B}"/>
              </a:ext>
            </a:extLst>
          </p:cNvPr>
          <p:cNvSpPr txBox="1"/>
          <p:nvPr/>
        </p:nvSpPr>
        <p:spPr>
          <a:xfrm>
            <a:off x="2313317" y="4656584"/>
            <a:ext cx="4411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98F92A2C-F3E0-4CDD-9CC7-E6FD40A9AA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277" y="109619"/>
            <a:ext cx="5756734" cy="707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130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9DC5669-94A4-45B5-B1EA-62F39D52C44B}"/>
              </a:ext>
            </a:extLst>
          </p:cNvPr>
          <p:cNvSpPr/>
          <p:nvPr/>
        </p:nvSpPr>
        <p:spPr>
          <a:xfrm>
            <a:off x="0" y="742951"/>
            <a:ext cx="12192000" cy="5372098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6306733-5DD4-499B-B679-54B6D42B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20218" y="-1"/>
            <a:ext cx="12258012" cy="7429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DF29E5F-809D-4C01-B40E-2BDFB91596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51140" y="6115050"/>
            <a:ext cx="12258012" cy="742950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6C1C0187-D89D-4FC0-A5F0-4CF9D11E92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69" y="1158795"/>
            <a:ext cx="4568235" cy="569920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84FB82B-54E0-4D9C-BAB8-0978DD78284C}"/>
              </a:ext>
            </a:extLst>
          </p:cNvPr>
          <p:cNvSpPr txBox="1"/>
          <p:nvPr/>
        </p:nvSpPr>
        <p:spPr>
          <a:xfrm>
            <a:off x="5667913" y="1779496"/>
            <a:ext cx="5236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ooper Black" panose="0208090404030B020404" pitchFamily="18" charset="0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 HERE</a:t>
            </a:r>
            <a:endParaRPr lang="zh-CN" altLang="en-US" sz="2800" b="1" dirty="0">
              <a:latin typeface="Cooper Black" panose="0208090404030B020404" pitchFamily="18" charset="0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9" name="矩形 23">
            <a:extLst>
              <a:ext uri="{FF2B5EF4-FFF2-40B4-BE49-F238E27FC236}">
                <a16:creationId xmlns:a16="http://schemas.microsoft.com/office/drawing/2014/main" id="{96DA47BA-801F-406D-8A9F-F319182583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2786" y="2302716"/>
            <a:ext cx="5425128" cy="10618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</a:t>
            </a:r>
            <a:endParaRPr lang="zh-CN" alt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3F88496B-A7E2-41E1-B60D-4113857AECF5}"/>
              </a:ext>
            </a:extLst>
          </p:cNvPr>
          <p:cNvSpPr txBox="1"/>
          <p:nvPr/>
        </p:nvSpPr>
        <p:spPr>
          <a:xfrm>
            <a:off x="5682786" y="3887765"/>
            <a:ext cx="52369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ooper Black" panose="0208090404030B020404" pitchFamily="18" charset="0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 HERE</a:t>
            </a:r>
            <a:endParaRPr lang="zh-CN" altLang="en-US" sz="2800" b="1" dirty="0">
              <a:latin typeface="Cooper Black" panose="0208090404030B020404" pitchFamily="18" charset="0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1" name="矩形 23">
            <a:extLst>
              <a:ext uri="{FF2B5EF4-FFF2-40B4-BE49-F238E27FC236}">
                <a16:creationId xmlns:a16="http://schemas.microsoft.com/office/drawing/2014/main" id="{5C4CCBA4-0DA0-416D-9996-0C047D98D2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97659" y="4410985"/>
            <a:ext cx="5425128" cy="10618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4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</a:t>
            </a:r>
            <a:endParaRPr lang="zh-CN" altLang="en-US" sz="14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6726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19DC5669-94A4-45B5-B1EA-62F39D52C44B}"/>
              </a:ext>
            </a:extLst>
          </p:cNvPr>
          <p:cNvSpPr/>
          <p:nvPr/>
        </p:nvSpPr>
        <p:spPr>
          <a:xfrm>
            <a:off x="0" y="742951"/>
            <a:ext cx="12192000" cy="5372098"/>
          </a:xfrm>
          <a:prstGeom prst="rect">
            <a:avLst/>
          </a:prstGeom>
          <a:solidFill>
            <a:srgbClr val="FFEA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6306733-5DD4-499B-B679-54B6D42BE4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20218" y="-1"/>
            <a:ext cx="12258012" cy="7429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0DF29E5F-809D-4C01-B40E-2BDFB915964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-51140" y="6115050"/>
            <a:ext cx="12258012" cy="742950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970E982A-23A7-49BE-828B-D637CB05EE7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4742" y="4271959"/>
            <a:ext cx="256313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STEP 01</a:t>
            </a:r>
            <a:endParaRPr lang="zh-CN" altLang="en-US" sz="20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1" name="TextBox 13">
            <a:extLst>
              <a:ext uri="{FF2B5EF4-FFF2-40B4-BE49-F238E27FC236}">
                <a16:creationId xmlns:a16="http://schemas.microsoft.com/office/drawing/2014/main" id="{AF2CBD63-2CFE-4F5F-AAB5-9328E7EDDA0D}"/>
              </a:ext>
            </a:extLst>
          </p:cNvPr>
          <p:cNvSpPr txBox="1"/>
          <p:nvPr/>
        </p:nvSpPr>
        <p:spPr>
          <a:xfrm>
            <a:off x="1060700" y="4672069"/>
            <a:ext cx="28005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D9299F5-718F-423E-BEFD-06E5825563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94703" y="4271959"/>
            <a:ext cx="256313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STEP 02</a:t>
            </a:r>
            <a:endParaRPr lang="zh-CN" altLang="en-US" sz="20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3F8FFAD7-82D9-427A-B59E-0C35A000517E}"/>
              </a:ext>
            </a:extLst>
          </p:cNvPr>
          <p:cNvSpPr txBox="1"/>
          <p:nvPr/>
        </p:nvSpPr>
        <p:spPr>
          <a:xfrm>
            <a:off x="4570661" y="4672069"/>
            <a:ext cx="28005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DD007D5A-DE1E-406A-B604-993D268C96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201468" y="4271959"/>
            <a:ext cx="2563130" cy="400110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STEP 03</a:t>
            </a:r>
            <a:endParaRPr lang="zh-CN" altLang="en-US" sz="2000" b="1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ADD109F1-1633-4380-9F0D-7C011EC3597F}"/>
              </a:ext>
            </a:extLst>
          </p:cNvPr>
          <p:cNvSpPr txBox="1"/>
          <p:nvPr/>
        </p:nvSpPr>
        <p:spPr>
          <a:xfrm>
            <a:off x="8077426" y="4672069"/>
            <a:ext cx="28005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1E34D21D-3AAA-4A61-B3EB-895DACC98D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577" y="1019439"/>
            <a:ext cx="2348811" cy="325252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F89765C9-F372-4D6E-8BF3-347A659C0E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022" y="1143060"/>
            <a:ext cx="2348811" cy="325252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0EA9442-B014-4C58-973C-8EF04947E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635" y="1143060"/>
            <a:ext cx="2348811" cy="3252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821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500"/>
                            </p:stCondLst>
                            <p:childTnLst>
                              <p:par>
                                <p:cTn id="4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63F955D-277B-4FCB-9734-DBE007B7B52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01" y="1545873"/>
            <a:ext cx="6108461" cy="414685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CE13FB7-669B-4F2F-8CEB-3FCBC72254E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1667"/>
          <a:stretch/>
        </p:blipFill>
        <p:spPr>
          <a:xfrm rot="10800000">
            <a:off x="0" y="5692726"/>
            <a:ext cx="12258012" cy="742950"/>
          </a:xfrm>
          <a:prstGeom prst="rect">
            <a:avLst/>
          </a:prstGeom>
        </p:spPr>
      </p:pic>
      <p:sp>
        <p:nvSpPr>
          <p:cNvPr id="6" name="文本框 22">
            <a:extLst>
              <a:ext uri="{FF2B5EF4-FFF2-40B4-BE49-F238E27FC236}">
                <a16:creationId xmlns:a16="http://schemas.microsoft.com/office/drawing/2014/main" id="{739B9E7A-6BD5-437A-92F0-441839B18E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8466" y="2674786"/>
            <a:ext cx="1605897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48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02</a:t>
            </a:r>
            <a:endParaRPr lang="zh-CN" altLang="en-US" sz="48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68AE03E-D96F-4BD7-ACE9-7857E2CAF3AC}"/>
              </a:ext>
            </a:extLst>
          </p:cNvPr>
          <p:cNvSpPr txBox="1"/>
          <p:nvPr/>
        </p:nvSpPr>
        <p:spPr>
          <a:xfrm>
            <a:off x="6330462" y="2612848"/>
            <a:ext cx="50742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ADD YOUR TITTLE HERE</a:t>
            </a:r>
            <a:endParaRPr lang="zh-CN" altLang="en-US" sz="3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  <p:sp>
        <p:nvSpPr>
          <p:cNvPr id="8" name="矩形 23">
            <a:extLst>
              <a:ext uri="{FF2B5EF4-FFF2-40B4-BE49-F238E27FC236}">
                <a16:creationId xmlns:a16="http://schemas.microsoft.com/office/drawing/2014/main" id="{75AF4954-7AEF-4E70-BFA8-93B9926BC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58598" y="3244845"/>
            <a:ext cx="5327482" cy="1200329"/>
          </a:xfrm>
          <a:prstGeom prst="rect">
            <a:avLst/>
          </a:prstGeom>
          <a:noFill/>
          <a:ln>
            <a:noFill/>
          </a:ln>
          <a:ex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 only and not tackle my whole life problem at once. I can do for twelve hours that </a:t>
            </a:r>
            <a:r>
              <a:rPr lang="en-US" altLang="zh-CN" sz="1200" dirty="0">
                <a:latin typeface="全字库正楷体" panose="02010604000101010101" pitchFamily="2" charset="-122"/>
                <a:ea typeface="全字库正楷体" panose="02010604000101010101" pitchFamily="2" charset="-122"/>
                <a:cs typeface="全字库正楷体" panose="02010604000101010101" pitchFamily="2" charset="-122"/>
              </a:rPr>
              <a:t>Just for today I will try to live through this day. Just for today I will try to live through this day only and not tackle my whole life problem at once. </a:t>
            </a:r>
            <a:endParaRPr lang="zh-CN" altLang="en-US" sz="1200" dirty="0">
              <a:latin typeface="全字库正楷体" panose="02010604000101010101" pitchFamily="2" charset="-122"/>
              <a:ea typeface="全字库正楷体" panose="02010604000101010101" pitchFamily="2" charset="-122"/>
              <a:cs typeface="全字库正楷体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7551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1586</Words>
  <PresentationFormat>宽屏</PresentationFormat>
  <Paragraphs>95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等线 Light</vt:lpstr>
      <vt:lpstr>方正兰亭黑_GBK</vt:lpstr>
      <vt:lpstr>全字库正楷体</vt:lpstr>
      <vt:lpstr>Arial</vt:lpstr>
      <vt:lpstr>Cooper Black</vt:lpstr>
      <vt:lpstr>Impact</vt:lpstr>
      <vt:lpstr>等线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2017-10-31T07:45:14Z</dcterms:created>
  <dcterms:modified xsi:type="dcterms:W3CDTF">2017-10-31T08:20:49Z</dcterms:modified>
</cp:coreProperties>
</file>