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0" r:id="rId5"/>
    <p:sldId id="277" r:id="rId6"/>
    <p:sldId id="278" r:id="rId7"/>
    <p:sldId id="264" r:id="rId8"/>
    <p:sldId id="272" r:id="rId9"/>
    <p:sldId id="261" r:id="rId10"/>
    <p:sldId id="265" r:id="rId11"/>
    <p:sldId id="266" r:id="rId12"/>
    <p:sldId id="267" r:id="rId13"/>
    <p:sldId id="268" r:id="rId14"/>
    <p:sldId id="269" r:id="rId15"/>
    <p:sldId id="262" r:id="rId16"/>
    <p:sldId id="270" r:id="rId17"/>
    <p:sldId id="271" r:id="rId18"/>
    <p:sldId id="273" r:id="rId19"/>
    <p:sldId id="274" r:id="rId20"/>
    <p:sldId id="263" r:id="rId21"/>
    <p:sldId id="275" r:id="rId22"/>
    <p:sldId id="276" r:id="rId23"/>
    <p:sldId id="279" r:id="rId24"/>
    <p:sldId id="280"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618"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image" Target="../media/image15.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1"/>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pictureOptions>
            <c:pictureFormat val="stretch"/>
          </c:pictureOptions>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extLst>
            <c:ext xmlns:c16="http://schemas.microsoft.com/office/drawing/2014/chart" uri="{C3380CC4-5D6E-409C-BE32-E72D297353CC}">
              <c16:uniqueId val="{00000000-30C1-4C6E-8A2E-2B30248851E6}"/>
            </c:ext>
          </c:extLst>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extLst>
              <c:ext xmlns:c16="http://schemas.microsoft.com/office/drawing/2014/chart" uri="{C3380CC4-5D6E-409C-BE32-E72D297353CC}">
                <c16:uniqueId val="{00000002-30C1-4C6E-8A2E-2B30248851E6}"/>
              </c:ext>
            </c:extLst>
          </c:dPt>
          <c:dPt>
            <c:idx val="1"/>
            <c:invertIfNegative val="0"/>
            <c:bubble3D val="0"/>
            <c:spPr>
              <a:solidFill>
                <a:schemeClr val="accent2"/>
              </a:solidFill>
              <a:effectLst/>
            </c:spPr>
            <c:extLst>
              <c:ext xmlns:c16="http://schemas.microsoft.com/office/drawing/2014/chart" uri="{C3380CC4-5D6E-409C-BE32-E72D297353CC}">
                <c16:uniqueId val="{00000004-30C1-4C6E-8A2E-2B30248851E6}"/>
              </c:ext>
            </c:extLst>
          </c:dPt>
          <c:dPt>
            <c:idx val="2"/>
            <c:invertIfNegative val="0"/>
            <c:bubble3D val="0"/>
            <c:spPr>
              <a:solidFill>
                <a:schemeClr val="accent3"/>
              </a:solidFill>
              <a:effectLst/>
            </c:spPr>
            <c:extLst>
              <c:ext xmlns:c16="http://schemas.microsoft.com/office/drawing/2014/chart" uri="{C3380CC4-5D6E-409C-BE32-E72D297353CC}">
                <c16:uniqueId val="{00000006-30C1-4C6E-8A2E-2B30248851E6}"/>
              </c:ext>
            </c:extLst>
          </c:dPt>
          <c:dPt>
            <c:idx val="3"/>
            <c:invertIfNegative val="0"/>
            <c:bubble3D val="0"/>
            <c:spPr>
              <a:solidFill>
                <a:schemeClr val="accent4"/>
              </a:solidFill>
              <a:effectLst/>
            </c:spPr>
            <c:extLst>
              <c:ext xmlns:c16="http://schemas.microsoft.com/office/drawing/2014/chart" uri="{C3380CC4-5D6E-409C-BE32-E72D297353CC}">
                <c16:uniqueId val="{00000008-30C1-4C6E-8A2E-2B30248851E6}"/>
              </c:ext>
            </c:extLst>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extLst>
            <c:ext xmlns:c16="http://schemas.microsoft.com/office/drawing/2014/chart" uri="{C3380CC4-5D6E-409C-BE32-E72D297353CC}">
              <c16:uniqueId val="{00000009-30C1-4C6E-8A2E-2B30248851E6}"/>
            </c:ext>
          </c:extLst>
        </c:ser>
        <c:dLbls>
          <c:showLegendKey val="0"/>
          <c:showVal val="0"/>
          <c:showCatName val="0"/>
          <c:showSerName val="0"/>
          <c:showPercent val="0"/>
          <c:showBubbleSize val="0"/>
        </c:dLbls>
        <c:gapWidth val="40"/>
        <c:overlap val="100"/>
        <c:axId val="1930781888"/>
        <c:axId val="1525425920"/>
      </c:barChart>
      <c:catAx>
        <c:axId val="1930781888"/>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ln>
          <a:effectLst/>
        </c:spPr>
        <c:crossAx val="1525425920"/>
        <c:crosses val="autoZero"/>
        <c:auto val="1"/>
        <c:lblAlgn val="ctr"/>
        <c:lblOffset val="100"/>
        <c:noMultiLvlLbl val="0"/>
      </c:catAx>
      <c:valAx>
        <c:axId val="1525425920"/>
        <c:scaling>
          <c:orientation val="minMax"/>
          <c:max val="120"/>
        </c:scaling>
        <c:delete val="0"/>
        <c:axPos val="l"/>
        <c:numFmt formatCode="General" sourceLinked="1"/>
        <c:majorTickMark val="out"/>
        <c:minorTickMark val="none"/>
        <c:tickLblPos val="nextTo"/>
        <c:crossAx val="1930781888"/>
        <c:crosses val="autoZero"/>
        <c:crossBetween val="between"/>
      </c:valAx>
      <c:spPr>
        <a:noFill/>
        <a:ln w="25400">
          <a:noFill/>
        </a:ln>
      </c:spPr>
    </c:plotArea>
    <c:plotVisOnly val="1"/>
    <c:dispBlanksAs val="gap"/>
    <c:showDLblsOverMax val="0"/>
  </c:chart>
  <c:txPr>
    <a:bodyPr/>
    <a:lstStyle/>
    <a:p>
      <a:pPr>
        <a:defRPr sz="1200">
          <a:solidFill>
            <a:schemeClr val="tx1">
              <a:lumMod val="50000"/>
            </a:schemeClr>
          </a:solidFill>
          <a:latin typeface="微软雅黑" pitchFamily="34" charset="-122"/>
          <a:ea typeface="微软雅黑" pitchFamily="34" charset="-122"/>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chemeClr val="tx2"/>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EB0-485A-B09C-A9F75D71894C}"/>
            </c:ext>
          </c:extLst>
        </c:ser>
        <c:ser>
          <c:idx val="1"/>
          <c:order val="1"/>
          <c:tx>
            <c:strRef>
              <c:f>Sheet1!$C$1</c:f>
              <c:strCache>
                <c:ptCount val="1"/>
                <c:pt idx="0">
                  <c:v>系列 2</c:v>
                </c:pt>
              </c:strCache>
            </c:strRef>
          </c:tx>
          <c:spPr>
            <a:solidFill>
              <a:schemeClr val="accent5"/>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EB0-485A-B09C-A9F75D71894C}"/>
            </c:ext>
          </c:extLst>
        </c:ser>
        <c:ser>
          <c:idx val="2"/>
          <c:order val="2"/>
          <c:tx>
            <c:strRef>
              <c:f>Sheet1!$D$1</c:f>
              <c:strCache>
                <c:ptCount val="1"/>
                <c:pt idx="0">
                  <c:v>系列 3</c:v>
                </c:pt>
              </c:strCache>
            </c:strRef>
          </c:tx>
          <c:spPr>
            <a:solidFill>
              <a:schemeClr val="accent1"/>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EB0-485A-B09C-A9F75D71894C}"/>
            </c:ext>
          </c:extLst>
        </c:ser>
        <c:dLbls>
          <c:showLegendKey val="0"/>
          <c:showVal val="0"/>
          <c:showCatName val="0"/>
          <c:showSerName val="0"/>
          <c:showPercent val="0"/>
          <c:showBubbleSize val="0"/>
        </c:dLbls>
        <c:gapWidth val="125"/>
        <c:overlap val="-25"/>
        <c:axId val="1525421024"/>
        <c:axId val="1525427008"/>
      </c:barChart>
      <c:catAx>
        <c:axId val="1525421024"/>
        <c:scaling>
          <c:orientation val="minMax"/>
        </c:scaling>
        <c:delete val="0"/>
        <c:axPos val="b"/>
        <c:numFmt formatCode="General" sourceLinked="0"/>
        <c:majorTickMark val="none"/>
        <c:minorTickMark val="none"/>
        <c:tickLblPos val="nextTo"/>
        <c:txPr>
          <a:bodyPr/>
          <a:lstStyle/>
          <a:p>
            <a:pPr>
              <a:defRPr sz="1400">
                <a:solidFill>
                  <a:schemeClr val="tx1">
                    <a:lumMod val="85000"/>
                    <a:lumOff val="15000"/>
                  </a:schemeClr>
                </a:solidFill>
                <a:latin typeface="微软雅黑" pitchFamily="34" charset="-122"/>
                <a:ea typeface="微软雅黑" pitchFamily="34" charset="-122"/>
              </a:defRPr>
            </a:pPr>
            <a:endParaRPr lang="zh-CN"/>
          </a:p>
        </c:txPr>
        <c:crossAx val="1525427008"/>
        <c:crosses val="autoZero"/>
        <c:auto val="1"/>
        <c:lblAlgn val="ctr"/>
        <c:lblOffset val="100"/>
        <c:noMultiLvlLbl val="0"/>
      </c:catAx>
      <c:valAx>
        <c:axId val="1525427008"/>
        <c:scaling>
          <c:orientation val="minMax"/>
        </c:scaling>
        <c:delete val="0"/>
        <c:axPos val="l"/>
        <c:majorGridlines/>
        <c:numFmt formatCode="General" sourceLinked="1"/>
        <c:majorTickMark val="none"/>
        <c:minorTickMark val="none"/>
        <c:tickLblPos val="nextTo"/>
        <c:txPr>
          <a:bodyPr/>
          <a:lstStyle/>
          <a:p>
            <a:pPr>
              <a:defRPr>
                <a:solidFill>
                  <a:schemeClr val="tx1">
                    <a:lumMod val="85000"/>
                    <a:lumOff val="15000"/>
                  </a:schemeClr>
                </a:solidFill>
              </a:defRPr>
            </a:pPr>
            <a:endParaRPr lang="zh-CN"/>
          </a:p>
        </c:txPr>
        <c:crossAx val="1525421024"/>
        <c:crosses val="autoZero"/>
        <c:crossBetween val="between"/>
      </c:valAx>
      <c:spPr>
        <a:ln>
          <a:noFill/>
        </a:ln>
      </c:spPr>
    </c:plotArea>
    <c:legend>
      <c:legendPos val="b"/>
      <c:overlay val="0"/>
      <c:txPr>
        <a:bodyPr/>
        <a:lstStyle/>
        <a:p>
          <a:pPr>
            <a:defRPr sz="1400">
              <a:solidFill>
                <a:schemeClr val="tx1">
                  <a:lumMod val="85000"/>
                  <a:lumOff val="15000"/>
                </a:schemeClr>
              </a:solidFill>
              <a:latin typeface="微软雅黑" pitchFamily="34" charset="-122"/>
              <a:ea typeface="微软雅黑" pitchFamily="34" charset="-122"/>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2">
                  <a:lumMod val="75000"/>
                </a:schemeClr>
              </a:solidFill>
              <a:ln w="19050">
                <a:solidFill>
                  <a:schemeClr val="lt1"/>
                </a:solidFill>
              </a:ln>
              <a:effectLst/>
            </c:spPr>
            <c:extLst>
              <c:ext xmlns:c16="http://schemas.microsoft.com/office/drawing/2014/chart" uri="{C3380CC4-5D6E-409C-BE32-E72D297353CC}">
                <c16:uniqueId val="{00000001-B6DE-4362-80F3-1E971A3487B0}"/>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B6DE-4362-80F3-1E971A3487B0}"/>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B6DE-4362-80F3-1E971A3487B0}"/>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97AE-4B09-86F9-334B56BEDA71}"/>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97AE-4B09-86F9-334B56BEDA71}"/>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97AE-4B09-86F9-334B56BEDA71}"/>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224-4ACE-8F7A-85AD82A151C5}"/>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5224-4ACE-8F7A-85AD82A151C5}"/>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5224-4ACE-8F7A-85AD82A151C5}"/>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979224392864791"/>
          <c:y val="0"/>
          <c:w val="0.68041551214270413"/>
          <c:h val="1"/>
        </c:manualLayout>
      </c:layout>
      <c:doughnutChart>
        <c:varyColors val="1"/>
        <c:ser>
          <c:idx val="0"/>
          <c:order val="0"/>
          <c:tx>
            <c:strRef>
              <c:f>Sheet1!$B$1</c:f>
              <c:strCache>
                <c:ptCount val="1"/>
                <c:pt idx="0">
                  <c:v>销售额</c:v>
                </c:pt>
              </c:strCache>
            </c:strRef>
          </c:tx>
          <c:spPr>
            <a:effectLst/>
          </c:spPr>
          <c:dPt>
            <c:idx val="0"/>
            <c:bubble3D val="0"/>
            <c:spPr>
              <a:solidFill>
                <a:schemeClr val="accent1">
                  <a:lumMod val="75000"/>
                </a:schemeClr>
              </a:solidFill>
              <a:ln>
                <a:noFill/>
              </a:ln>
              <a:effectLst/>
            </c:spPr>
            <c:extLst>
              <c:ext xmlns:c16="http://schemas.microsoft.com/office/drawing/2014/chart" uri="{C3380CC4-5D6E-409C-BE32-E72D297353CC}">
                <c16:uniqueId val="{00000001-4613-41F0-9B8E-1320DB05612B}"/>
              </c:ext>
            </c:extLst>
          </c:dPt>
          <c:dPt>
            <c:idx val="1"/>
            <c:bubble3D val="0"/>
            <c:spPr>
              <a:solidFill>
                <a:schemeClr val="accent2">
                  <a:lumMod val="75000"/>
                </a:schemeClr>
              </a:solidFill>
              <a:ln>
                <a:noFill/>
              </a:ln>
              <a:effectLst/>
            </c:spPr>
            <c:extLst>
              <c:ext xmlns:c16="http://schemas.microsoft.com/office/drawing/2014/chart" uri="{C3380CC4-5D6E-409C-BE32-E72D297353CC}">
                <c16:uniqueId val="{00000003-4613-41F0-9B8E-1320DB05612B}"/>
              </c:ext>
            </c:extLst>
          </c:dPt>
          <c:dPt>
            <c:idx val="2"/>
            <c:bubble3D val="0"/>
            <c:spPr>
              <a:solidFill>
                <a:schemeClr val="accent3">
                  <a:lumMod val="75000"/>
                </a:schemeClr>
              </a:solidFill>
              <a:ln>
                <a:noFill/>
              </a:ln>
              <a:effectLst/>
            </c:spPr>
            <c:extLst>
              <c:ext xmlns:c16="http://schemas.microsoft.com/office/drawing/2014/chart" uri="{C3380CC4-5D6E-409C-BE32-E72D297353CC}">
                <c16:uniqueId val="{00000005-4613-41F0-9B8E-1320DB05612B}"/>
              </c:ext>
            </c:extLst>
          </c:dPt>
          <c:dPt>
            <c:idx val="3"/>
            <c:bubble3D val="0"/>
            <c:spPr>
              <a:solidFill>
                <a:schemeClr val="accent4">
                  <a:lumMod val="75000"/>
                </a:schemeClr>
              </a:solidFill>
              <a:ln>
                <a:noFill/>
              </a:ln>
              <a:effectLst/>
            </c:spPr>
            <c:extLst>
              <c:ext xmlns:c16="http://schemas.microsoft.com/office/drawing/2014/chart" uri="{C3380CC4-5D6E-409C-BE32-E72D297353CC}">
                <c16:uniqueId val="{00000007-4613-41F0-9B8E-1320DB05612B}"/>
              </c:ext>
            </c:extLst>
          </c:dPt>
          <c:cat>
            <c:strRef>
              <c:f>Sheet1!$A$2:$A$5</c:f>
              <c:strCache>
                <c:ptCount val="4"/>
                <c:pt idx="0">
                  <c:v>比例1</c:v>
                </c:pt>
                <c:pt idx="1">
                  <c:v>比例2</c:v>
                </c:pt>
                <c:pt idx="2">
                  <c:v>比例3</c:v>
                </c:pt>
                <c:pt idx="3">
                  <c:v>比例4</c:v>
                </c:pt>
              </c:strCache>
            </c:strRef>
          </c:cat>
          <c:val>
            <c:numRef>
              <c:f>Sheet1!$B$2:$B$5</c:f>
              <c:numCache>
                <c:formatCode>0%</c:formatCode>
                <c:ptCount val="4"/>
                <c:pt idx="0">
                  <c:v>0.25</c:v>
                </c:pt>
                <c:pt idx="1">
                  <c:v>0.13</c:v>
                </c:pt>
                <c:pt idx="2">
                  <c:v>0.35</c:v>
                </c:pt>
                <c:pt idx="3">
                  <c:v>0.27</c:v>
                </c:pt>
              </c:numCache>
            </c:numRef>
          </c:val>
          <c:extLst>
            <c:ext xmlns:c16="http://schemas.microsoft.com/office/drawing/2014/chart" uri="{C3380CC4-5D6E-409C-BE32-E72D297353CC}">
              <c16:uniqueId val="{00000008-4613-41F0-9B8E-1320DB05612B}"/>
            </c:ext>
          </c:extLst>
        </c:ser>
        <c:ser>
          <c:idx val="1"/>
          <c:order val="1"/>
          <c:tx>
            <c:strRef>
              <c:f>Sheet1!$C$1</c:f>
              <c:strCache>
                <c:ptCount val="1"/>
                <c:pt idx="0">
                  <c:v>列4</c:v>
                </c:pt>
              </c:strCache>
            </c:strRef>
          </c:tx>
          <c:spPr>
            <a:effectLst/>
          </c:spPr>
          <c:dPt>
            <c:idx val="0"/>
            <c:bubble3D val="0"/>
            <c:spPr>
              <a:solidFill>
                <a:schemeClr val="accent1"/>
              </a:solidFill>
              <a:ln>
                <a:noFill/>
              </a:ln>
              <a:effectLst/>
            </c:spPr>
            <c:extLst>
              <c:ext xmlns:c16="http://schemas.microsoft.com/office/drawing/2014/chart" uri="{C3380CC4-5D6E-409C-BE32-E72D297353CC}">
                <c16:uniqueId val="{0000000A-4613-41F0-9B8E-1320DB05612B}"/>
              </c:ext>
            </c:extLst>
          </c:dPt>
          <c:dPt>
            <c:idx val="1"/>
            <c:bubble3D val="0"/>
            <c:spPr>
              <a:solidFill>
                <a:schemeClr val="accent2"/>
              </a:solidFill>
              <a:ln>
                <a:noFill/>
              </a:ln>
              <a:effectLst/>
            </c:spPr>
            <c:extLst>
              <c:ext xmlns:c16="http://schemas.microsoft.com/office/drawing/2014/chart" uri="{C3380CC4-5D6E-409C-BE32-E72D297353CC}">
                <c16:uniqueId val="{0000000C-4613-41F0-9B8E-1320DB05612B}"/>
              </c:ext>
            </c:extLst>
          </c:dPt>
          <c:dPt>
            <c:idx val="2"/>
            <c:bubble3D val="0"/>
            <c:spPr>
              <a:solidFill>
                <a:schemeClr val="accent3"/>
              </a:solidFill>
              <a:ln>
                <a:noFill/>
              </a:ln>
              <a:effectLst/>
            </c:spPr>
            <c:extLst>
              <c:ext xmlns:c16="http://schemas.microsoft.com/office/drawing/2014/chart" uri="{C3380CC4-5D6E-409C-BE32-E72D297353CC}">
                <c16:uniqueId val="{0000000E-4613-41F0-9B8E-1320DB05612B}"/>
              </c:ext>
            </c:extLst>
          </c:dPt>
          <c:dPt>
            <c:idx val="3"/>
            <c:bubble3D val="0"/>
            <c:spPr>
              <a:solidFill>
                <a:schemeClr val="accent4"/>
              </a:solidFill>
              <a:ln>
                <a:noFill/>
              </a:ln>
              <a:effectLst/>
            </c:spPr>
            <c:extLst>
              <c:ext xmlns:c16="http://schemas.microsoft.com/office/drawing/2014/chart" uri="{C3380CC4-5D6E-409C-BE32-E72D297353CC}">
                <c16:uniqueId val="{00000010-4613-41F0-9B8E-1320DB05612B}"/>
              </c:ext>
            </c:extLst>
          </c:dPt>
          <c:cat>
            <c:strRef>
              <c:f>Sheet1!$A$2:$A$5</c:f>
              <c:strCache>
                <c:ptCount val="4"/>
                <c:pt idx="0">
                  <c:v>比例1</c:v>
                </c:pt>
                <c:pt idx="1">
                  <c:v>比例2</c:v>
                </c:pt>
                <c:pt idx="2">
                  <c:v>比例3</c:v>
                </c:pt>
                <c:pt idx="3">
                  <c:v>比例4</c:v>
                </c:pt>
              </c:strCache>
            </c:strRef>
          </c:cat>
          <c:val>
            <c:numRef>
              <c:f>Sheet1!$C$2:$C$5</c:f>
              <c:numCache>
                <c:formatCode>0%</c:formatCode>
                <c:ptCount val="4"/>
                <c:pt idx="0">
                  <c:v>0.25</c:v>
                </c:pt>
                <c:pt idx="1">
                  <c:v>0.13</c:v>
                </c:pt>
                <c:pt idx="2">
                  <c:v>0.35</c:v>
                </c:pt>
                <c:pt idx="3">
                  <c:v>0.27</c:v>
                </c:pt>
              </c:numCache>
            </c:numRef>
          </c:val>
          <c:extLst>
            <c:ext xmlns:c16="http://schemas.microsoft.com/office/drawing/2014/chart" uri="{C3380CC4-5D6E-409C-BE32-E72D297353CC}">
              <c16:uniqueId val="{00000011-4613-41F0-9B8E-1320DB05612B}"/>
            </c:ext>
          </c:extLst>
        </c:ser>
        <c:ser>
          <c:idx val="2"/>
          <c:order val="2"/>
          <c:tx>
            <c:strRef>
              <c:f>Sheet1!$D$1</c:f>
              <c:strCache>
                <c:ptCount val="1"/>
                <c:pt idx="0">
                  <c:v>列10</c:v>
                </c:pt>
              </c:strCache>
            </c:strRef>
          </c:tx>
          <c:spPr>
            <a:effectLst/>
          </c:spPr>
          <c:dPt>
            <c:idx val="0"/>
            <c:bubble3D val="0"/>
            <c:spPr>
              <a:solidFill>
                <a:schemeClr val="accent1"/>
              </a:solidFill>
              <a:ln>
                <a:solidFill>
                  <a:schemeClr val="accent1"/>
                </a:solidFill>
              </a:ln>
              <a:effectLst/>
            </c:spPr>
            <c:extLst>
              <c:ext xmlns:c16="http://schemas.microsoft.com/office/drawing/2014/chart" uri="{C3380CC4-5D6E-409C-BE32-E72D297353CC}">
                <c16:uniqueId val="{00000013-4613-41F0-9B8E-1320DB05612B}"/>
              </c:ext>
            </c:extLst>
          </c:dPt>
          <c:dPt>
            <c:idx val="1"/>
            <c:bubble3D val="0"/>
            <c:spPr>
              <a:solidFill>
                <a:schemeClr val="accent2"/>
              </a:solidFill>
              <a:ln>
                <a:solidFill>
                  <a:schemeClr val="accent2"/>
                </a:solidFill>
              </a:ln>
              <a:effectLst/>
            </c:spPr>
            <c:extLst>
              <c:ext xmlns:c16="http://schemas.microsoft.com/office/drawing/2014/chart" uri="{C3380CC4-5D6E-409C-BE32-E72D297353CC}">
                <c16:uniqueId val="{00000015-4613-41F0-9B8E-1320DB05612B}"/>
              </c:ext>
            </c:extLst>
          </c:dPt>
          <c:dPt>
            <c:idx val="2"/>
            <c:bubble3D val="0"/>
            <c:spPr>
              <a:solidFill>
                <a:schemeClr val="accent3"/>
              </a:solidFill>
              <a:ln>
                <a:solidFill>
                  <a:schemeClr val="accent3"/>
                </a:solidFill>
              </a:ln>
              <a:effectLst/>
            </c:spPr>
            <c:extLst>
              <c:ext xmlns:c16="http://schemas.microsoft.com/office/drawing/2014/chart" uri="{C3380CC4-5D6E-409C-BE32-E72D297353CC}">
                <c16:uniqueId val="{00000017-4613-41F0-9B8E-1320DB05612B}"/>
              </c:ext>
            </c:extLst>
          </c:dPt>
          <c:dPt>
            <c:idx val="3"/>
            <c:bubble3D val="0"/>
            <c:spPr>
              <a:solidFill>
                <a:schemeClr val="accent4"/>
              </a:solidFill>
              <a:ln>
                <a:solidFill>
                  <a:schemeClr val="accent4"/>
                </a:solidFill>
              </a:ln>
              <a:effectLst/>
            </c:spPr>
            <c:extLst>
              <c:ext xmlns:c16="http://schemas.microsoft.com/office/drawing/2014/chart" uri="{C3380CC4-5D6E-409C-BE32-E72D297353CC}">
                <c16:uniqueId val="{00000019-4613-41F0-9B8E-1320DB05612B}"/>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lt1"/>
                    </a:solidFill>
                    <a:latin typeface="Impact"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4"/>
                <c:pt idx="0">
                  <c:v>比例1</c:v>
                </c:pt>
                <c:pt idx="1">
                  <c:v>比例2</c:v>
                </c:pt>
                <c:pt idx="2">
                  <c:v>比例3</c:v>
                </c:pt>
                <c:pt idx="3">
                  <c:v>比例4</c:v>
                </c:pt>
              </c:strCache>
            </c:strRef>
          </c:cat>
          <c:val>
            <c:numRef>
              <c:f>Sheet1!$D$2:$D$5</c:f>
              <c:numCache>
                <c:formatCode>0%</c:formatCode>
                <c:ptCount val="4"/>
                <c:pt idx="0">
                  <c:v>0.25</c:v>
                </c:pt>
                <c:pt idx="1">
                  <c:v>0.13</c:v>
                </c:pt>
                <c:pt idx="2">
                  <c:v>0.35</c:v>
                </c:pt>
                <c:pt idx="3">
                  <c:v>0.27</c:v>
                </c:pt>
              </c:numCache>
            </c:numRef>
          </c:val>
          <c:extLst>
            <c:ext xmlns:c16="http://schemas.microsoft.com/office/drawing/2014/chart" uri="{C3380CC4-5D6E-409C-BE32-E72D297353CC}">
              <c16:uniqueId val="{0000001A-4613-41F0-9B8E-1320DB05612B}"/>
            </c:ext>
          </c:extLst>
        </c:ser>
        <c:ser>
          <c:idx val="3"/>
          <c:order val="3"/>
          <c:tx>
            <c:strRef>
              <c:f>Sheet1!$E$1</c:f>
              <c:strCache>
                <c:ptCount val="1"/>
                <c:pt idx="0">
                  <c:v>列11</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4613-41F0-9B8E-1320DB05612B}"/>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E-4613-41F0-9B8E-1320DB05612B}"/>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20-4613-41F0-9B8E-1320DB05612B}"/>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22-4613-41F0-9B8E-1320DB05612B}"/>
              </c:ext>
            </c:extLst>
          </c:dPt>
          <c:cat>
            <c:strRef>
              <c:f>Sheet1!$A$2:$A$5</c:f>
              <c:strCache>
                <c:ptCount val="4"/>
                <c:pt idx="0">
                  <c:v>比例1</c:v>
                </c:pt>
                <c:pt idx="1">
                  <c:v>比例2</c:v>
                </c:pt>
                <c:pt idx="2">
                  <c:v>比例3</c:v>
                </c:pt>
                <c:pt idx="3">
                  <c:v>比例4</c:v>
                </c:pt>
              </c:strCache>
            </c:strRef>
          </c:cat>
          <c:val>
            <c:numRef>
              <c:f>Sheet1!$E$2:$E$5</c:f>
              <c:numCache>
                <c:formatCode>0%</c:formatCode>
                <c:ptCount val="4"/>
                <c:pt idx="0">
                  <c:v>0.25</c:v>
                </c:pt>
                <c:pt idx="1">
                  <c:v>0.13</c:v>
                </c:pt>
                <c:pt idx="2">
                  <c:v>0.35</c:v>
                </c:pt>
                <c:pt idx="3">
                  <c:v>0.27</c:v>
                </c:pt>
              </c:numCache>
            </c:numRef>
          </c:val>
          <c:extLst>
            <c:ext xmlns:c16="http://schemas.microsoft.com/office/drawing/2014/chart" uri="{C3380CC4-5D6E-409C-BE32-E72D297353CC}">
              <c16:uniqueId val="{00000023-4613-41F0-9B8E-1320DB05612B}"/>
            </c:ext>
          </c:extLst>
        </c:ser>
        <c:ser>
          <c:idx val="4"/>
          <c:order val="4"/>
          <c:tx>
            <c:strRef>
              <c:f>Sheet1!$F$1</c:f>
              <c:strCache>
                <c:ptCount val="1"/>
                <c:pt idx="0">
                  <c:v>列12</c:v>
                </c:pt>
              </c:strCache>
            </c:strRef>
          </c:tx>
          <c:spPr>
            <a:effectLst/>
          </c:spPr>
          <c:dPt>
            <c:idx val="0"/>
            <c:bubble3D val="0"/>
            <c:spPr>
              <a:solidFill>
                <a:schemeClr val="accent1"/>
              </a:solidFill>
              <a:ln>
                <a:solidFill>
                  <a:schemeClr val="accent1"/>
                </a:solidFill>
              </a:ln>
              <a:effectLst/>
            </c:spPr>
            <c:extLst>
              <c:ext xmlns:c16="http://schemas.microsoft.com/office/drawing/2014/chart" uri="{C3380CC4-5D6E-409C-BE32-E72D297353CC}">
                <c16:uniqueId val="{00000025-4613-41F0-9B8E-1320DB05612B}"/>
              </c:ext>
            </c:extLst>
          </c:dPt>
          <c:dPt>
            <c:idx val="1"/>
            <c:bubble3D val="0"/>
            <c:spPr>
              <a:solidFill>
                <a:schemeClr val="accent2"/>
              </a:solidFill>
              <a:ln>
                <a:solidFill>
                  <a:schemeClr val="accent2"/>
                </a:solidFill>
              </a:ln>
              <a:effectLst/>
            </c:spPr>
            <c:extLst>
              <c:ext xmlns:c16="http://schemas.microsoft.com/office/drawing/2014/chart" uri="{C3380CC4-5D6E-409C-BE32-E72D297353CC}">
                <c16:uniqueId val="{00000027-4613-41F0-9B8E-1320DB05612B}"/>
              </c:ext>
            </c:extLst>
          </c:dPt>
          <c:dPt>
            <c:idx val="2"/>
            <c:bubble3D val="0"/>
            <c:spPr>
              <a:solidFill>
                <a:schemeClr val="accent3"/>
              </a:solidFill>
              <a:ln>
                <a:solidFill>
                  <a:schemeClr val="accent3"/>
                </a:solidFill>
              </a:ln>
              <a:effectLst/>
            </c:spPr>
            <c:extLst>
              <c:ext xmlns:c16="http://schemas.microsoft.com/office/drawing/2014/chart" uri="{C3380CC4-5D6E-409C-BE32-E72D297353CC}">
                <c16:uniqueId val="{00000029-4613-41F0-9B8E-1320DB05612B}"/>
              </c:ext>
            </c:extLst>
          </c:dPt>
          <c:dPt>
            <c:idx val="3"/>
            <c:bubble3D val="0"/>
            <c:spPr>
              <a:solidFill>
                <a:schemeClr val="accent4"/>
              </a:solidFill>
              <a:ln>
                <a:solidFill>
                  <a:schemeClr val="accent4"/>
                </a:solidFill>
              </a:ln>
              <a:effectLst/>
            </c:spPr>
            <c:extLst>
              <c:ext xmlns:c16="http://schemas.microsoft.com/office/drawing/2014/chart" uri="{C3380CC4-5D6E-409C-BE32-E72D297353CC}">
                <c16:uniqueId val="{0000002B-4613-41F0-9B8E-1320DB05612B}"/>
              </c:ext>
            </c:extLst>
          </c:dPt>
          <c:cat>
            <c:strRef>
              <c:f>Sheet1!$A$2:$A$5</c:f>
              <c:strCache>
                <c:ptCount val="4"/>
                <c:pt idx="0">
                  <c:v>比例1</c:v>
                </c:pt>
                <c:pt idx="1">
                  <c:v>比例2</c:v>
                </c:pt>
                <c:pt idx="2">
                  <c:v>比例3</c:v>
                </c:pt>
                <c:pt idx="3">
                  <c:v>比例4</c:v>
                </c:pt>
              </c:strCache>
            </c:strRef>
          </c:cat>
          <c:val>
            <c:numRef>
              <c:f>Sheet1!$F$2:$F$5</c:f>
              <c:numCache>
                <c:formatCode>0%</c:formatCode>
                <c:ptCount val="4"/>
                <c:pt idx="0">
                  <c:v>0.25</c:v>
                </c:pt>
                <c:pt idx="1">
                  <c:v>0.13</c:v>
                </c:pt>
                <c:pt idx="2">
                  <c:v>0.35</c:v>
                </c:pt>
                <c:pt idx="3">
                  <c:v>0.27</c:v>
                </c:pt>
              </c:numCache>
            </c:numRef>
          </c:val>
          <c:extLst>
            <c:ext xmlns:c16="http://schemas.microsoft.com/office/drawing/2014/chart" uri="{C3380CC4-5D6E-409C-BE32-E72D297353CC}">
              <c16:uniqueId val="{0000002C-4613-41F0-9B8E-1320DB05612B}"/>
            </c:ext>
          </c:extLst>
        </c:ser>
        <c:dLbls>
          <c:showLegendKey val="0"/>
          <c:showVal val="0"/>
          <c:showCatName val="0"/>
          <c:showSerName val="0"/>
          <c:showPercent val="0"/>
          <c:showBubbleSize val="0"/>
          <c:showLeaderLines val="1"/>
        </c:dLbls>
        <c:firstSliceAng val="90"/>
        <c:holeSize val="42"/>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A03AD1-EFE9-4917-9314-9464D9DE3621}"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22AA3E-DC3B-4C85-947A-B9C177C7C584}" type="slidenum">
              <a:rPr lang="zh-CN" altLang="en-US" smtClean="0"/>
              <a:t>‹#›</a:t>
            </a:fld>
            <a:endParaRPr lang="zh-CN" altLang="en-US"/>
          </a:p>
        </p:txBody>
      </p:sp>
    </p:spTree>
    <p:extLst>
      <p:ext uri="{BB962C8B-B14F-4D97-AF65-F5344CB8AC3E}">
        <p14:creationId xmlns:p14="http://schemas.microsoft.com/office/powerpoint/2010/main" val="3805316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1</a:t>
            </a:fld>
            <a:endParaRPr lang="zh-CN" altLang="en-US"/>
          </a:p>
        </p:txBody>
      </p:sp>
    </p:spTree>
    <p:extLst>
      <p:ext uri="{BB962C8B-B14F-4D97-AF65-F5344CB8AC3E}">
        <p14:creationId xmlns:p14="http://schemas.microsoft.com/office/powerpoint/2010/main" val="877407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9557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6314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744253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13</a:t>
            </a:fld>
            <a:endParaRPr lang="zh-CN" altLang="en-US"/>
          </a:p>
        </p:txBody>
      </p:sp>
    </p:spTree>
    <p:extLst>
      <p:ext uri="{BB962C8B-B14F-4D97-AF65-F5344CB8AC3E}">
        <p14:creationId xmlns:p14="http://schemas.microsoft.com/office/powerpoint/2010/main" val="33063921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14</a:t>
            </a:fld>
            <a:endParaRPr lang="zh-CN" altLang="en-US"/>
          </a:p>
        </p:txBody>
      </p:sp>
    </p:spTree>
    <p:extLst>
      <p:ext uri="{BB962C8B-B14F-4D97-AF65-F5344CB8AC3E}">
        <p14:creationId xmlns:p14="http://schemas.microsoft.com/office/powerpoint/2010/main" val="4084915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15</a:t>
            </a:fld>
            <a:endParaRPr lang="zh-CN" altLang="en-US"/>
          </a:p>
        </p:txBody>
      </p:sp>
    </p:spTree>
    <p:extLst>
      <p:ext uri="{BB962C8B-B14F-4D97-AF65-F5344CB8AC3E}">
        <p14:creationId xmlns:p14="http://schemas.microsoft.com/office/powerpoint/2010/main" val="1214307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16</a:t>
            </a:fld>
            <a:endParaRPr lang="zh-CN" altLang="en-US"/>
          </a:p>
        </p:txBody>
      </p:sp>
    </p:spTree>
    <p:extLst>
      <p:ext uri="{BB962C8B-B14F-4D97-AF65-F5344CB8AC3E}">
        <p14:creationId xmlns:p14="http://schemas.microsoft.com/office/powerpoint/2010/main" val="3800416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17</a:t>
            </a:fld>
            <a:endParaRPr lang="zh-CN" altLang="en-US"/>
          </a:p>
        </p:txBody>
      </p:sp>
    </p:spTree>
    <p:extLst>
      <p:ext uri="{BB962C8B-B14F-4D97-AF65-F5344CB8AC3E}">
        <p14:creationId xmlns:p14="http://schemas.microsoft.com/office/powerpoint/2010/main" val="1464012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18</a:t>
            </a:fld>
            <a:endParaRPr lang="zh-CN" altLang="en-US"/>
          </a:p>
        </p:txBody>
      </p:sp>
    </p:spTree>
    <p:extLst>
      <p:ext uri="{BB962C8B-B14F-4D97-AF65-F5344CB8AC3E}">
        <p14:creationId xmlns:p14="http://schemas.microsoft.com/office/powerpoint/2010/main" val="2718145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19</a:t>
            </a:fld>
            <a:endParaRPr lang="zh-CN" altLang="en-US"/>
          </a:p>
        </p:txBody>
      </p:sp>
    </p:spTree>
    <p:extLst>
      <p:ext uri="{BB962C8B-B14F-4D97-AF65-F5344CB8AC3E}">
        <p14:creationId xmlns:p14="http://schemas.microsoft.com/office/powerpoint/2010/main" val="1949023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2</a:t>
            </a:fld>
            <a:endParaRPr lang="zh-CN" altLang="en-US"/>
          </a:p>
        </p:txBody>
      </p:sp>
    </p:spTree>
    <p:extLst>
      <p:ext uri="{BB962C8B-B14F-4D97-AF65-F5344CB8AC3E}">
        <p14:creationId xmlns:p14="http://schemas.microsoft.com/office/powerpoint/2010/main" val="1597402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20</a:t>
            </a:fld>
            <a:endParaRPr lang="zh-CN" altLang="en-US"/>
          </a:p>
        </p:txBody>
      </p:sp>
    </p:spTree>
    <p:extLst>
      <p:ext uri="{BB962C8B-B14F-4D97-AF65-F5344CB8AC3E}">
        <p14:creationId xmlns:p14="http://schemas.microsoft.com/office/powerpoint/2010/main" val="1085391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21</a:t>
            </a:fld>
            <a:endParaRPr lang="zh-CN" altLang="en-US"/>
          </a:p>
        </p:txBody>
      </p:sp>
    </p:spTree>
    <p:extLst>
      <p:ext uri="{BB962C8B-B14F-4D97-AF65-F5344CB8AC3E}">
        <p14:creationId xmlns:p14="http://schemas.microsoft.com/office/powerpoint/2010/main" val="2734506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22</a:t>
            </a:fld>
            <a:endParaRPr lang="zh-CN" altLang="en-US"/>
          </a:p>
        </p:txBody>
      </p:sp>
    </p:spTree>
    <p:extLst>
      <p:ext uri="{BB962C8B-B14F-4D97-AF65-F5344CB8AC3E}">
        <p14:creationId xmlns:p14="http://schemas.microsoft.com/office/powerpoint/2010/main" val="1078683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571269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37868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25</a:t>
            </a:fld>
            <a:endParaRPr lang="zh-CN" altLang="en-US"/>
          </a:p>
        </p:txBody>
      </p:sp>
    </p:spTree>
    <p:extLst>
      <p:ext uri="{BB962C8B-B14F-4D97-AF65-F5344CB8AC3E}">
        <p14:creationId xmlns:p14="http://schemas.microsoft.com/office/powerpoint/2010/main" val="47150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3</a:t>
            </a:fld>
            <a:endParaRPr lang="zh-CN" altLang="en-US"/>
          </a:p>
        </p:txBody>
      </p:sp>
    </p:spTree>
    <p:extLst>
      <p:ext uri="{BB962C8B-B14F-4D97-AF65-F5344CB8AC3E}">
        <p14:creationId xmlns:p14="http://schemas.microsoft.com/office/powerpoint/2010/main" val="3089968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4</a:t>
            </a:fld>
            <a:endParaRPr lang="zh-CN" altLang="en-US"/>
          </a:p>
        </p:txBody>
      </p:sp>
    </p:spTree>
    <p:extLst>
      <p:ext uri="{BB962C8B-B14F-4D97-AF65-F5344CB8AC3E}">
        <p14:creationId xmlns:p14="http://schemas.microsoft.com/office/powerpoint/2010/main" val="1553235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777958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93427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3184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8</a:t>
            </a:fld>
            <a:endParaRPr lang="zh-CN" altLang="en-US"/>
          </a:p>
        </p:txBody>
      </p:sp>
    </p:spTree>
    <p:extLst>
      <p:ext uri="{BB962C8B-B14F-4D97-AF65-F5344CB8AC3E}">
        <p14:creationId xmlns:p14="http://schemas.microsoft.com/office/powerpoint/2010/main" val="168416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22AA3E-DC3B-4C85-947A-B9C177C7C584}" type="slidenum">
              <a:rPr lang="zh-CN" altLang="en-US" smtClean="0"/>
              <a:t>9</a:t>
            </a:fld>
            <a:endParaRPr lang="zh-CN" altLang="en-US"/>
          </a:p>
        </p:txBody>
      </p:sp>
    </p:spTree>
    <p:extLst>
      <p:ext uri="{BB962C8B-B14F-4D97-AF65-F5344CB8AC3E}">
        <p14:creationId xmlns:p14="http://schemas.microsoft.com/office/powerpoint/2010/main" val="158793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26580"/>
            <a:ext cx="10515600" cy="410730"/>
          </a:xfrm>
        </p:spPr>
        <p:txBody>
          <a:bodyPr>
            <a:normAutofit/>
          </a:bodyPr>
          <a:lstStyle>
            <a:lvl1pPr algn="ctr">
              <a:defRPr sz="3200" b="1">
                <a:solidFill>
                  <a:schemeClr val="tx2"/>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48145"/>
            <a:ext cx="12192000" cy="6109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4060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F80A45-DC1C-46FE-9148-055A77247C85}" type="datetimeFigureOut">
              <a:rPr lang="zh-CN" altLang="en-US" smtClean="0"/>
              <a:t>2018/3/13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4AE0C1-3830-4535-A5C3-0CF46C2535B8}" type="slidenum">
              <a:rPr lang="zh-CN" altLang="en-US" smtClean="0"/>
              <a:t>‹#›</a:t>
            </a:fld>
            <a:endParaRPr lang="zh-CN" altLang="en-US"/>
          </a:p>
        </p:txBody>
      </p:sp>
    </p:spTree>
    <p:extLst>
      <p:ext uri="{BB962C8B-B14F-4D97-AF65-F5344CB8AC3E}">
        <p14:creationId xmlns:p14="http://schemas.microsoft.com/office/powerpoint/2010/main" val="24686026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97432"/>
          </a:xfrm>
          <a:prstGeom prst="rect">
            <a:avLst/>
          </a:prstGeom>
        </p:spPr>
      </p:pic>
    </p:spTree>
    <p:extLst>
      <p:ext uri="{BB962C8B-B14F-4D97-AF65-F5344CB8AC3E}">
        <p14:creationId xmlns:p14="http://schemas.microsoft.com/office/powerpoint/2010/main" val="6573312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6D601E6-F181-4CE0-8AA3-7C4371F30F33}" type="datetimeFigureOut">
              <a:rPr lang="zh-CN" altLang="en-US" smtClean="0"/>
              <a:t>2018/3/13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9FA451-B590-40DD-8D85-FC516DB515DB}" type="slidenum">
              <a:rPr lang="zh-CN" altLang="en-US" smtClean="0"/>
              <a:t>‹#›</a:t>
            </a:fld>
            <a:endParaRPr lang="zh-CN" altLang="en-US"/>
          </a:p>
        </p:txBody>
      </p:sp>
    </p:spTree>
    <p:extLst>
      <p:ext uri="{BB962C8B-B14F-4D97-AF65-F5344CB8AC3E}">
        <p14:creationId xmlns:p14="http://schemas.microsoft.com/office/powerpoint/2010/main" val="3875774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5408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2.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中国爱乐乐团 - 红旗颂 - 纯音乐版">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10786712" y="-2241884"/>
            <a:ext cx="609600" cy="609600"/>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1452" y="662939"/>
            <a:ext cx="8123416" cy="2468882"/>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78528" y="2665511"/>
            <a:ext cx="6680663" cy="841178"/>
          </a:xfrm>
          <a:prstGeom prst="rect">
            <a:avLst/>
          </a:prstGeom>
        </p:spPr>
      </p:pic>
      <p:sp>
        <p:nvSpPr>
          <p:cNvPr id="5" name="文本框 4"/>
          <p:cNvSpPr txBox="1"/>
          <p:nvPr/>
        </p:nvSpPr>
        <p:spPr>
          <a:xfrm>
            <a:off x="2948761" y="3369529"/>
            <a:ext cx="6340197" cy="830997"/>
          </a:xfrm>
          <a:prstGeom prst="rect">
            <a:avLst/>
          </a:prstGeom>
          <a:noFill/>
        </p:spPr>
        <p:txBody>
          <a:bodyPr wrap="none" rtlCol="0">
            <a:spAutoFit/>
          </a:bodyPr>
          <a:lstStyle/>
          <a:p>
            <a:pPr algn="ctr"/>
            <a:r>
              <a:rPr lang="zh-CN" altLang="en-US" sz="4800" b="1" dirty="0">
                <a:solidFill>
                  <a:schemeClr val="tx2"/>
                </a:solidFill>
              </a:rPr>
              <a:t>全国两会工作报告模板</a:t>
            </a:r>
          </a:p>
        </p:txBody>
      </p:sp>
      <p:sp>
        <p:nvSpPr>
          <p:cNvPr id="6" name="文本框 66">
            <a:extLst>
              <a:ext uri="{FF2B5EF4-FFF2-40B4-BE49-F238E27FC236}">
                <a16:creationId xmlns:a16="http://schemas.microsoft.com/office/drawing/2014/main" id="{BCB2803C-D052-4CC0-9913-C210BB5E4FAE}"/>
              </a:ext>
            </a:extLst>
          </p:cNvPr>
          <p:cNvSpPr txBox="1">
            <a:spLocks noChangeArrowheads="1"/>
          </p:cNvSpPr>
          <p:nvPr/>
        </p:nvSpPr>
        <p:spPr bwMode="auto">
          <a:xfrm>
            <a:off x="3654091" y="4200526"/>
            <a:ext cx="4929536" cy="73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103">
              <a:defRPr/>
            </a:pPr>
            <a:r>
              <a:rPr lang="zh-CN" altLang="en-US" sz="1400" dirty="0">
                <a:solidFill>
                  <a:schemeClr val="tx1">
                    <a:lumMod val="75000"/>
                    <a:lumOff val="25000"/>
                  </a:schemeClr>
                </a:solidFill>
                <a:sym typeface="+mn-ea"/>
              </a:rPr>
              <a:t>Here to add your text, mainly to avoid large sections o</a:t>
            </a:r>
            <a:r>
              <a:rPr lang="en-US" altLang="zh-CN" sz="1400" dirty="0">
                <a:solidFill>
                  <a:schemeClr val="tx1">
                    <a:lumMod val="75000"/>
                    <a:lumOff val="25000"/>
                  </a:schemeClr>
                </a:solidFill>
                <a:sym typeface="+mn-ea"/>
              </a:rPr>
              <a:t>f </a:t>
            </a:r>
            <a:r>
              <a:rPr lang="zh-CN" altLang="en-US" sz="1400" dirty="0">
                <a:solidFill>
                  <a:schemeClr val="tx1">
                    <a:lumMod val="75000"/>
                    <a:lumOff val="25000"/>
                  </a:schemeClr>
                </a:solidFill>
                <a:sym typeface="+mn-ea"/>
              </a:rPr>
              <a:t>text</a:t>
            </a:r>
            <a:r>
              <a:rPr lang="en-US" altLang="zh-CN" sz="1400" dirty="0">
                <a:solidFill>
                  <a:schemeClr val="tx1">
                    <a:lumMod val="75000"/>
                    <a:lumOff val="25000"/>
                  </a:schemeClr>
                </a:solidFill>
                <a:sym typeface="+mn-ea"/>
              </a:rPr>
              <a:t>.</a:t>
            </a:r>
            <a:r>
              <a:rPr lang="zh-CN" altLang="en-US" sz="1400" dirty="0">
                <a:solidFill>
                  <a:schemeClr val="tx1">
                    <a:lumMod val="75000"/>
                    <a:lumOff val="25000"/>
                  </a:schemeClr>
                </a:solidFill>
                <a:sym typeface="+mn-ea"/>
              </a:rPr>
              <a:t>Here to add your text</a:t>
            </a:r>
            <a:r>
              <a:rPr lang="en-US" altLang="zh-CN" sz="1400" dirty="0">
                <a:solidFill>
                  <a:schemeClr val="tx1">
                    <a:lumMod val="75000"/>
                    <a:lumOff val="25000"/>
                  </a:schemeClr>
                </a:solidFill>
                <a:sym typeface="+mn-ea"/>
              </a:rPr>
              <a:t>.</a:t>
            </a:r>
            <a:r>
              <a:rPr lang="zh-CN" altLang="en-US" sz="1400" dirty="0">
                <a:solidFill>
                  <a:schemeClr val="tx1">
                    <a:lumMod val="75000"/>
                    <a:lumOff val="25000"/>
                  </a:schemeClr>
                </a:solidFill>
                <a:sym typeface="+mn-ea"/>
              </a:rPr>
              <a:t>Here to add your textHere to add your text, mainly to avoid large sections o</a:t>
            </a:r>
            <a:r>
              <a:rPr lang="en-US" altLang="zh-CN" sz="1400" dirty="0">
                <a:solidFill>
                  <a:schemeClr val="tx1">
                    <a:lumMod val="75000"/>
                    <a:lumOff val="25000"/>
                  </a:schemeClr>
                </a:solidFill>
                <a:sym typeface="+mn-ea"/>
              </a:rPr>
              <a:t>f </a:t>
            </a:r>
            <a:r>
              <a:rPr lang="zh-CN" altLang="en-US" sz="1400" dirty="0">
                <a:solidFill>
                  <a:schemeClr val="tx1">
                    <a:lumMod val="75000"/>
                    <a:lumOff val="25000"/>
                  </a:schemeClr>
                </a:solidFill>
                <a:sym typeface="+mn-ea"/>
              </a:rPr>
              <a:t>text</a:t>
            </a:r>
            <a:r>
              <a:rPr lang="en-US" altLang="zh-CN" sz="1400" dirty="0">
                <a:solidFill>
                  <a:schemeClr val="tx1">
                    <a:lumMod val="75000"/>
                    <a:lumOff val="25000"/>
                  </a:schemeClr>
                </a:solidFill>
                <a:sym typeface="+mn-ea"/>
              </a:rPr>
              <a:t>.</a:t>
            </a:r>
            <a:endParaRPr lang="zh-CN" altLang="en-US" sz="14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sym typeface="+mn-ea"/>
            </a:endParaRPr>
          </a:p>
        </p:txBody>
      </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4757246"/>
            <a:ext cx="3817620" cy="2237915"/>
          </a:xfrm>
          <a:prstGeom prst="rect">
            <a:avLst/>
          </a:prstGeom>
        </p:spPr>
      </p:pic>
      <p:sp>
        <p:nvSpPr>
          <p:cNvPr id="8" name="文本框 7">
            <a:extLst>
              <a:ext uri="{FF2B5EF4-FFF2-40B4-BE49-F238E27FC236}">
                <a16:creationId xmlns:a16="http://schemas.microsoft.com/office/drawing/2014/main" id="{38CB2AC8-0918-4A96-86BE-6BDEFF6E2686}"/>
              </a:ext>
            </a:extLst>
          </p:cNvPr>
          <p:cNvSpPr txBox="1"/>
          <p:nvPr/>
        </p:nvSpPr>
        <p:spPr>
          <a:xfrm>
            <a:off x="4744692" y="5139929"/>
            <a:ext cx="2702615" cy="369332"/>
          </a:xfrm>
          <a:prstGeom prst="rect">
            <a:avLst/>
          </a:prstGeom>
          <a:noFill/>
        </p:spPr>
        <p:txBody>
          <a:bodyPr wrap="square" rtlCol="0">
            <a:spAutoFit/>
          </a:bodyPr>
          <a:lstStyle/>
          <a:p>
            <a:r>
              <a:rPr lang="zh-CN" altLang="en-US" dirty="0"/>
              <a:t>汇报人：锦素图文素材坊</a:t>
            </a:r>
          </a:p>
        </p:txBody>
      </p:sp>
    </p:spTree>
    <p:extLst>
      <p:ext uri="{BB962C8B-B14F-4D97-AF65-F5344CB8AC3E}">
        <p14:creationId xmlns:p14="http://schemas.microsoft.com/office/powerpoint/2010/main" val="2562405634"/>
      </p:ext>
    </p:extLst>
  </p:cSld>
  <p:clrMapOvr>
    <a:masterClrMapping/>
  </p:clrMapOvr>
  <mc:AlternateContent xmlns:mc="http://schemas.openxmlformats.org/markup-compatibility/2006" xmlns:p14="http://schemas.microsoft.com/office/powerpoint/2010/main">
    <mc:Choice Requires="p14">
      <p:transition p14:dur="1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950"/>
                            </p:stCondLst>
                            <p:childTnLst>
                              <p:par>
                                <p:cTn id="34" presetID="22" presetClass="entr" presetSubtype="4" fill="hold" grpId="0" nodeType="afterEffect">
                                  <p:stCondLst>
                                    <p:cond delay="0"/>
                                  </p:stCondLst>
                                  <p:iterate type="lt">
                                    <p:tmPct val="0"/>
                                  </p:iterate>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37" repeatCount="indefinite" fill="remove" display="0">
                  <p:stCondLst>
                    <p:cond delay="indefinite"/>
                  </p:stCondLst>
                  <p:endCondLst>
                    <p:cond evt="onStopAudio" delay="0">
                      <p:tgtEl>
                        <p:sldTgt/>
                      </p:tgtEl>
                    </p:cond>
                  </p:endCondLst>
                </p:cTn>
                <p:tgtEl>
                  <p:spTgt spid="2"/>
                </p:tgtEl>
              </p:cMediaNode>
            </p:audio>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7"/>
          <p:cNvGrpSpPr/>
          <p:nvPr/>
        </p:nvGrpSpPr>
        <p:grpSpPr>
          <a:xfrm>
            <a:off x="7280071" y="3304567"/>
            <a:ext cx="1073372" cy="1105299"/>
            <a:chOff x="5217363" y="3593206"/>
            <a:chExt cx="805239" cy="829190"/>
          </a:xfrm>
        </p:grpSpPr>
        <p:sp>
          <p:nvSpPr>
            <p:cNvPr id="45" name="Oval 34"/>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nvGrpSpPr>
            <p:cNvPr id="3" name="Group 126"/>
            <p:cNvGrpSpPr/>
            <p:nvPr/>
          </p:nvGrpSpPr>
          <p:grpSpPr>
            <a:xfrm>
              <a:off x="5268340" y="3645631"/>
              <a:ext cx="703284" cy="724338"/>
              <a:chOff x="5268340" y="3645631"/>
              <a:chExt cx="703284" cy="724338"/>
            </a:xfrm>
          </p:grpSpPr>
          <p:sp>
            <p:nvSpPr>
              <p:cNvPr id="46"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47" name="Oval 36"/>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0"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grpSp>
        <p:nvGrpSpPr>
          <p:cNvPr id="4" name="Group 123"/>
          <p:cNvGrpSpPr/>
          <p:nvPr/>
        </p:nvGrpSpPr>
        <p:grpSpPr>
          <a:xfrm>
            <a:off x="3291581" y="2558671"/>
            <a:ext cx="2100981" cy="2162106"/>
            <a:chOff x="2668480" y="971897"/>
            <a:chExt cx="1576146" cy="1622002"/>
          </a:xfrm>
        </p:grpSpPr>
        <p:sp>
          <p:nvSpPr>
            <p:cNvPr id="54" name="Oval 43"/>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5"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6" name="Oval 45"/>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7"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0" name="Freeform 55"/>
            <p:cNvSpPr>
              <a:spLocks/>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3" name="Freeform 58"/>
            <p:cNvSpPr>
              <a:spLocks/>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4" name="Freeform 59"/>
            <p:cNvSpPr>
              <a:spLocks/>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5" name="Freeform 60"/>
            <p:cNvSpPr>
              <a:spLocks/>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6"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2"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1"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nvGrpSpPr>
          <p:cNvPr id="5" name="Group 125"/>
          <p:cNvGrpSpPr/>
          <p:nvPr/>
        </p:nvGrpSpPr>
        <p:grpSpPr>
          <a:xfrm>
            <a:off x="5979262" y="3485693"/>
            <a:ext cx="1445032" cy="1486090"/>
            <a:chOff x="4548411" y="2906316"/>
            <a:chExt cx="1084056" cy="1114858"/>
          </a:xfrm>
        </p:grpSpPr>
        <p:sp>
          <p:nvSpPr>
            <p:cNvPr id="48" name="Oval 37"/>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49"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0" name="Oval 39"/>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9"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75"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77" name="Freeform 52"/>
            <p:cNvSpPr>
              <a:spLocks/>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0" name="Freeform 75"/>
            <p:cNvSpPr>
              <a:spLocks/>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1" name="Freeform 76"/>
            <p:cNvSpPr>
              <a:spLocks/>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2" name="Freeform 77"/>
            <p:cNvSpPr>
              <a:spLocks/>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3"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6" name="Freeform 81"/>
            <p:cNvSpPr>
              <a:spLocks/>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7" name="Freeform 82"/>
            <p:cNvSpPr>
              <a:spLocks/>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9"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nvGrpSpPr>
          <p:cNvPr id="6" name="Group 124"/>
          <p:cNvGrpSpPr/>
          <p:nvPr/>
        </p:nvGrpSpPr>
        <p:grpSpPr>
          <a:xfrm>
            <a:off x="5129073" y="1931148"/>
            <a:ext cx="1755671" cy="1745659"/>
            <a:chOff x="3707801" y="2040749"/>
            <a:chExt cx="1317096" cy="1309585"/>
          </a:xfrm>
        </p:grpSpPr>
        <p:sp>
          <p:nvSpPr>
            <p:cNvPr id="51" name="Oval 40"/>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2"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3" name="Oval 42"/>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78"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9" name="Freeform 64"/>
            <p:cNvSpPr>
              <a:spLocks/>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1" name="Freeform 66"/>
            <p:cNvSpPr>
              <a:spLocks/>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3"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6" name="Freeform 71"/>
            <p:cNvSpPr>
              <a:spLocks/>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7" name="Freeform 72"/>
            <p:cNvSpPr>
              <a:spLocks/>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nvGrpSpPr>
          <p:cNvPr id="7" name="Group 128"/>
          <p:cNvGrpSpPr/>
          <p:nvPr/>
        </p:nvGrpSpPr>
        <p:grpSpPr>
          <a:xfrm>
            <a:off x="6899880" y="1529056"/>
            <a:ext cx="3127636" cy="923609"/>
            <a:chOff x="384265" y="2982432"/>
            <a:chExt cx="2346338" cy="692887"/>
          </a:xfrm>
        </p:grpSpPr>
        <p:sp>
          <p:nvSpPr>
            <p:cNvPr id="130"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31"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8" name="Group 131"/>
          <p:cNvGrpSpPr/>
          <p:nvPr/>
        </p:nvGrpSpPr>
        <p:grpSpPr>
          <a:xfrm>
            <a:off x="510067" y="2985296"/>
            <a:ext cx="2781514" cy="923609"/>
            <a:chOff x="336640" y="2982432"/>
            <a:chExt cx="2086679" cy="692887"/>
          </a:xfrm>
        </p:grpSpPr>
        <p:sp>
          <p:nvSpPr>
            <p:cNvPr id="133" name="文本框 11"/>
            <p:cNvSpPr txBox="1"/>
            <p:nvPr/>
          </p:nvSpPr>
          <p:spPr>
            <a:xfrm>
              <a:off x="1161435"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34"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9" name="Group 134"/>
          <p:cNvGrpSpPr/>
          <p:nvPr/>
        </p:nvGrpSpPr>
        <p:grpSpPr>
          <a:xfrm>
            <a:off x="8463698" y="3249139"/>
            <a:ext cx="3127636" cy="923609"/>
            <a:chOff x="384265" y="2982432"/>
            <a:chExt cx="2346338" cy="692887"/>
          </a:xfrm>
        </p:grpSpPr>
        <p:sp>
          <p:nvSpPr>
            <p:cNvPr id="136"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37"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10" name="Group 137"/>
          <p:cNvGrpSpPr/>
          <p:nvPr/>
        </p:nvGrpSpPr>
        <p:grpSpPr>
          <a:xfrm>
            <a:off x="5860476" y="4971784"/>
            <a:ext cx="3127636" cy="923609"/>
            <a:chOff x="384265" y="2982432"/>
            <a:chExt cx="2346338" cy="692887"/>
          </a:xfrm>
        </p:grpSpPr>
        <p:sp>
          <p:nvSpPr>
            <p:cNvPr id="139"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40"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1252640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1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Top)">
                                      <p:cBhvr>
                                        <p:cTn id="31" dur="500"/>
                                        <p:tgtEl>
                                          <p:spTgt spid="7"/>
                                        </p:tgtEl>
                                      </p:cBhvr>
                                    </p:animEffect>
                                  </p:childTnLst>
                                </p:cTn>
                              </p:par>
                            </p:childTnLst>
                          </p:cTn>
                        </p:par>
                        <p:par>
                          <p:cTn id="32" fill="hold">
                            <p:stCondLst>
                              <p:cond delay="4500"/>
                            </p:stCondLst>
                            <p:childTnLst>
                              <p:par>
                                <p:cTn id="33" presetID="1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Top)">
                                      <p:cBhvr>
                                        <p:cTn id="35" dur="500"/>
                                        <p:tgtEl>
                                          <p:spTgt spid="8"/>
                                        </p:tgtEl>
                                      </p:cBhvr>
                                    </p:animEffect>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lide(fromTop)">
                                      <p:cBhvr>
                                        <p:cTn id="39" dur="500"/>
                                        <p:tgtEl>
                                          <p:spTgt spid="9"/>
                                        </p:tgtEl>
                                      </p:cBhvr>
                                    </p:animEffect>
                                  </p:childTnLst>
                                </p:cTn>
                              </p:par>
                            </p:childTnLst>
                          </p:cTn>
                        </p:par>
                        <p:par>
                          <p:cTn id="40" fill="hold">
                            <p:stCondLst>
                              <p:cond delay="5500"/>
                            </p:stCondLst>
                            <p:childTnLst>
                              <p:par>
                                <p:cTn id="41" presetID="1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To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35" name="Freeform 6"/>
            <p:cNvSpPr>
              <a:spLocks/>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36" name="Freeform 7"/>
            <p:cNvSpPr>
              <a:spLocks/>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37" name="Freeform 8"/>
            <p:cNvSpPr>
              <a:spLocks/>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38" name="Freeform 9"/>
            <p:cNvSpPr>
              <a:spLocks/>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nvGrpSpPr>
            <p:cNvPr id="3" name="组合 48"/>
            <p:cNvGrpSpPr/>
            <p:nvPr/>
          </p:nvGrpSpPr>
          <p:grpSpPr>
            <a:xfrm>
              <a:off x="4611947" y="1399612"/>
              <a:ext cx="842963" cy="383381"/>
              <a:chOff x="8478838" y="1247776"/>
              <a:chExt cx="1123950" cy="511175"/>
            </a:xfrm>
            <a:solidFill>
              <a:schemeClr val="bg1"/>
            </a:solidFill>
          </p:grpSpPr>
          <p:sp>
            <p:nvSpPr>
              <p:cNvPr id="44" name="Freeform 24"/>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47" name="Freeform 28"/>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50" name="Freeform 31"/>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grpSp>
        <p:grpSp>
          <p:nvGrpSpPr>
            <p:cNvPr id="4" name="组合 59"/>
            <p:cNvGrpSpPr/>
            <p:nvPr/>
          </p:nvGrpSpPr>
          <p:grpSpPr>
            <a:xfrm>
              <a:off x="6796172" y="1361681"/>
              <a:ext cx="527447" cy="531019"/>
              <a:chOff x="10121900" y="1050926"/>
              <a:chExt cx="703262" cy="708025"/>
            </a:xfrm>
            <a:solidFill>
              <a:schemeClr val="bg1"/>
            </a:solidFill>
          </p:grpSpPr>
          <p:sp>
            <p:nvSpPr>
              <p:cNvPr id="53" name="Freeform 44"/>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54" name="Freeform 45"/>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grpSp>
        <p:grpSp>
          <p:nvGrpSpPr>
            <p:cNvPr id="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58" name="Freeform 59"/>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0" name="Freeform 61"/>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1" name="Freeform 62"/>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2" name="Freeform 63"/>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3" name="Freeform 64"/>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4" name="Freeform 65"/>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grpSp>
        <p:grpSp>
          <p:nvGrpSpPr>
            <p:cNvPr id="6"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7" name="Freeform 6"/>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8" name="Freeform 7"/>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70" name="Freeform 9"/>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71" name="Freeform 10"/>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72" name="Freeform 11"/>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sp>
            <p:nvSpPr>
              <p:cNvPr id="73" name="Freeform 12"/>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2800">
                  <a:solidFill>
                    <a:schemeClr val="tx1">
                      <a:lumMod val="50000"/>
                    </a:schemeClr>
                  </a:solidFill>
                </a:endParaRPr>
              </a:p>
            </p:txBody>
          </p:sp>
        </p:grpSp>
      </p:grpSp>
      <p:grpSp>
        <p:nvGrpSpPr>
          <p:cNvPr id="7" name="Group 74"/>
          <p:cNvGrpSpPr/>
          <p:nvPr/>
        </p:nvGrpSpPr>
        <p:grpSpPr>
          <a:xfrm>
            <a:off x="7937771" y="1685987"/>
            <a:ext cx="3441624" cy="923609"/>
            <a:chOff x="336640" y="2982432"/>
            <a:chExt cx="2581890" cy="692887"/>
          </a:xfrm>
        </p:grpSpPr>
        <p:sp>
          <p:nvSpPr>
            <p:cNvPr id="76"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77"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8" name="Group 77"/>
          <p:cNvGrpSpPr/>
          <p:nvPr/>
        </p:nvGrpSpPr>
        <p:grpSpPr>
          <a:xfrm>
            <a:off x="7937771" y="4748589"/>
            <a:ext cx="3441624" cy="923609"/>
            <a:chOff x="336640" y="2982432"/>
            <a:chExt cx="2581890" cy="692887"/>
          </a:xfrm>
        </p:grpSpPr>
        <p:sp>
          <p:nvSpPr>
            <p:cNvPr id="79"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80"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9" name="Group 80"/>
          <p:cNvGrpSpPr/>
          <p:nvPr/>
        </p:nvGrpSpPr>
        <p:grpSpPr>
          <a:xfrm>
            <a:off x="676933" y="1753258"/>
            <a:ext cx="3441624" cy="905487"/>
            <a:chOff x="336640" y="2996026"/>
            <a:chExt cx="2581890" cy="679293"/>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83"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10" name="Group 83"/>
          <p:cNvGrpSpPr/>
          <p:nvPr/>
        </p:nvGrpSpPr>
        <p:grpSpPr>
          <a:xfrm>
            <a:off x="676933" y="4706889"/>
            <a:ext cx="3441624" cy="905487"/>
            <a:chOff x="336640" y="2996026"/>
            <a:chExt cx="2581890" cy="679293"/>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86"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654661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lide(fromTop)">
                                      <p:cBhvr>
                                        <p:cTn id="14" dur="500"/>
                                        <p:tgtEl>
                                          <p:spTgt spid="9"/>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Top)">
                                      <p:cBhvr>
                                        <p:cTn id="18" dur="500"/>
                                        <p:tgtEl>
                                          <p:spTgt spid="10"/>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Top)">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To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extLst/>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3"/>
          <p:cNvGrpSpPr/>
          <p:nvPr/>
        </p:nvGrpSpPr>
        <p:grpSpPr>
          <a:xfrm>
            <a:off x="7004333" y="1196000"/>
            <a:ext cx="4576641" cy="1152464"/>
            <a:chOff x="138498" y="3002145"/>
            <a:chExt cx="3433375" cy="864573"/>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1"/>
                  </a:solidFill>
                  <a:latin typeface="微软雅黑" pitchFamily="34" charset="-122"/>
                  <a:ea typeface="微软雅黑" pitchFamily="34" charset="-122"/>
                </a:rPr>
                <a:t>点击添加标题</a:t>
              </a:r>
              <a:endParaRPr lang="en-US" altLang="zh-CN" sz="1866" dirty="0">
                <a:solidFill>
                  <a:schemeClr val="accent1"/>
                </a:solidFill>
                <a:latin typeface="微软雅黑" pitchFamily="34" charset="-122"/>
                <a:ea typeface="微软雅黑" pitchFamily="34" charset="-122"/>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 name="Group 17"/>
          <p:cNvGrpSpPr/>
          <p:nvPr/>
        </p:nvGrpSpPr>
        <p:grpSpPr>
          <a:xfrm>
            <a:off x="7017029" y="2375176"/>
            <a:ext cx="4716306" cy="1152464"/>
            <a:chOff x="138498" y="3002145"/>
            <a:chExt cx="3538151" cy="864573"/>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2"/>
                  </a:solidFill>
                  <a:latin typeface="微软雅黑" pitchFamily="34" charset="-122"/>
                  <a:ea typeface="微软雅黑" pitchFamily="34" charset="-122"/>
                </a:rPr>
                <a:t>点击添加标题</a:t>
              </a:r>
              <a:endParaRPr lang="en-US" altLang="zh-CN" sz="1866" dirty="0">
                <a:solidFill>
                  <a:schemeClr val="accent2"/>
                </a:solidFill>
                <a:latin typeface="微软雅黑" pitchFamily="34" charset="-122"/>
                <a:ea typeface="微软雅黑" pitchFamily="34" charset="-122"/>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4" name="Group 21"/>
          <p:cNvGrpSpPr/>
          <p:nvPr/>
        </p:nvGrpSpPr>
        <p:grpSpPr>
          <a:xfrm>
            <a:off x="7029725" y="3553544"/>
            <a:ext cx="4551248" cy="1152464"/>
            <a:chOff x="138498" y="3002145"/>
            <a:chExt cx="3414325" cy="864573"/>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3"/>
                  </a:solidFill>
                  <a:latin typeface="微软雅黑" pitchFamily="34" charset="-122"/>
                  <a:ea typeface="微软雅黑" pitchFamily="34" charset="-122"/>
                </a:rPr>
                <a:t>点击添加标题</a:t>
              </a:r>
              <a:endParaRPr lang="en-US" altLang="zh-CN" sz="1866" dirty="0">
                <a:solidFill>
                  <a:schemeClr val="accent3"/>
                </a:solidFill>
                <a:latin typeface="微软雅黑" pitchFamily="34" charset="-122"/>
                <a:ea typeface="微软雅黑" pitchFamily="34" charset="-122"/>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6" name="Group 25"/>
          <p:cNvGrpSpPr/>
          <p:nvPr/>
        </p:nvGrpSpPr>
        <p:grpSpPr>
          <a:xfrm>
            <a:off x="7029725" y="4736762"/>
            <a:ext cx="4551248" cy="1152464"/>
            <a:chOff x="138498" y="3002145"/>
            <a:chExt cx="3414325" cy="864573"/>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4</a:t>
              </a:r>
              <a:endParaRPr lang="zh-CN" altLang="en-US" sz="2133" b="1" dirty="0">
                <a:solidFill>
                  <a:schemeClr val="bg1"/>
                </a:solidFill>
                <a:latin typeface="微软雅黑" pitchFamily="34" charset="-122"/>
                <a:ea typeface="微软雅黑" pitchFamily="34" charset="-122"/>
              </a:endParaRPr>
            </a:p>
          </p:txBody>
        </p:sp>
        <p:sp>
          <p:nvSpPr>
            <p:cNvPr id="28"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4"/>
                  </a:solidFill>
                  <a:latin typeface="微软雅黑" pitchFamily="34" charset="-122"/>
                  <a:ea typeface="微软雅黑" pitchFamily="34" charset="-122"/>
                </a:rPr>
                <a:t>点击添加标题</a:t>
              </a:r>
              <a:endParaRPr lang="en-US" altLang="zh-CN" sz="1866" dirty="0">
                <a:solidFill>
                  <a:schemeClr val="accent4"/>
                </a:solidFill>
                <a:latin typeface="微软雅黑" pitchFamily="34" charset="-122"/>
                <a:ea typeface="微软雅黑" pitchFamily="34" charset="-122"/>
              </a:endParaRPr>
            </a:p>
          </p:txBody>
        </p:sp>
        <p:sp>
          <p:nvSpPr>
            <p:cNvPr id="29"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sp>
        <p:nvSpPr>
          <p:cNvPr id="7" name="标题 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3953189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To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4848186" y="2618860"/>
          <a:ext cx="6239068" cy="416963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494417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2133" dirty="0">
                <a:solidFill>
                  <a:schemeClr val="tx1">
                    <a:lumMod val="50000"/>
                    <a:lumOff val="50000"/>
                  </a:schemeClr>
                </a:solidFill>
                <a:latin typeface="微软雅黑" pitchFamily="34" charset="-122"/>
              </a:rPr>
              <a:t>系列一</a:t>
            </a:r>
            <a:endParaRPr lang="en-US" altLang="zh-CN" sz="2133" dirty="0">
              <a:solidFill>
                <a:schemeClr val="tx1">
                  <a:lumMod val="50000"/>
                  <a:lumOff val="50000"/>
                </a:schemeClr>
              </a:solidFill>
              <a:latin typeface="微软雅黑"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itchFamily="34" charset="-122"/>
              </a:rPr>
              <a:t>单击添加说明文字单击添加说明文字</a:t>
            </a:r>
          </a:p>
        </p:txBody>
      </p:sp>
      <p:sp>
        <p:nvSpPr>
          <p:cNvPr id="10" name="文本框 7"/>
          <p:cNvSpPr txBox="1">
            <a:spLocks noChangeArrowheads="1"/>
          </p:cNvSpPr>
          <p:nvPr/>
        </p:nvSpPr>
        <p:spPr bwMode="auto">
          <a:xfrm>
            <a:off x="7151844"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zh-CN" altLang="en-US" sz="2133" dirty="0">
                <a:solidFill>
                  <a:schemeClr val="tx1">
                    <a:lumMod val="50000"/>
                    <a:lumOff val="50000"/>
                  </a:schemeClr>
                </a:solidFill>
                <a:latin typeface="微软雅黑" pitchFamily="34" charset="-122"/>
              </a:rPr>
              <a:t>系列二</a:t>
            </a:r>
            <a:endParaRPr lang="en-US" altLang="zh-CN" sz="2133" dirty="0">
              <a:solidFill>
                <a:schemeClr val="tx1">
                  <a:lumMod val="50000"/>
                  <a:lumOff val="50000"/>
                </a:schemeClr>
              </a:solidFill>
              <a:latin typeface="微软雅黑"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itchFamily="34" charset="-122"/>
              </a:rPr>
              <a:t>单击添加说明文字单击添加说明文字</a:t>
            </a:r>
          </a:p>
        </p:txBody>
      </p:sp>
      <p:sp>
        <p:nvSpPr>
          <p:cNvPr id="11" name="文本框 7"/>
          <p:cNvSpPr txBox="1">
            <a:spLocks noChangeArrowheads="1"/>
          </p:cNvSpPr>
          <p:nvPr/>
        </p:nvSpPr>
        <p:spPr bwMode="auto">
          <a:xfrm>
            <a:off x="935951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zh-CN" altLang="en-US" sz="2133" dirty="0">
                <a:solidFill>
                  <a:schemeClr val="tx1">
                    <a:lumMod val="50000"/>
                    <a:lumOff val="50000"/>
                  </a:schemeClr>
                </a:solidFill>
                <a:latin typeface="微软雅黑" pitchFamily="34" charset="-122"/>
              </a:rPr>
              <a:t>系列三</a:t>
            </a:r>
            <a:endParaRPr lang="en-US" altLang="zh-CN" sz="2133" dirty="0">
              <a:solidFill>
                <a:schemeClr val="tx1">
                  <a:lumMod val="50000"/>
                  <a:lumOff val="50000"/>
                </a:schemeClr>
              </a:solidFill>
              <a:latin typeface="微软雅黑"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itchFamily="34" charset="-122"/>
              </a:rPr>
              <a:t>单击添加说明文字单击添加说明文字</a:t>
            </a:r>
          </a:p>
        </p:txBody>
      </p:sp>
      <p:sp>
        <p:nvSpPr>
          <p:cNvPr id="12" name="文本框 7"/>
          <p:cNvSpPr txBox="1">
            <a:spLocks noChangeArrowheads="1"/>
          </p:cNvSpPr>
          <p:nvPr/>
        </p:nvSpPr>
        <p:spPr bwMode="auto">
          <a:xfrm>
            <a:off x="732586" y="1989216"/>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p:txBody>
      </p:sp>
      <p:cxnSp>
        <p:nvCxnSpPr>
          <p:cNvPr id="13" name="直接连接符 12"/>
          <p:cNvCxnSpPr/>
          <p:nvPr/>
        </p:nvCxnSpPr>
        <p:spPr>
          <a:xfrm>
            <a:off x="816789" y="2453343"/>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535297"/>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466" dirty="0">
                <a:solidFill>
                  <a:schemeClr val="tx1">
                    <a:lumMod val="50000"/>
                    <a:lumOff val="50000"/>
                  </a:schemeClr>
                </a:solidFill>
                <a:latin typeface="微软雅黑"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6" dirty="0">
              <a:solidFill>
                <a:schemeClr val="tx1">
                  <a:lumMod val="50000"/>
                  <a:lumOff val="50000"/>
                </a:schemeClr>
              </a:solidFill>
              <a:latin typeface="微软雅黑" pitchFamily="34" charset="-122"/>
            </a:endParaRPr>
          </a:p>
          <a:p>
            <a:pPr>
              <a:lnSpc>
                <a:spcPct val="150000"/>
              </a:lnSpc>
              <a:spcBef>
                <a:spcPts val="400"/>
              </a:spcBef>
            </a:pPr>
            <a:endParaRPr lang="en-US" altLang="zh-CN" sz="1466" dirty="0">
              <a:solidFill>
                <a:schemeClr val="tx1">
                  <a:lumMod val="50000"/>
                  <a:lumOff val="50000"/>
                </a:schemeClr>
              </a:solidFill>
              <a:latin typeface="微软雅黑" pitchFamily="34" charset="-122"/>
            </a:endParaRPr>
          </a:p>
          <a:p>
            <a:pPr>
              <a:lnSpc>
                <a:spcPct val="150000"/>
              </a:lnSpc>
              <a:spcBef>
                <a:spcPts val="400"/>
              </a:spcBef>
            </a:pPr>
            <a:endParaRPr lang="zh-CN" altLang="en-US" sz="1466" dirty="0">
              <a:solidFill>
                <a:schemeClr val="tx1">
                  <a:lumMod val="50000"/>
                  <a:lumOff val="50000"/>
                </a:schemeClr>
              </a:solidFill>
              <a:latin typeface="微软雅黑" pitchFamily="34" charset="-122"/>
            </a:endParaRPr>
          </a:p>
        </p:txBody>
      </p:sp>
      <p:sp>
        <p:nvSpPr>
          <p:cNvPr id="15" name="标题 1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64014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720804" y="2503570"/>
          <a:ext cx="3503477" cy="25916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extLst/>
          </p:nvPr>
        </p:nvGraphicFramePr>
        <p:xfrm>
          <a:off x="7583779" y="2503570"/>
          <a:ext cx="3503477" cy="259161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extLst/>
          </p:nvPr>
        </p:nvGraphicFramePr>
        <p:xfrm>
          <a:off x="4176288" y="2503570"/>
          <a:ext cx="3503477" cy="2591613"/>
        </p:xfrm>
        <a:graphic>
          <a:graphicData uri="http://schemas.openxmlformats.org/drawingml/2006/chart">
            <c:chart xmlns:c="http://schemas.openxmlformats.org/drawingml/2006/chart" xmlns:r="http://schemas.openxmlformats.org/officeDocument/2006/relationships" r:id="rId5"/>
          </a:graphicData>
        </a:graphic>
      </p:graphicFrame>
      <p:sp>
        <p:nvSpPr>
          <p:cNvPr id="11" name="文本框 13"/>
          <p:cNvSpPr txBox="1"/>
          <p:nvPr/>
        </p:nvSpPr>
        <p:spPr>
          <a:xfrm>
            <a:off x="1344710" y="3455012"/>
            <a:ext cx="2303656" cy="748795"/>
          </a:xfrm>
          <a:prstGeom prst="rect">
            <a:avLst/>
          </a:prstGeom>
          <a:noFill/>
        </p:spPr>
        <p:txBody>
          <a:bodyPr wrap="square" rtlCol="0">
            <a:spAutoFit/>
          </a:bodyPr>
          <a:lstStyle/>
          <a:p>
            <a:pPr algn="ctr"/>
            <a:r>
              <a:rPr lang="en-US" altLang="zh-CN" sz="4266" dirty="0">
                <a:solidFill>
                  <a:schemeClr val="tx1">
                    <a:lumMod val="50000"/>
                    <a:lumOff val="50000"/>
                  </a:schemeClr>
                </a:solidFill>
                <a:latin typeface="Calibri Light" panose="020F0302020204030204" pitchFamily="34" charset="0"/>
              </a:rPr>
              <a:t>75%</a:t>
            </a:r>
            <a:endParaRPr lang="zh-CN" altLang="en-US" sz="4266" dirty="0">
              <a:solidFill>
                <a:schemeClr val="tx1">
                  <a:lumMod val="50000"/>
                  <a:lumOff val="50000"/>
                </a:schemeClr>
              </a:solidFill>
              <a:latin typeface="Calibri Light" panose="020F0302020204030204" pitchFamily="34" charset="0"/>
            </a:endParaRPr>
          </a:p>
        </p:txBody>
      </p:sp>
      <p:sp>
        <p:nvSpPr>
          <p:cNvPr id="12" name="文本框 14"/>
          <p:cNvSpPr txBox="1"/>
          <p:nvPr/>
        </p:nvSpPr>
        <p:spPr>
          <a:xfrm>
            <a:off x="4872183" y="3467220"/>
            <a:ext cx="2303656" cy="748795"/>
          </a:xfrm>
          <a:prstGeom prst="rect">
            <a:avLst/>
          </a:prstGeom>
          <a:noFill/>
        </p:spPr>
        <p:txBody>
          <a:bodyPr wrap="square" rtlCol="0">
            <a:spAutoFit/>
          </a:bodyPr>
          <a:lstStyle/>
          <a:p>
            <a:pPr algn="ctr"/>
            <a:r>
              <a:rPr lang="en-US" altLang="zh-CN" sz="4266" dirty="0">
                <a:solidFill>
                  <a:schemeClr val="tx1">
                    <a:lumMod val="50000"/>
                    <a:lumOff val="50000"/>
                  </a:schemeClr>
                </a:solidFill>
                <a:latin typeface="Calibri Light" panose="020F0302020204030204" pitchFamily="34" charset="0"/>
              </a:rPr>
              <a:t>50%</a:t>
            </a:r>
            <a:endParaRPr lang="zh-CN" altLang="en-US" sz="4266" dirty="0">
              <a:solidFill>
                <a:schemeClr val="tx1">
                  <a:lumMod val="50000"/>
                  <a:lumOff val="50000"/>
                </a:schemeClr>
              </a:solidFill>
              <a:latin typeface="Calibri Light" panose="020F0302020204030204" pitchFamily="34" charset="0"/>
            </a:endParaRPr>
          </a:p>
        </p:txBody>
      </p:sp>
      <p:sp>
        <p:nvSpPr>
          <p:cNvPr id="13" name="文本框 15"/>
          <p:cNvSpPr txBox="1"/>
          <p:nvPr/>
        </p:nvSpPr>
        <p:spPr>
          <a:xfrm>
            <a:off x="8207685" y="3467220"/>
            <a:ext cx="2303656" cy="748795"/>
          </a:xfrm>
          <a:prstGeom prst="rect">
            <a:avLst/>
          </a:prstGeom>
          <a:noFill/>
        </p:spPr>
        <p:txBody>
          <a:bodyPr wrap="square" rtlCol="0">
            <a:spAutoFit/>
          </a:bodyPr>
          <a:lstStyle/>
          <a:p>
            <a:pPr algn="ctr"/>
            <a:r>
              <a:rPr lang="en-US" altLang="zh-CN" sz="4266" dirty="0">
                <a:solidFill>
                  <a:schemeClr val="tx1">
                    <a:lumMod val="50000"/>
                    <a:lumOff val="50000"/>
                  </a:schemeClr>
                </a:solidFill>
                <a:latin typeface="Calibri Light" panose="020F0302020204030204" pitchFamily="34" charset="0"/>
              </a:rPr>
              <a:t>25%</a:t>
            </a:r>
            <a:endParaRPr lang="zh-CN" altLang="en-US" sz="4266" dirty="0">
              <a:solidFill>
                <a:schemeClr val="tx1">
                  <a:lumMod val="50000"/>
                  <a:lumOff val="50000"/>
                </a:schemeClr>
              </a:solidFill>
              <a:latin typeface="Calibri Light" panose="020F0302020204030204" pitchFamily="34" charset="0"/>
            </a:endParaRPr>
          </a:p>
        </p:txBody>
      </p:sp>
      <p:sp>
        <p:nvSpPr>
          <p:cNvPr id="14" name="文本框 7"/>
          <p:cNvSpPr txBox="1">
            <a:spLocks noChangeArrowheads="1"/>
          </p:cNvSpPr>
          <p:nvPr/>
        </p:nvSpPr>
        <p:spPr bwMode="auto">
          <a:xfrm>
            <a:off x="1296720"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a:t>
            </a:r>
          </a:p>
        </p:txBody>
      </p:sp>
      <p:sp>
        <p:nvSpPr>
          <p:cNvPr id="15" name="文本框 7"/>
          <p:cNvSpPr txBox="1">
            <a:spLocks noChangeArrowheads="1"/>
          </p:cNvSpPr>
          <p:nvPr/>
        </p:nvSpPr>
        <p:spPr bwMode="auto">
          <a:xfrm>
            <a:off x="4720688"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a:t>
            </a:r>
          </a:p>
        </p:txBody>
      </p:sp>
      <p:sp>
        <p:nvSpPr>
          <p:cNvPr id="16" name="文本框 7"/>
          <p:cNvSpPr txBox="1">
            <a:spLocks noChangeArrowheads="1"/>
          </p:cNvSpPr>
          <p:nvPr/>
        </p:nvSpPr>
        <p:spPr bwMode="auto">
          <a:xfrm>
            <a:off x="8128179"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a:t>
            </a:r>
          </a:p>
        </p:txBody>
      </p:sp>
      <p:sp>
        <p:nvSpPr>
          <p:cNvPr id="17" name="文本框 7"/>
          <p:cNvSpPr txBox="1">
            <a:spLocks noChangeArrowheads="1"/>
          </p:cNvSpPr>
          <p:nvPr/>
        </p:nvSpPr>
        <p:spPr bwMode="auto">
          <a:xfrm>
            <a:off x="1244897" y="1317315"/>
            <a:ext cx="9842359" cy="124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600">
                <a:solidFill>
                  <a:schemeClr val="tx1">
                    <a:lumMod val="50000"/>
                    <a:lumOff val="50000"/>
                  </a:schemeClr>
                </a:solidFill>
                <a:latin typeface="微软雅黑" pitchFamily="34" charset="-122"/>
              </a:rPr>
              <a:t>单击</a:t>
            </a:r>
            <a:r>
              <a:rPr lang="zh-CN" altLang="en-US" sz="1600" dirty="0">
                <a:solidFill>
                  <a:schemeClr val="tx1">
                    <a:lumMod val="50000"/>
                    <a:lumOff val="50000"/>
                  </a:schemeClr>
                </a:solidFill>
                <a:latin typeface="微软雅黑" pitchFamily="34" charset="-122"/>
              </a:rPr>
              <a:t>此处添加说明文字单击此处添加说明文字单击此处添加说明文字单击此处添加说明文字单击此处单击此处添加</a:t>
            </a:r>
            <a:r>
              <a:rPr lang="zh-CN" altLang="en-US" sz="1600">
                <a:solidFill>
                  <a:schemeClr val="tx1">
                    <a:lumMod val="50000"/>
                    <a:lumOff val="50000"/>
                  </a:schemeClr>
                </a:solidFill>
                <a:latin typeface="微软雅黑" pitchFamily="34" charset="-122"/>
              </a:rPr>
              <a:t>说明文字单击此处添加说明文字单击此处添加说明文字单击此处添加说明文字单击此处添加说明文字单击此处添加说明文字单击此处添加说明文字。</a:t>
            </a:r>
            <a:endParaRPr lang="zh-CN" altLang="en-US" sz="1600" dirty="0">
              <a:solidFill>
                <a:schemeClr val="tx1">
                  <a:lumMod val="50000"/>
                  <a:lumOff val="50000"/>
                </a:schemeClr>
              </a:solidFill>
              <a:latin typeface="微软雅黑" pitchFamily="34" charset="-122"/>
            </a:endParaRPr>
          </a:p>
        </p:txBody>
      </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2718596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250"/>
                            </p:stCondLst>
                            <p:childTnLst>
                              <p:par>
                                <p:cTn id="15" presetID="45"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ppt_w</p:attrName>
                                        </p:attrNameLst>
                                      </p:cBhvr>
                                      <p:tavLst>
                                        <p:tav tm="0" fmla="#ppt_w*sin(2.5*pi*$)">
                                          <p:val>
                                            <p:fltVal val="0"/>
                                          </p:val>
                                        </p:tav>
                                        <p:tav tm="100000">
                                          <p:val>
                                            <p:fltVal val="1"/>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250"/>
                            </p:stCondLst>
                            <p:childTnLst>
                              <p:par>
                                <p:cTn id="30" presetID="4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ppt_w</p:attrName>
                                        </p:attrNameLst>
                                      </p:cBhvr>
                                      <p:tavLst>
                                        <p:tav tm="0" fmla="#ppt_w*sin(2.5*pi*$)">
                                          <p:val>
                                            <p:fltVal val="0"/>
                                          </p:val>
                                        </p:tav>
                                        <p:tav tm="100000">
                                          <p:val>
                                            <p:fltVal val="1"/>
                                          </p:val>
                                        </p:tav>
                                      </p:tavLst>
                                    </p:anim>
                                    <p:anim calcmode="lin" valueType="num">
                                      <p:cBhvr>
                                        <p:cTn id="34" dur="5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2750"/>
                            </p:stCondLst>
                            <p:childTnLst>
                              <p:par>
                                <p:cTn id="36" presetID="2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3250"/>
                            </p:stCondLst>
                            <p:childTnLst>
                              <p:par>
                                <p:cTn id="45" presetID="45"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anim calcmode="lin" valueType="num">
                                      <p:cBhvr>
                                        <p:cTn id="48" dur="500" fill="hold"/>
                                        <p:tgtEl>
                                          <p:spTgt spid="13"/>
                                        </p:tgtEl>
                                        <p:attrNameLst>
                                          <p:attrName>ppt_w</p:attrName>
                                        </p:attrNameLst>
                                      </p:cBhvr>
                                      <p:tavLst>
                                        <p:tav tm="0" fmla="#ppt_w*sin(2.5*pi*$)">
                                          <p:val>
                                            <p:fltVal val="0"/>
                                          </p:val>
                                        </p:tav>
                                        <p:tav tm="100000">
                                          <p:val>
                                            <p:fltVal val="1"/>
                                          </p:val>
                                        </p:tav>
                                      </p:tavLst>
                                    </p:anim>
                                    <p:anim calcmode="lin" valueType="num">
                                      <p:cBhvr>
                                        <p:cTn id="49" dur="500" fill="hold"/>
                                        <p:tgtEl>
                                          <p:spTgt spid="13"/>
                                        </p:tgtEl>
                                        <p:attrNameLst>
                                          <p:attrName>ppt_h</p:attrName>
                                        </p:attrNameLst>
                                      </p:cBhvr>
                                      <p:tavLst>
                                        <p:tav tm="0">
                                          <p:val>
                                            <p:strVal val="#ppt_h"/>
                                          </p:val>
                                        </p:tav>
                                        <p:tav tm="100000">
                                          <p:val>
                                            <p:strVal val="#ppt_h"/>
                                          </p:val>
                                        </p:tav>
                                      </p:tavLst>
                                    </p:anim>
                                  </p:childTnLst>
                                </p:cTn>
                              </p:par>
                            </p:childTnLst>
                          </p:cTn>
                        </p:par>
                        <p:par>
                          <p:cTn id="50" fill="hold">
                            <p:stCondLst>
                              <p:cond delay="375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Graphic spid="10" grpId="0">
        <p:bldAsOne/>
      </p:bldGraphic>
      <p:bldP spid="11"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21"/>
          <p:cNvSpPr/>
          <p:nvPr/>
        </p:nvSpPr>
        <p:spPr>
          <a:xfrm rot="16200000" flipH="1">
            <a:off x="5048165" y="-1190856"/>
            <a:ext cx="2304516" cy="8349908"/>
          </a:xfrm>
          <a:prstGeom prst="round2SameRect">
            <a:avLst>
              <a:gd name="adj1" fmla="val 50000"/>
              <a:gd name="adj2" fmla="val 50000"/>
            </a:avLst>
          </a:prstGeom>
          <a:gradFill>
            <a:gsLst>
              <a:gs pos="70000">
                <a:schemeClr val="accent6">
                  <a:lumMod val="75000"/>
                </a:schemeClr>
              </a:gs>
              <a:gs pos="24000">
                <a:schemeClr val="accent2">
                  <a:lumMod val="20000"/>
                  <a:lumOff val="80000"/>
                </a:schemeClr>
              </a:gs>
              <a:gs pos="0">
                <a:schemeClr val="accent2">
                  <a:lumMod val="40000"/>
                  <a:lumOff val="60000"/>
                </a:schemeClr>
              </a:gs>
              <a:gs pos="50000">
                <a:srgbClr val="FFC000"/>
              </a:gs>
              <a:gs pos="82000">
                <a:srgbClr val="FFC000"/>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3" tIns="60931" rIns="121863" bIns="60931" numCol="1" spcCol="0" rtlCol="0" fromWordArt="0" anchor="ctr" anchorCtr="0" forceAA="0" compatLnSpc="1">
            <a:prstTxWarp prst="textNoShape">
              <a:avLst/>
            </a:prstTxWarp>
            <a:noAutofit/>
          </a:bodyPr>
          <a:lstStyle/>
          <a:p>
            <a:pPr algn="ctr"/>
            <a:endParaRPr lang="bg-BG">
              <a:solidFill>
                <a:schemeClr val="bg1"/>
              </a:solidFill>
            </a:endParaRPr>
          </a:p>
        </p:txBody>
      </p:sp>
      <p:sp>
        <p:nvSpPr>
          <p:cNvPr id="3" name="Round Same Side Corner Rectangle 7"/>
          <p:cNvSpPr/>
          <p:nvPr/>
        </p:nvSpPr>
        <p:spPr>
          <a:xfrm rot="16200000" flipH="1">
            <a:off x="5168977" y="-1049845"/>
            <a:ext cx="2068145" cy="8067888"/>
          </a:xfrm>
          <a:prstGeom prst="round2SameRect">
            <a:avLst>
              <a:gd name="adj1" fmla="val 50000"/>
              <a:gd name="adj2" fmla="val 50000"/>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anchor="ctr"/>
          <a:lstStyle/>
          <a:p>
            <a:pPr algn="ctr" defTabSz="950562">
              <a:defRPr/>
            </a:pPr>
            <a:endParaRPr lang="bg-BG" sz="1900">
              <a:solidFill>
                <a:schemeClr val="bg1"/>
              </a:solidFill>
            </a:endParaRPr>
          </a:p>
        </p:txBody>
      </p:sp>
      <p:sp>
        <p:nvSpPr>
          <p:cNvPr id="4" name="标题 4"/>
          <p:cNvSpPr txBox="1">
            <a:spLocks/>
          </p:cNvSpPr>
          <p:nvPr/>
        </p:nvSpPr>
        <p:spPr>
          <a:xfrm>
            <a:off x="4305741" y="2467558"/>
            <a:ext cx="5091550" cy="1139010"/>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600" b="1" dirty="0">
                <a:solidFill>
                  <a:schemeClr val="bg1"/>
                </a:solidFill>
              </a:rPr>
              <a:t>单击此处添加标题</a:t>
            </a:r>
          </a:p>
        </p:txBody>
      </p:sp>
      <p:sp>
        <p:nvSpPr>
          <p:cNvPr id="5" name="文本框 8"/>
          <p:cNvSpPr txBox="1"/>
          <p:nvPr/>
        </p:nvSpPr>
        <p:spPr>
          <a:xfrm>
            <a:off x="5366266" y="2194237"/>
            <a:ext cx="1906476" cy="369333"/>
          </a:xfrm>
          <a:prstGeom prst="rect">
            <a:avLst/>
          </a:prstGeom>
          <a:noFill/>
        </p:spPr>
        <p:txBody>
          <a:bodyPr wrap="square" lIns="121863" tIns="60931" rIns="121863" bIns="60931" rtlCol="0">
            <a:spAutoFit/>
          </a:bodyPr>
          <a:lstStyle/>
          <a:p>
            <a:pPr algn="ctr"/>
            <a:r>
              <a:rPr lang="zh-CN" altLang="en-US" sz="1600" b="1" spc="800" dirty="0">
                <a:solidFill>
                  <a:schemeClr val="bg1"/>
                </a:solidFill>
                <a:latin typeface="微软雅黑" panose="020B0503020204020204" pitchFamily="34" charset="-122"/>
                <a:ea typeface="微软雅黑" panose="020B0503020204020204" pitchFamily="34" charset="-122"/>
              </a:rPr>
              <a:t>聚焦两会</a:t>
            </a:r>
          </a:p>
        </p:txBody>
      </p:sp>
      <p:cxnSp>
        <p:nvCxnSpPr>
          <p:cNvPr id="6" name="直接连接符 5"/>
          <p:cNvCxnSpPr/>
          <p:nvPr/>
        </p:nvCxnSpPr>
        <p:spPr>
          <a:xfrm>
            <a:off x="3350771"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28650"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034839" y="2521866"/>
            <a:ext cx="1294052" cy="1036177"/>
            <a:chOff x="2448982" y="2108424"/>
            <a:chExt cx="970890" cy="777133"/>
          </a:xfrm>
        </p:grpSpPr>
        <p:sp>
          <p:nvSpPr>
            <p:cNvPr id="9" name="椭圆 8"/>
            <p:cNvSpPr/>
            <p:nvPr/>
          </p:nvSpPr>
          <p:spPr>
            <a:xfrm>
              <a:off x="2585913" y="2162254"/>
              <a:ext cx="669475" cy="66947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标题 4"/>
            <p:cNvSpPr txBox="1">
              <a:spLocks/>
            </p:cNvSpPr>
            <p:nvPr/>
          </p:nvSpPr>
          <p:spPr>
            <a:xfrm>
              <a:off x="2448982" y="2108424"/>
              <a:ext cx="970890" cy="777133"/>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799" dirty="0">
                  <a:solidFill>
                    <a:schemeClr val="bg1"/>
                  </a:solidFill>
                  <a:latin typeface="Impact" pitchFamily="34" charset="0"/>
                  <a:ea typeface="微软雅黑" panose="020B0503020204020204" pitchFamily="34" charset="-122"/>
                  <a:cs typeface="+mn-cs"/>
                </a:rPr>
                <a:t>  03</a:t>
              </a:r>
              <a:endParaRPr lang="zh-CN" altLang="en-US" sz="4799" dirty="0">
                <a:solidFill>
                  <a:schemeClr val="bg1"/>
                </a:solidFill>
                <a:latin typeface="Impact" pitchFamily="34" charset="0"/>
                <a:ea typeface="微软雅黑" panose="020B0503020204020204" pitchFamily="34" charset="-122"/>
                <a:cs typeface="+mn-cs"/>
              </a:endParaRPr>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7246"/>
            <a:ext cx="3817620" cy="2237915"/>
          </a:xfrm>
          <a:prstGeom prst="rect">
            <a:avLst/>
          </a:prstGeom>
        </p:spPr>
      </p:pic>
    </p:spTree>
    <p:extLst>
      <p:ext uri="{BB962C8B-B14F-4D97-AF65-F5344CB8AC3E}">
        <p14:creationId xmlns:p14="http://schemas.microsoft.com/office/powerpoint/2010/main" val="37254987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900" fill="hold"/>
                                        <p:tgtEl>
                                          <p:spTgt spid="3"/>
                                        </p:tgtEl>
                                        <p:attrNameLst>
                                          <p:attrName>ppt_w</p:attrName>
                                        </p:attrNameLst>
                                      </p:cBhvr>
                                      <p:tavLst>
                                        <p:tav tm="0">
                                          <p:val>
                                            <p:fltVal val="0"/>
                                          </p:val>
                                        </p:tav>
                                        <p:tav tm="100000">
                                          <p:val>
                                            <p:strVal val="#ppt_w"/>
                                          </p:val>
                                        </p:tav>
                                      </p:tavLst>
                                    </p:anim>
                                    <p:anim calcmode="lin" valueType="num">
                                      <p:cBhvr>
                                        <p:cTn id="14" dur="900" fill="hold"/>
                                        <p:tgtEl>
                                          <p:spTgt spid="3"/>
                                        </p:tgtEl>
                                        <p:attrNameLst>
                                          <p:attrName>ppt_h</p:attrName>
                                        </p:attrNameLst>
                                      </p:cBhvr>
                                      <p:tavLst>
                                        <p:tav tm="0">
                                          <p:val>
                                            <p:fltVal val="0"/>
                                          </p:val>
                                        </p:tav>
                                        <p:tav tm="100000">
                                          <p:val>
                                            <p:strVal val="#ppt_h"/>
                                          </p:val>
                                        </p:tav>
                                      </p:tavLst>
                                    </p:anim>
                                    <p:animEffect transition="in" filter="fade">
                                      <p:cBhvr>
                                        <p:cTn id="15" dur="9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900" fill="hold"/>
                                        <p:tgtEl>
                                          <p:spTgt spid="2"/>
                                        </p:tgtEl>
                                        <p:attrNameLst>
                                          <p:attrName>ppt_w</p:attrName>
                                        </p:attrNameLst>
                                      </p:cBhvr>
                                      <p:tavLst>
                                        <p:tav tm="0">
                                          <p:val>
                                            <p:fltVal val="0"/>
                                          </p:val>
                                        </p:tav>
                                        <p:tav tm="100000">
                                          <p:val>
                                            <p:strVal val="#ppt_w"/>
                                          </p:val>
                                        </p:tav>
                                      </p:tavLst>
                                    </p:anim>
                                    <p:anim calcmode="lin" valueType="num">
                                      <p:cBhvr>
                                        <p:cTn id="19" dur="900" fill="hold"/>
                                        <p:tgtEl>
                                          <p:spTgt spid="2"/>
                                        </p:tgtEl>
                                        <p:attrNameLst>
                                          <p:attrName>ppt_h</p:attrName>
                                        </p:attrNameLst>
                                      </p:cBhvr>
                                      <p:tavLst>
                                        <p:tav tm="0">
                                          <p:val>
                                            <p:fltVal val="0"/>
                                          </p:val>
                                        </p:tav>
                                        <p:tav tm="100000">
                                          <p:val>
                                            <p:strVal val="#ppt_h"/>
                                          </p:val>
                                        </p:tav>
                                      </p:tavLst>
                                    </p:anim>
                                    <p:animEffect transition="in" filter="fade">
                                      <p:cBhvr>
                                        <p:cTn id="20" dur="900"/>
                                        <p:tgtEl>
                                          <p:spTgt spid="2"/>
                                        </p:tgtEl>
                                      </p:cBhvr>
                                    </p:animEffect>
                                  </p:childTnLst>
                                </p:cTn>
                              </p:par>
                            </p:childTnLst>
                          </p:cTn>
                        </p:par>
                        <p:par>
                          <p:cTn id="21" fill="hold">
                            <p:stCondLst>
                              <p:cond delay="19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4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550"/>
                                        <p:tgtEl>
                                          <p:spTgt spid="5"/>
                                        </p:tgtEl>
                                      </p:cBhvr>
                                    </p:animEffect>
                                  </p:childTnLst>
                                </p:cTn>
                              </p:par>
                            </p:childTnLst>
                          </p:cTn>
                        </p:par>
                        <p:par>
                          <p:cTn id="29" fill="hold">
                            <p:stCondLst>
                              <p:cond delay="39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445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950"/>
                            </p:stCondLst>
                            <p:childTnLst>
                              <p:par>
                                <p:cTn id="39" presetID="42"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a:xfrm rot="5400000" flipH="1">
            <a:off x="5256447" y="1903708"/>
            <a:ext cx="1512082" cy="1221169"/>
          </a:xfrm>
          <a:prstGeom prst="rightArrow">
            <a:avLst>
              <a:gd name="adj1" fmla="val 69095"/>
              <a:gd name="adj2" fmla="val 44430"/>
            </a:avLst>
          </a:prstGeom>
          <a:solidFill>
            <a:schemeClr val="accent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199" b="1" kern="0" dirty="0">
                <a:solidFill>
                  <a:prstClr val="white"/>
                </a:solidFill>
                <a:latin typeface="微软雅黑" pitchFamily="34" charset="-122"/>
                <a:ea typeface="微软雅黑" pitchFamily="34" charset="-122"/>
              </a:rPr>
              <a:t>标题</a:t>
            </a:r>
          </a:p>
        </p:txBody>
      </p:sp>
      <p:sp>
        <p:nvSpPr>
          <p:cNvPr id="9" name="右箭头 8"/>
          <p:cNvSpPr/>
          <p:nvPr/>
        </p:nvSpPr>
        <p:spPr>
          <a:xfrm rot="16200000" flipH="1" flipV="1">
            <a:off x="5247464" y="4288146"/>
            <a:ext cx="1512082" cy="1221169"/>
          </a:xfrm>
          <a:prstGeom prst="rightArrow">
            <a:avLst>
              <a:gd name="adj1" fmla="val 69095"/>
              <a:gd name="adj2" fmla="val 44430"/>
            </a:avLst>
          </a:prstGeom>
          <a:solidFill>
            <a:schemeClr val="tx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199" b="1" kern="0" dirty="0">
                <a:solidFill>
                  <a:prstClr val="white"/>
                </a:solidFill>
                <a:latin typeface="微软雅黑" pitchFamily="34" charset="-122"/>
                <a:ea typeface="微软雅黑" pitchFamily="34" charset="-122"/>
              </a:rPr>
              <a:t>标题</a:t>
            </a:r>
          </a:p>
        </p:txBody>
      </p:sp>
      <p:sp>
        <p:nvSpPr>
          <p:cNvPr id="10" name="右箭头 9"/>
          <p:cNvSpPr/>
          <p:nvPr/>
        </p:nvSpPr>
        <p:spPr>
          <a:xfrm flipH="1">
            <a:off x="4064430" y="3095859"/>
            <a:ext cx="1511924" cy="1221298"/>
          </a:xfrm>
          <a:prstGeom prst="rightArrow">
            <a:avLst>
              <a:gd name="adj1" fmla="val 69095"/>
              <a:gd name="adj2" fmla="val 44430"/>
            </a:avLst>
          </a:prstGeom>
          <a:solidFill>
            <a:schemeClr val="accent3"/>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199" b="1" kern="0" dirty="0">
                <a:solidFill>
                  <a:prstClr val="white"/>
                </a:solidFill>
                <a:latin typeface="微软雅黑" pitchFamily="34" charset="-122"/>
                <a:ea typeface="微软雅黑" pitchFamily="34" charset="-122"/>
              </a:rPr>
              <a:t>标题</a:t>
            </a:r>
          </a:p>
        </p:txBody>
      </p:sp>
      <p:sp>
        <p:nvSpPr>
          <p:cNvPr id="11" name="右箭头 10"/>
          <p:cNvSpPr/>
          <p:nvPr/>
        </p:nvSpPr>
        <p:spPr>
          <a:xfrm>
            <a:off x="6448618" y="3105649"/>
            <a:ext cx="3723097" cy="1221298"/>
          </a:xfrm>
          <a:prstGeom prst="rightArrow">
            <a:avLst>
              <a:gd name="adj1" fmla="val 69095"/>
              <a:gd name="adj2" fmla="val 44430"/>
            </a:avLst>
          </a:prstGeom>
          <a:solidFill>
            <a:schemeClr val="accent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199" b="1" kern="0" dirty="0">
                <a:solidFill>
                  <a:prstClr val="white"/>
                </a:solidFill>
                <a:latin typeface="微软雅黑" pitchFamily="34" charset="-122"/>
                <a:ea typeface="微软雅黑" pitchFamily="34" charset="-122"/>
              </a:rPr>
              <a:t>标题</a:t>
            </a:r>
          </a:p>
        </p:txBody>
      </p:sp>
      <p:sp>
        <p:nvSpPr>
          <p:cNvPr id="12" name="TextBox 17"/>
          <p:cNvSpPr txBox="1"/>
          <p:nvPr/>
        </p:nvSpPr>
        <p:spPr>
          <a:xfrm>
            <a:off x="6767899" y="1405420"/>
            <a:ext cx="4078938" cy="1095945"/>
          </a:xfrm>
          <a:prstGeom prst="rect">
            <a:avLst/>
          </a:prstGeom>
          <a:noFill/>
        </p:spPr>
        <p:txBody>
          <a:bodyPr wrap="square" lIns="134369" tIns="67185" rIns="134369" bIns="67185" rtlCol="0">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13" name="TextBox 17"/>
          <p:cNvSpPr txBox="1"/>
          <p:nvPr/>
        </p:nvSpPr>
        <p:spPr>
          <a:xfrm>
            <a:off x="1529060" y="5052875"/>
            <a:ext cx="3743025"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itchFamily="34" charset="-122"/>
                <a:ea typeface="微软雅黑" pitchFamily="34" charset="-122"/>
              </a:rPr>
              <a:t>200</a:t>
            </a:r>
            <a:r>
              <a:rPr lang="zh-CN" altLang="en-US" sz="1600">
                <a:solidFill>
                  <a:schemeClr val="tx1">
                    <a:lumMod val="50000"/>
                    <a:lumOff val="50000"/>
                  </a:schemeClr>
                </a:solidFill>
                <a:latin typeface="微软雅黑" pitchFamily="34" charset="-122"/>
                <a:ea typeface="微软雅黑" pitchFamily="34" charset="-122"/>
              </a:rPr>
              <a:t>字</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14" name="TextBox 17"/>
          <p:cNvSpPr txBox="1"/>
          <p:nvPr/>
        </p:nvSpPr>
        <p:spPr>
          <a:xfrm>
            <a:off x="240876" y="3037176"/>
            <a:ext cx="3743025" cy="1095945"/>
          </a:xfrm>
          <a:prstGeom prst="rect">
            <a:avLst/>
          </a:prstGeom>
          <a:noFill/>
        </p:spPr>
        <p:txBody>
          <a:bodyPr wrap="square" lIns="134369" tIns="67185" rIns="134369" bIns="67185" rtlCol="0">
            <a:spAutoFit/>
          </a:bodyPr>
          <a:lstStyle/>
          <a:p>
            <a:pPr lvl="0">
              <a:lnSpc>
                <a:spcPct val="130000"/>
              </a:lnSpc>
            </a:pPr>
            <a:r>
              <a:rPr lang="zh-CN" altLang="en-US" sz="1600" dirty="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15" name="TextBox 17"/>
          <p:cNvSpPr txBox="1"/>
          <p:nvPr/>
        </p:nvSpPr>
        <p:spPr>
          <a:xfrm>
            <a:off x="7647641" y="4469078"/>
            <a:ext cx="4078938"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itchFamily="34" charset="-122"/>
                <a:ea typeface="微软雅黑" pitchFamily="34" charset="-122"/>
              </a:rPr>
              <a:t>200</a:t>
            </a:r>
            <a:r>
              <a:rPr lang="zh-CN" altLang="en-US" sz="1600">
                <a:solidFill>
                  <a:schemeClr val="tx1">
                    <a:lumMod val="50000"/>
                    <a:lumOff val="50000"/>
                  </a:schemeClr>
                </a:solidFill>
                <a:latin typeface="微软雅黑" pitchFamily="34" charset="-122"/>
                <a:ea typeface="微软雅黑" pitchFamily="34" charset="-122"/>
              </a:rPr>
              <a:t>字</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16" name="标题 1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4497462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p:nvPr/>
        </p:nvSpPr>
        <p:spPr>
          <a:xfrm>
            <a:off x="2006471" y="2251268"/>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1"/>
              </a:spcBef>
              <a:spcAft>
                <a:spcPts val="881"/>
              </a:spcAft>
              <a:defRPr/>
            </a:pPr>
            <a:r>
              <a:rPr lang="zh-CN" altLang="en-US" sz="1600" dirty="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字根据自己的需要添加适当的文字，据研究，在幻灯片中，一页的文字最好不要超过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p>
        </p:txBody>
      </p:sp>
      <p:sp>
        <p:nvSpPr>
          <p:cNvPr id="9" name="直角三角形 2"/>
          <p:cNvSpPr/>
          <p:nvPr/>
        </p:nvSpPr>
        <p:spPr>
          <a:xfrm rot="17117050" flipH="1">
            <a:off x="2276349" y="2618647"/>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a:ea typeface="宋体"/>
            </a:endParaRPr>
          </a:p>
        </p:txBody>
      </p:sp>
      <p:sp>
        <p:nvSpPr>
          <p:cNvPr id="10" name="任意多边形 9"/>
          <p:cNvSpPr/>
          <p:nvPr/>
        </p:nvSpPr>
        <p:spPr>
          <a:xfrm>
            <a:off x="1104750" y="1649678"/>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tx2"/>
          </a:solidFill>
          <a:ln w="25400" cap="flat" cmpd="sng" algn="ctr">
            <a:noFill/>
            <a:prstDash val="solid"/>
          </a:ln>
          <a:effectLst/>
        </p:spPr>
        <p:txBody>
          <a:bodyPr lIns="0" tIns="0" rIns="0" bIns="0" anchor="ctr"/>
          <a:lstStyle/>
          <a:p>
            <a:pPr algn="ctr">
              <a:defRPr/>
            </a:pPr>
            <a:r>
              <a:rPr lang="zh-CN" altLang="en-US" sz="2933" kern="0">
                <a:solidFill>
                  <a:schemeClr val="bg1"/>
                </a:solidFill>
                <a:latin typeface="Arial Black" pitchFamily="34" charset="0"/>
                <a:ea typeface="微软雅黑" pitchFamily="34" charset="-122"/>
              </a:rPr>
              <a:t>添加文本</a:t>
            </a:r>
            <a:endParaRPr lang="zh-CN" altLang="en-US" sz="2933" kern="0" dirty="0">
              <a:solidFill>
                <a:schemeClr val="bg1"/>
              </a:solidFill>
              <a:latin typeface="Arial Black" pitchFamily="34" charset="0"/>
              <a:ea typeface="微软雅黑" pitchFamily="34" charset="-122"/>
            </a:endParaRPr>
          </a:p>
        </p:txBody>
      </p:sp>
      <p:sp>
        <p:nvSpPr>
          <p:cNvPr id="11" name="矩形 3"/>
          <p:cNvSpPr/>
          <p:nvPr/>
        </p:nvSpPr>
        <p:spPr>
          <a:xfrm>
            <a:off x="2006471" y="4575436"/>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1"/>
              </a:spcBef>
              <a:spcAft>
                <a:spcPts val="881"/>
              </a:spcAft>
              <a:defRPr/>
            </a:pPr>
            <a:r>
              <a:rPr lang="zh-CN" altLang="en-US" sz="160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itchFamily="34" charset="-122"/>
                <a:ea typeface="微软雅黑" pitchFamily="34" charset="-122"/>
              </a:rPr>
              <a:t>200</a:t>
            </a:r>
            <a:r>
              <a:rPr lang="zh-CN" altLang="en-US" sz="1600">
                <a:solidFill>
                  <a:schemeClr val="tx1">
                    <a:lumMod val="50000"/>
                    <a:lumOff val="50000"/>
                  </a:schemeClr>
                </a:solidFill>
                <a:latin typeface="微软雅黑" pitchFamily="34" charset="-122"/>
                <a:ea typeface="微软雅黑" pitchFamily="34" charset="-122"/>
              </a:rPr>
              <a:t>字根据自己的需要添加适当的文字，据研究，在幻灯片中，一页的文字最好不要超过</a:t>
            </a:r>
            <a:r>
              <a:rPr lang="en-US" altLang="zh-CN" sz="1600">
                <a:solidFill>
                  <a:schemeClr val="tx1">
                    <a:lumMod val="50000"/>
                    <a:lumOff val="50000"/>
                  </a:schemeClr>
                </a:solidFill>
                <a:latin typeface="微软雅黑" pitchFamily="34" charset="-122"/>
                <a:ea typeface="微软雅黑" pitchFamily="34" charset="-122"/>
              </a:rPr>
              <a:t>200</a:t>
            </a:r>
            <a:r>
              <a:rPr lang="zh-CN" altLang="en-US" sz="1600">
                <a:solidFill>
                  <a:schemeClr val="tx1">
                    <a:lumMod val="50000"/>
                    <a:lumOff val="50000"/>
                  </a:schemeClr>
                </a:solidFill>
                <a:latin typeface="微软雅黑" pitchFamily="34" charset="-122"/>
                <a:ea typeface="微软雅黑" pitchFamily="34" charset="-122"/>
              </a:rPr>
              <a:t>字</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2" name="直角三角形 2"/>
          <p:cNvSpPr/>
          <p:nvPr/>
        </p:nvSpPr>
        <p:spPr>
          <a:xfrm rot="17117050" flipH="1">
            <a:off x="2276349" y="4942815"/>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a:ea typeface="宋体"/>
            </a:endParaRPr>
          </a:p>
        </p:txBody>
      </p:sp>
      <p:sp>
        <p:nvSpPr>
          <p:cNvPr id="13" name="任意多边形 12"/>
          <p:cNvSpPr/>
          <p:nvPr/>
        </p:nvSpPr>
        <p:spPr>
          <a:xfrm>
            <a:off x="1104750" y="3973846"/>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r>
              <a:rPr lang="zh-CN" altLang="en-US" sz="2933" kern="0">
                <a:solidFill>
                  <a:schemeClr val="bg1"/>
                </a:solidFill>
                <a:latin typeface="Arial Black" pitchFamily="34" charset="0"/>
                <a:ea typeface="微软雅黑" pitchFamily="34" charset="-122"/>
              </a:rPr>
              <a:t>添加文本</a:t>
            </a:r>
            <a:endParaRPr lang="zh-CN" altLang="en-US" sz="2933" kern="0" dirty="0">
              <a:solidFill>
                <a:schemeClr val="bg1"/>
              </a:solidFill>
              <a:latin typeface="Arial Black" pitchFamily="34" charset="0"/>
              <a:ea typeface="微软雅黑" pitchFamily="34" charset="-122"/>
            </a:endParaRPr>
          </a:p>
        </p:txBody>
      </p:sp>
      <p:sp>
        <p:nvSpPr>
          <p:cNvPr id="14" name="标题 1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0605830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588" y="5114574"/>
            <a:ext cx="9549896" cy="850231"/>
          </a:xfrm>
          <a:prstGeom prst="rect">
            <a:avLst/>
          </a:prstGeom>
          <a:solidFill>
            <a:schemeClr val="bg1">
              <a:lumMod val="85000"/>
            </a:schemeClr>
          </a:solidFill>
          <a:ln w="9525">
            <a:solidFill>
              <a:srgbClr val="EAEAEA"/>
            </a:solidFill>
            <a:miter lim="800000"/>
            <a:headEnd/>
            <a:tailEnd/>
          </a:ln>
          <a:extLst/>
        </p:spPr>
        <p:txBody>
          <a:bodyPr wrap="none" lIns="89442" tIns="44720" rIns="89442" bIns="44720" anchor="ctr"/>
          <a:lstStyle/>
          <a:p>
            <a:endParaRPr lang="zh-CN" altLang="en-US" sz="3199" kern="0" dirty="0">
              <a:solidFill>
                <a:sysClr val="windowText" lastClr="000000"/>
              </a:solidFill>
              <a:ea typeface="微软雅黑" pitchFamily="34" charset="-122"/>
            </a:endParaRPr>
          </a:p>
        </p:txBody>
      </p:sp>
      <p:sp>
        <p:nvSpPr>
          <p:cNvPr id="3" name="Line 43"/>
          <p:cNvSpPr>
            <a:spLocks noChangeShapeType="1"/>
          </p:cNvSpPr>
          <p:nvPr/>
        </p:nvSpPr>
        <p:spPr bwMode="auto">
          <a:xfrm rot="5400000">
            <a:off x="4378591" y="2004658"/>
            <a:ext cx="0" cy="7357949"/>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199" kern="0" dirty="0">
              <a:solidFill>
                <a:sysClr val="windowText" lastClr="000000"/>
              </a:solidFill>
              <a:ea typeface="微软雅黑" pitchFamily="34" charset="-122"/>
            </a:endParaRPr>
          </a:p>
        </p:txBody>
      </p:sp>
      <p:sp>
        <p:nvSpPr>
          <p:cNvPr id="4" name="Rectangle 6"/>
          <p:cNvSpPr>
            <a:spLocks noChangeArrowheads="1"/>
          </p:cNvSpPr>
          <p:nvPr/>
        </p:nvSpPr>
        <p:spPr bwMode="auto">
          <a:xfrm>
            <a:off x="3700613" y="3273982"/>
            <a:ext cx="5850872" cy="844769"/>
          </a:xfrm>
          <a:prstGeom prst="rect">
            <a:avLst/>
          </a:prstGeom>
          <a:solidFill>
            <a:schemeClr val="bg1">
              <a:lumMod val="85000"/>
            </a:schemeClr>
          </a:solidFill>
          <a:ln w="9525">
            <a:solidFill>
              <a:srgbClr val="EAEAEA"/>
            </a:solidFill>
            <a:miter lim="800000"/>
            <a:headEnd/>
            <a:tailEnd/>
          </a:ln>
          <a:extLst/>
        </p:spPr>
        <p:txBody>
          <a:bodyPr wrap="none" lIns="89442" tIns="44720" rIns="89442" bIns="44720" anchor="ctr"/>
          <a:lstStyle/>
          <a:p>
            <a:pPr>
              <a:defRPr/>
            </a:pPr>
            <a:endParaRPr lang="zh-CN" altLang="en-US" sz="3199" kern="0" dirty="0">
              <a:solidFill>
                <a:sysClr val="windowText" lastClr="000000"/>
              </a:solidFill>
              <a:ea typeface="微软雅黑" pitchFamily="34" charset="-122"/>
            </a:endParaRPr>
          </a:p>
        </p:txBody>
      </p:sp>
      <p:sp>
        <p:nvSpPr>
          <p:cNvPr id="5" name="Line 43"/>
          <p:cNvSpPr>
            <a:spLocks noChangeShapeType="1"/>
          </p:cNvSpPr>
          <p:nvPr/>
        </p:nvSpPr>
        <p:spPr bwMode="auto">
          <a:xfrm rot="16200000" flipH="1">
            <a:off x="6438865" y="2013634"/>
            <a:ext cx="0" cy="3742462"/>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199" kern="0" dirty="0">
              <a:solidFill>
                <a:sysClr val="windowText" lastClr="000000"/>
              </a:solidFill>
              <a:ea typeface="微软雅黑" pitchFamily="34" charset="-122"/>
            </a:endParaRPr>
          </a:p>
        </p:txBody>
      </p:sp>
      <p:sp>
        <p:nvSpPr>
          <p:cNvPr id="6" name="Rectangle 5"/>
          <p:cNvSpPr>
            <a:spLocks noChangeArrowheads="1"/>
          </p:cNvSpPr>
          <p:nvPr/>
        </p:nvSpPr>
        <p:spPr bwMode="auto">
          <a:xfrm rot="5400000">
            <a:off x="7970237" y="4418719"/>
            <a:ext cx="2324889" cy="841141"/>
          </a:xfrm>
          <a:prstGeom prst="rect">
            <a:avLst/>
          </a:prstGeom>
          <a:solidFill>
            <a:srgbClr val="FFFFFF"/>
          </a:solidFill>
          <a:ln w="9525">
            <a:solidFill>
              <a:srgbClr val="EAEAEA"/>
            </a:solidFill>
            <a:miter lim="800000"/>
            <a:headEnd/>
            <a:tailEnd/>
          </a:ln>
          <a:extLst/>
        </p:spPr>
        <p:txBody>
          <a:bodyPr wrap="none" lIns="89442" tIns="44720" rIns="89442" bIns="44720" anchor="ctr"/>
          <a:lstStyle/>
          <a:p>
            <a:pPr>
              <a:defRPr/>
            </a:pPr>
            <a:endParaRPr lang="zh-CN" altLang="en-US" sz="3199" kern="0" dirty="0">
              <a:solidFill>
                <a:sysClr val="windowText" lastClr="000000"/>
              </a:solidFill>
              <a:ea typeface="微软雅黑" pitchFamily="34" charset="-122"/>
            </a:endParaRPr>
          </a:p>
        </p:txBody>
      </p:sp>
      <p:sp>
        <p:nvSpPr>
          <p:cNvPr id="7" name="Line 44"/>
          <p:cNvSpPr>
            <a:spLocks noChangeShapeType="1"/>
          </p:cNvSpPr>
          <p:nvPr/>
        </p:nvSpPr>
        <p:spPr bwMode="auto">
          <a:xfrm>
            <a:off x="9150350" y="4400932"/>
            <a:ext cx="0" cy="402863"/>
          </a:xfrm>
          <a:prstGeom prst="line">
            <a:avLst/>
          </a:prstGeom>
          <a:noFill/>
          <a:ln w="12700">
            <a:solidFill>
              <a:schemeClr val="tx1">
                <a:lumMod val="65000"/>
                <a:lumOff val="35000"/>
              </a:schemeClr>
            </a:solidFill>
            <a:prstDash val="sysDash"/>
            <a:round/>
            <a:headE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199" kern="0" dirty="0">
              <a:solidFill>
                <a:sysClr val="windowText" lastClr="000000"/>
              </a:solidFill>
              <a:ea typeface="微软雅黑" pitchFamily="34" charset="-122"/>
            </a:endParaRPr>
          </a:p>
        </p:txBody>
      </p:sp>
      <p:sp>
        <p:nvSpPr>
          <p:cNvPr id="8" name="Rectangle 7"/>
          <p:cNvSpPr>
            <a:spLocks noChangeArrowheads="1"/>
          </p:cNvSpPr>
          <p:nvPr/>
        </p:nvSpPr>
        <p:spPr bwMode="auto">
          <a:xfrm>
            <a:off x="4181264" y="1502810"/>
            <a:ext cx="5370221" cy="850231"/>
          </a:xfrm>
          <a:prstGeom prst="rect">
            <a:avLst/>
          </a:prstGeom>
          <a:solidFill>
            <a:schemeClr val="bg1">
              <a:lumMod val="85000"/>
            </a:schemeClr>
          </a:solidFill>
          <a:ln w="9525">
            <a:solidFill>
              <a:srgbClr val="EAEAEA"/>
            </a:solidFill>
            <a:miter lim="800000"/>
            <a:headEnd/>
            <a:tailEnd/>
          </a:ln>
          <a:extLst/>
        </p:spPr>
        <p:txBody>
          <a:bodyPr wrap="none" lIns="89442" tIns="44720" rIns="89442" bIns="44720" anchor="ctr"/>
          <a:lstStyle/>
          <a:p>
            <a:endParaRPr lang="zh-CN" altLang="en-US" sz="3199" kern="0" dirty="0">
              <a:solidFill>
                <a:sysClr val="windowText" lastClr="000000"/>
              </a:solidFill>
              <a:ea typeface="微软雅黑" pitchFamily="34" charset="-122"/>
            </a:endParaRPr>
          </a:p>
        </p:txBody>
      </p:sp>
      <p:sp>
        <p:nvSpPr>
          <p:cNvPr id="9" name="Line 43"/>
          <p:cNvSpPr>
            <a:spLocks noChangeShapeType="1"/>
          </p:cNvSpPr>
          <p:nvPr/>
        </p:nvSpPr>
        <p:spPr bwMode="auto">
          <a:xfrm rot="5400000">
            <a:off x="6435652" y="145012"/>
            <a:ext cx="0" cy="3736041"/>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199" kern="0" dirty="0">
              <a:solidFill>
                <a:sysClr val="windowText" lastClr="000000"/>
              </a:solidFill>
              <a:ea typeface="微软雅黑" pitchFamily="34" charset="-122"/>
            </a:endParaRPr>
          </a:p>
        </p:txBody>
      </p:sp>
      <p:sp>
        <p:nvSpPr>
          <p:cNvPr id="10" name="Rectangle 8"/>
          <p:cNvSpPr>
            <a:spLocks noChangeArrowheads="1"/>
          </p:cNvSpPr>
          <p:nvPr/>
        </p:nvSpPr>
        <p:spPr bwMode="auto">
          <a:xfrm rot="5400000">
            <a:off x="2491603" y="2390208"/>
            <a:ext cx="2615941" cy="841141"/>
          </a:xfrm>
          <a:prstGeom prst="rect">
            <a:avLst/>
          </a:prstGeom>
          <a:solidFill>
            <a:schemeClr val="bg1">
              <a:lumMod val="85000"/>
            </a:schemeClr>
          </a:solidFill>
          <a:ln w="9525">
            <a:solidFill>
              <a:srgbClr val="EAEAEA"/>
            </a:solidFill>
            <a:miter lim="800000"/>
            <a:headEnd/>
            <a:tailEnd/>
          </a:ln>
          <a:extLst/>
        </p:spPr>
        <p:txBody>
          <a:bodyPr wrap="none" lIns="89442" tIns="44720" rIns="89442" bIns="44720" anchor="ctr"/>
          <a:lstStyle/>
          <a:p>
            <a:pPr>
              <a:defRPr/>
            </a:pPr>
            <a:endParaRPr lang="zh-CN" altLang="en-US" sz="3199" kern="0" dirty="0">
              <a:solidFill>
                <a:sysClr val="windowText" lastClr="000000"/>
              </a:solidFill>
              <a:ea typeface="微软雅黑" pitchFamily="34" charset="-122"/>
            </a:endParaRPr>
          </a:p>
        </p:txBody>
      </p:sp>
      <p:sp>
        <p:nvSpPr>
          <p:cNvPr id="11" name="Line 42"/>
          <p:cNvSpPr>
            <a:spLocks noChangeShapeType="1"/>
          </p:cNvSpPr>
          <p:nvPr/>
        </p:nvSpPr>
        <p:spPr bwMode="auto">
          <a:xfrm>
            <a:off x="3780131" y="2579139"/>
            <a:ext cx="0" cy="453297"/>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199" kern="0" dirty="0">
              <a:solidFill>
                <a:sysClr val="windowText" lastClr="000000"/>
              </a:solidFill>
              <a:ea typeface="微软雅黑" pitchFamily="34" charset="-122"/>
            </a:endParaRPr>
          </a:p>
        </p:txBody>
      </p:sp>
      <p:sp>
        <p:nvSpPr>
          <p:cNvPr id="12" name="Oval 38"/>
          <p:cNvSpPr>
            <a:spLocks noChangeArrowheads="1"/>
          </p:cNvSpPr>
          <p:nvPr/>
        </p:nvSpPr>
        <p:spPr bwMode="auto">
          <a:xfrm>
            <a:off x="8452712" y="1221330"/>
            <a:ext cx="1374285" cy="1357806"/>
          </a:xfrm>
          <a:prstGeom prst="ellipse">
            <a:avLst/>
          </a:prstGeom>
          <a:solidFill>
            <a:schemeClr val="accent1"/>
          </a:solidFill>
          <a:ln w="19050">
            <a:noFill/>
            <a:round/>
            <a:headEnd/>
            <a:tailEnd/>
          </a:ln>
        </p:spPr>
        <p:txBody>
          <a:bodyPr wrap="none" lIns="89442" tIns="44720" rIns="89442" bIns="44720" anchor="ctr"/>
          <a:lstStyle/>
          <a:p>
            <a:pPr algn="ctr">
              <a:defRPr/>
            </a:pPr>
            <a:r>
              <a:rPr lang="zh-CN" altLang="en-US" sz="2000" kern="0" dirty="0">
                <a:solidFill>
                  <a:schemeClr val="bg1"/>
                </a:solidFill>
                <a:ea typeface="微软雅黑" pitchFamily="34" charset="-122"/>
              </a:rPr>
              <a:t>起点</a:t>
            </a:r>
          </a:p>
        </p:txBody>
      </p:sp>
      <p:sp>
        <p:nvSpPr>
          <p:cNvPr id="13" name="矩形 12"/>
          <p:cNvSpPr/>
          <p:nvPr/>
        </p:nvSpPr>
        <p:spPr>
          <a:xfrm>
            <a:off x="4849735" y="1569007"/>
            <a:ext cx="3549922"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点击添加文本点击添加文本点击添加</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4" name="Oval 38"/>
          <p:cNvSpPr>
            <a:spLocks noChangeArrowheads="1"/>
          </p:cNvSpPr>
          <p:nvPr/>
        </p:nvSpPr>
        <p:spPr bwMode="auto">
          <a:xfrm>
            <a:off x="3112427" y="1221330"/>
            <a:ext cx="1374285" cy="1357806"/>
          </a:xfrm>
          <a:prstGeom prst="ellipse">
            <a:avLst/>
          </a:prstGeom>
          <a:solidFill>
            <a:schemeClr val="accent2"/>
          </a:solidFill>
          <a:ln w="19050">
            <a:noFill/>
            <a:round/>
            <a:headEnd/>
            <a:tailEnd/>
          </a:ln>
        </p:spPr>
        <p:txBody>
          <a:bodyPr wrap="none" lIns="89442" tIns="44720" rIns="89442" bIns="44720" anchor="ctr"/>
          <a:lstStyle/>
          <a:p>
            <a:pPr algn="ctr">
              <a:defRPr/>
            </a:pPr>
            <a:r>
              <a:rPr lang="zh-CN" altLang="en-US" sz="2000" kern="0" dirty="0">
                <a:solidFill>
                  <a:schemeClr val="bg1"/>
                </a:solidFill>
                <a:ea typeface="微软雅黑" pitchFamily="34" charset="-122"/>
              </a:rPr>
              <a:t>第一季度</a:t>
            </a:r>
          </a:p>
        </p:txBody>
      </p:sp>
      <p:sp>
        <p:nvSpPr>
          <p:cNvPr id="15" name="Oval 38"/>
          <p:cNvSpPr>
            <a:spLocks noChangeArrowheads="1"/>
          </p:cNvSpPr>
          <p:nvPr/>
        </p:nvSpPr>
        <p:spPr bwMode="auto">
          <a:xfrm>
            <a:off x="3112427" y="2997940"/>
            <a:ext cx="1374285" cy="1357806"/>
          </a:xfrm>
          <a:prstGeom prst="ellipse">
            <a:avLst/>
          </a:prstGeom>
          <a:solidFill>
            <a:schemeClr val="accent3"/>
          </a:solidFill>
          <a:ln w="19050">
            <a:noFill/>
            <a:round/>
            <a:headEnd/>
            <a:tailEnd/>
          </a:ln>
        </p:spPr>
        <p:txBody>
          <a:bodyPr wrap="none" lIns="89442" tIns="44720" rIns="89442" bIns="44720" anchor="ctr"/>
          <a:lstStyle/>
          <a:p>
            <a:pPr algn="ctr">
              <a:defRPr/>
            </a:pPr>
            <a:r>
              <a:rPr lang="zh-CN" altLang="en-US" sz="2000" kern="0" dirty="0">
                <a:solidFill>
                  <a:schemeClr val="bg1"/>
                </a:solidFill>
                <a:ea typeface="微软雅黑" pitchFamily="34" charset="-122"/>
              </a:rPr>
              <a:t>第二季度</a:t>
            </a:r>
          </a:p>
        </p:txBody>
      </p:sp>
      <p:sp>
        <p:nvSpPr>
          <p:cNvPr id="16" name="矩形 15"/>
          <p:cNvSpPr/>
          <p:nvPr/>
        </p:nvSpPr>
        <p:spPr>
          <a:xfrm>
            <a:off x="4574532" y="3447023"/>
            <a:ext cx="3549922"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点击添加文本点击添加文本点击添加</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7" name="Oval 38"/>
          <p:cNvSpPr>
            <a:spLocks noChangeArrowheads="1"/>
          </p:cNvSpPr>
          <p:nvPr/>
        </p:nvSpPr>
        <p:spPr bwMode="auto">
          <a:xfrm>
            <a:off x="8463210" y="2997940"/>
            <a:ext cx="1374285" cy="1357806"/>
          </a:xfrm>
          <a:prstGeom prst="ellipse">
            <a:avLst/>
          </a:prstGeom>
          <a:solidFill>
            <a:schemeClr val="accent4"/>
          </a:solidFill>
          <a:ln w="19050">
            <a:noFill/>
            <a:round/>
            <a:headEnd/>
            <a:tailEnd/>
          </a:ln>
        </p:spPr>
        <p:txBody>
          <a:bodyPr wrap="none" lIns="89442" tIns="44720" rIns="89442" bIns="44720" anchor="ctr"/>
          <a:lstStyle/>
          <a:p>
            <a:pPr algn="ctr">
              <a:defRPr/>
            </a:pPr>
            <a:r>
              <a:rPr lang="zh-CN" altLang="en-US" sz="2000" kern="0" dirty="0">
                <a:solidFill>
                  <a:schemeClr val="bg1"/>
                </a:solidFill>
                <a:ea typeface="微软雅黑" pitchFamily="34" charset="-122"/>
              </a:rPr>
              <a:t>第三季度</a:t>
            </a:r>
          </a:p>
        </p:txBody>
      </p:sp>
      <p:sp>
        <p:nvSpPr>
          <p:cNvPr id="18" name="Oval 38"/>
          <p:cNvSpPr>
            <a:spLocks noChangeArrowheads="1"/>
          </p:cNvSpPr>
          <p:nvPr/>
        </p:nvSpPr>
        <p:spPr bwMode="auto">
          <a:xfrm>
            <a:off x="8463210" y="4851842"/>
            <a:ext cx="1374285" cy="1357806"/>
          </a:xfrm>
          <a:prstGeom prst="ellipse">
            <a:avLst/>
          </a:prstGeom>
          <a:solidFill>
            <a:schemeClr val="accent5"/>
          </a:solidFill>
          <a:ln w="19050">
            <a:noFill/>
            <a:round/>
            <a:headEnd/>
            <a:tailEnd/>
          </a:ln>
        </p:spPr>
        <p:txBody>
          <a:bodyPr wrap="none" lIns="89442" tIns="44720" rIns="89442" bIns="44720" anchor="ctr"/>
          <a:lstStyle/>
          <a:p>
            <a:pPr algn="ctr">
              <a:defRPr/>
            </a:pPr>
            <a:r>
              <a:rPr lang="zh-CN" altLang="en-US" sz="2000" kern="0" dirty="0">
                <a:solidFill>
                  <a:schemeClr val="bg1"/>
                </a:solidFill>
                <a:ea typeface="微软雅黑" pitchFamily="34" charset="-122"/>
              </a:rPr>
              <a:t>第四季度</a:t>
            </a:r>
          </a:p>
        </p:txBody>
      </p:sp>
      <p:sp>
        <p:nvSpPr>
          <p:cNvPr id="19" name="矩形 18"/>
          <p:cNvSpPr/>
          <p:nvPr/>
        </p:nvSpPr>
        <p:spPr>
          <a:xfrm>
            <a:off x="1165171" y="5224047"/>
            <a:ext cx="6892397"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27" name="标题 2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3782232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0000">
                                          <p:cBhvr additive="base">
                                            <p:cTn id="1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100"/>
                                            <p:tgtEl>
                                              <p:spTgt spid="13"/>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3"/>
                                            </p:tgtEl>
                                          </p:cBhvr>
                                          <p:to x="80000" y="100000"/>
                                        </p:animScale>
                                        <p:anim by="(#ppt_w*0.10)" calcmode="lin" valueType="num">
                                          <p:cBhvr>
                                            <p:cTn id="27" dur="50" autoRev="1" fill="hold">
                                              <p:stCondLst>
                                                <p:cond delay="0"/>
                                              </p:stCondLst>
                                            </p:cTn>
                                            <p:tgtEl>
                                              <p:spTgt spid="13"/>
                                            </p:tgtEl>
                                            <p:attrNameLst>
                                              <p:attrName>ppt_x</p:attrName>
                                            </p:attrNameLst>
                                          </p:cBhvr>
                                        </p:anim>
                                        <p:anim by="(-#ppt_w*0.10)" calcmode="lin" valueType="num">
                                          <p:cBhvr>
                                            <p:cTn id="28" dur="50" autoRev="1" fill="hold">
                                              <p:stCondLst>
                                                <p:cond delay="0"/>
                                              </p:stCondLst>
                                            </p:cTn>
                                            <p:tgtEl>
                                              <p:spTgt spid="13"/>
                                            </p:tgtEl>
                                            <p:attrNameLst>
                                              <p:attrName>ppt_y</p:attrName>
                                            </p:attrNameLst>
                                          </p:cBhvr>
                                        </p:anim>
                                        <p:animRot by="-480000">
                                          <p:cBhvr>
                                            <p:cTn id="29" dur="50" autoRev="1" fill="hold">
                                              <p:stCondLst>
                                                <p:cond delay="0"/>
                                              </p:stCondLst>
                                            </p:cTn>
                                            <p:tgtEl>
                                              <p:spTgt spid="13"/>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14:bounceEnd="50000">
                                          <p:cBhvr additive="base">
                                            <p:cTn id="40"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14:bounceEnd="50000">
                                          <p:cBhvr additive="base">
                                            <p:cTn id="52"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16"/>
                                            </p:tgtEl>
                                          </p:cBhvr>
                                          <p:to x="80000" y="100000"/>
                                        </p:animScale>
                                        <p:anim by="(#ppt_w*0.10)" calcmode="lin" valueType="num">
                                          <p:cBhvr>
                                            <p:cTn id="60" dur="50" autoRev="1" fill="hold">
                                              <p:stCondLst>
                                                <p:cond delay="0"/>
                                              </p:stCondLst>
                                            </p:cTn>
                                            <p:tgtEl>
                                              <p:spTgt spid="16"/>
                                            </p:tgtEl>
                                            <p:attrNameLst>
                                              <p:attrName>ppt_x</p:attrName>
                                            </p:attrNameLst>
                                          </p:cBhvr>
                                        </p:anim>
                                        <p:anim by="(-#ppt_w*0.10)" calcmode="lin" valueType="num">
                                          <p:cBhvr>
                                            <p:cTn id="61" dur="50" autoRev="1" fill="hold">
                                              <p:stCondLst>
                                                <p:cond delay="0"/>
                                              </p:stCondLst>
                                            </p:cTn>
                                            <p:tgtEl>
                                              <p:spTgt spid="16"/>
                                            </p:tgtEl>
                                            <p:attrNameLst>
                                              <p:attrName>ppt_y</p:attrName>
                                            </p:attrNameLst>
                                          </p:cBhvr>
                                        </p:anim>
                                        <p:animRot by="-480000">
                                          <p:cBhvr>
                                            <p:cTn id="62" dur="50" autoRev="1" fill="hold">
                                              <p:stCondLst>
                                                <p:cond delay="0"/>
                                              </p:stCondLst>
                                            </p:cTn>
                                            <p:tgtEl>
                                              <p:spTgt spid="16"/>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14:bounceEnd="50000">
                                          <p:cBhvr additive="base">
                                            <p:cTn id="7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18"/>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1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9"/>
                                            </p:tgtEl>
                                            <p:attrNameLst>
                                              <p:attrName>style.visibility</p:attrName>
                                            </p:attrNameLst>
                                          </p:cBhvr>
                                          <p:to>
                                            <p:strVal val="visible"/>
                                          </p:to>
                                        </p:set>
                                        <p:animEffect transition="in" filter="wipe(left)">
                                          <p:cBhvr>
                                            <p:cTn id="85" dur="100"/>
                                            <p:tgtEl>
                                              <p:spTgt spid="1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9"/>
                                            </p:tgtEl>
                                          </p:cBhvr>
                                          <p:to x="80000" y="100000"/>
                                        </p:animScale>
                                        <p:anim by="(#ppt_w*0.10)" calcmode="lin" valueType="num">
                                          <p:cBhvr>
                                            <p:cTn id="88" dur="50" autoRev="1" fill="hold">
                                              <p:stCondLst>
                                                <p:cond delay="0"/>
                                              </p:stCondLst>
                                            </p:cTn>
                                            <p:tgtEl>
                                              <p:spTgt spid="19"/>
                                            </p:tgtEl>
                                            <p:attrNameLst>
                                              <p:attrName>ppt_x</p:attrName>
                                            </p:attrNameLst>
                                          </p:cBhvr>
                                        </p:anim>
                                        <p:anim by="(-#ppt_w*0.10)" calcmode="lin" valueType="num">
                                          <p:cBhvr>
                                            <p:cTn id="89" dur="50" autoRev="1" fill="hold">
                                              <p:stCondLst>
                                                <p:cond delay="0"/>
                                              </p:stCondLst>
                                            </p:cTn>
                                            <p:tgtEl>
                                              <p:spTgt spid="19"/>
                                            </p:tgtEl>
                                            <p:attrNameLst>
                                              <p:attrName>ppt_y</p:attrName>
                                            </p:attrNameLst>
                                          </p:cBhvr>
                                        </p:anim>
                                        <p:animRot by="-480000">
                                          <p:cBhvr>
                                            <p:cTn id="90"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100"/>
                                            <p:tgtEl>
                                              <p:spTgt spid="13"/>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3"/>
                                            </p:tgtEl>
                                          </p:cBhvr>
                                          <p:to x="80000" y="100000"/>
                                        </p:animScale>
                                        <p:anim by="(#ppt_w*0.10)" calcmode="lin" valueType="num">
                                          <p:cBhvr>
                                            <p:cTn id="27" dur="50" autoRev="1" fill="hold">
                                              <p:stCondLst>
                                                <p:cond delay="0"/>
                                              </p:stCondLst>
                                            </p:cTn>
                                            <p:tgtEl>
                                              <p:spTgt spid="13"/>
                                            </p:tgtEl>
                                            <p:attrNameLst>
                                              <p:attrName>ppt_x</p:attrName>
                                            </p:attrNameLst>
                                          </p:cBhvr>
                                        </p:anim>
                                        <p:anim by="(-#ppt_w*0.10)" calcmode="lin" valueType="num">
                                          <p:cBhvr>
                                            <p:cTn id="28" dur="50" autoRev="1" fill="hold">
                                              <p:stCondLst>
                                                <p:cond delay="0"/>
                                              </p:stCondLst>
                                            </p:cTn>
                                            <p:tgtEl>
                                              <p:spTgt spid="13"/>
                                            </p:tgtEl>
                                            <p:attrNameLst>
                                              <p:attrName>ppt_y</p:attrName>
                                            </p:attrNameLst>
                                          </p:cBhvr>
                                        </p:anim>
                                        <p:animRot by="-480000">
                                          <p:cBhvr>
                                            <p:cTn id="29" dur="50" autoRev="1" fill="hold">
                                              <p:stCondLst>
                                                <p:cond delay="0"/>
                                              </p:stCondLst>
                                            </p:cTn>
                                            <p:tgtEl>
                                              <p:spTgt spid="13"/>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16"/>
                                            </p:tgtEl>
                                          </p:cBhvr>
                                          <p:to x="80000" y="100000"/>
                                        </p:animScale>
                                        <p:anim by="(#ppt_w*0.10)" calcmode="lin" valueType="num">
                                          <p:cBhvr>
                                            <p:cTn id="60" dur="50" autoRev="1" fill="hold">
                                              <p:stCondLst>
                                                <p:cond delay="0"/>
                                              </p:stCondLst>
                                            </p:cTn>
                                            <p:tgtEl>
                                              <p:spTgt spid="16"/>
                                            </p:tgtEl>
                                            <p:attrNameLst>
                                              <p:attrName>ppt_x</p:attrName>
                                            </p:attrNameLst>
                                          </p:cBhvr>
                                        </p:anim>
                                        <p:anim by="(-#ppt_w*0.10)" calcmode="lin" valueType="num">
                                          <p:cBhvr>
                                            <p:cTn id="61" dur="50" autoRev="1" fill="hold">
                                              <p:stCondLst>
                                                <p:cond delay="0"/>
                                              </p:stCondLst>
                                            </p:cTn>
                                            <p:tgtEl>
                                              <p:spTgt spid="16"/>
                                            </p:tgtEl>
                                            <p:attrNameLst>
                                              <p:attrName>ppt_y</p:attrName>
                                            </p:attrNameLst>
                                          </p:cBhvr>
                                        </p:anim>
                                        <p:animRot by="-480000">
                                          <p:cBhvr>
                                            <p:cTn id="62" dur="50" autoRev="1" fill="hold">
                                              <p:stCondLst>
                                                <p:cond delay="0"/>
                                              </p:stCondLst>
                                            </p:cTn>
                                            <p:tgtEl>
                                              <p:spTgt spid="16"/>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1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9"/>
                                            </p:tgtEl>
                                            <p:attrNameLst>
                                              <p:attrName>style.visibility</p:attrName>
                                            </p:attrNameLst>
                                          </p:cBhvr>
                                          <p:to>
                                            <p:strVal val="visible"/>
                                          </p:to>
                                        </p:set>
                                        <p:animEffect transition="in" filter="wipe(left)">
                                          <p:cBhvr>
                                            <p:cTn id="85" dur="100"/>
                                            <p:tgtEl>
                                              <p:spTgt spid="1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9"/>
                                            </p:tgtEl>
                                          </p:cBhvr>
                                          <p:to x="80000" y="100000"/>
                                        </p:animScale>
                                        <p:anim by="(#ppt_w*0.10)" calcmode="lin" valueType="num">
                                          <p:cBhvr>
                                            <p:cTn id="88" dur="50" autoRev="1" fill="hold">
                                              <p:stCondLst>
                                                <p:cond delay="0"/>
                                              </p:stCondLst>
                                            </p:cTn>
                                            <p:tgtEl>
                                              <p:spTgt spid="19"/>
                                            </p:tgtEl>
                                            <p:attrNameLst>
                                              <p:attrName>ppt_x</p:attrName>
                                            </p:attrNameLst>
                                          </p:cBhvr>
                                        </p:anim>
                                        <p:anim by="(-#ppt_w*0.10)" calcmode="lin" valueType="num">
                                          <p:cBhvr>
                                            <p:cTn id="89" dur="50" autoRev="1" fill="hold">
                                              <p:stCondLst>
                                                <p:cond delay="0"/>
                                              </p:stCondLst>
                                            </p:cTn>
                                            <p:tgtEl>
                                              <p:spTgt spid="19"/>
                                            </p:tgtEl>
                                            <p:attrNameLst>
                                              <p:attrName>ppt_y</p:attrName>
                                            </p:attrNameLst>
                                          </p:cBhvr>
                                        </p:anim>
                                        <p:animRot by="-480000">
                                          <p:cBhvr>
                                            <p:cTn id="90"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a:spLocks/>
          </p:cNvSpPr>
          <p:nvPr/>
        </p:nvSpPr>
        <p:spPr bwMode="gray">
          <a:xfrm flipV="1">
            <a:off x="2495163" y="3572946"/>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71">
              <a:defRPr/>
            </a:pPr>
            <a:endParaRPr lang="zh-CN" altLang="en-US" sz="1866">
              <a:solidFill>
                <a:sysClr val="windowText" lastClr="000000"/>
              </a:solidFill>
              <a:latin typeface="Calibri"/>
              <a:ea typeface="宋体"/>
            </a:endParaRPr>
          </a:p>
        </p:txBody>
      </p:sp>
      <p:sp>
        <p:nvSpPr>
          <p:cNvPr id="3" name="箭头2"/>
          <p:cNvSpPr>
            <a:spLocks/>
          </p:cNvSpPr>
          <p:nvPr/>
        </p:nvSpPr>
        <p:spPr bwMode="gray">
          <a:xfrm rot="16200000">
            <a:off x="2919075" y="2882232"/>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71">
              <a:defRPr/>
            </a:pPr>
            <a:endParaRPr lang="zh-CN" altLang="en-US" sz="1866">
              <a:solidFill>
                <a:sysClr val="windowText" lastClr="000000"/>
              </a:solidFill>
              <a:latin typeface="Calibri"/>
              <a:ea typeface="宋体"/>
            </a:endParaRPr>
          </a:p>
        </p:txBody>
      </p:sp>
      <p:sp>
        <p:nvSpPr>
          <p:cNvPr id="4" name="箭头1"/>
          <p:cNvSpPr>
            <a:spLocks/>
          </p:cNvSpPr>
          <p:nvPr/>
        </p:nvSpPr>
        <p:spPr bwMode="gray">
          <a:xfrm>
            <a:off x="2484822" y="2129279"/>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71">
              <a:defRPr/>
            </a:pPr>
            <a:endParaRPr lang="zh-CN" altLang="en-US" sz="1866">
              <a:solidFill>
                <a:sysClr val="windowText" lastClr="000000"/>
              </a:solidFill>
              <a:latin typeface="Calibri"/>
              <a:ea typeface="宋体"/>
            </a:endParaRPr>
          </a:p>
        </p:txBody>
      </p:sp>
      <p:sp>
        <p:nvSpPr>
          <p:cNvPr id="5" name="标题1"/>
          <p:cNvSpPr>
            <a:spLocks noChangeArrowheads="1"/>
          </p:cNvSpPr>
          <p:nvPr/>
        </p:nvSpPr>
        <p:spPr bwMode="gray">
          <a:xfrm>
            <a:off x="4204018" y="1773632"/>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latin typeface="微软雅黑" pitchFamily="34" charset="-122"/>
                <a:ea typeface="微软雅黑" pitchFamily="34" charset="-122"/>
              </a:rPr>
              <a:t>          点击添加文本</a:t>
            </a:r>
            <a:endParaRPr lang="zh-CN" altLang="zh-CN" sz="1600" b="1" dirty="0">
              <a:solidFill>
                <a:sysClr val="window" lastClr="FFFFFF">
                  <a:lumMod val="95000"/>
                </a:sysClr>
              </a:solidFill>
              <a:latin typeface="微软雅黑" pitchFamily="34" charset="-122"/>
              <a:ea typeface="微软雅黑" pitchFamily="34" charset="-122"/>
            </a:endParaRPr>
          </a:p>
        </p:txBody>
      </p:sp>
      <p:sp>
        <p:nvSpPr>
          <p:cNvPr id="6" name="标题2"/>
          <p:cNvSpPr>
            <a:spLocks noChangeArrowheads="1"/>
          </p:cNvSpPr>
          <p:nvPr/>
        </p:nvSpPr>
        <p:spPr bwMode="gray">
          <a:xfrm>
            <a:off x="4216709" y="3209614"/>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itchFamily="34" charset="-122"/>
                <a:ea typeface="微软雅黑" pitchFamily="34" charset="-122"/>
              </a:rPr>
              <a:t>点击添加文本</a:t>
            </a:r>
            <a:endParaRPr lang="zh-CN" altLang="zh-CN" sz="1600" b="1" dirty="0">
              <a:solidFill>
                <a:sysClr val="window" lastClr="FFFFFF">
                  <a:lumMod val="95000"/>
                </a:sysClr>
              </a:solidFill>
              <a:latin typeface="微软雅黑" pitchFamily="34" charset="-122"/>
              <a:ea typeface="微软雅黑" pitchFamily="34" charset="-122"/>
            </a:endParaRPr>
          </a:p>
        </p:txBody>
      </p:sp>
      <p:sp>
        <p:nvSpPr>
          <p:cNvPr id="7" name="标题3"/>
          <p:cNvSpPr>
            <a:spLocks noChangeArrowheads="1"/>
          </p:cNvSpPr>
          <p:nvPr/>
        </p:nvSpPr>
        <p:spPr bwMode="gray">
          <a:xfrm>
            <a:off x="4197672" y="4650106"/>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itchFamily="34" charset="-122"/>
                <a:ea typeface="微软雅黑" pitchFamily="34" charset="-122"/>
              </a:rPr>
              <a:t>点击添加文本</a:t>
            </a:r>
            <a:endParaRPr lang="zh-CN" altLang="zh-CN" sz="1600" b="1" dirty="0">
              <a:solidFill>
                <a:sysClr val="window" lastClr="FFFFFF">
                  <a:lumMod val="95000"/>
                </a:sysClr>
              </a:solidFill>
              <a:latin typeface="微软雅黑" pitchFamily="34" charset="-122"/>
              <a:ea typeface="微软雅黑" pitchFamily="34" charset="-122"/>
            </a:endParaRPr>
          </a:p>
        </p:txBody>
      </p:sp>
      <p:sp>
        <p:nvSpPr>
          <p:cNvPr id="8" name="Oval 19"/>
          <p:cNvSpPr>
            <a:spLocks noChangeArrowheads="1"/>
          </p:cNvSpPr>
          <p:nvPr/>
        </p:nvSpPr>
        <p:spPr bwMode="auto">
          <a:xfrm>
            <a:off x="1968616" y="3069296"/>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9" name="文本1"/>
          <p:cNvSpPr>
            <a:spLocks noChangeArrowheads="1"/>
          </p:cNvSpPr>
          <p:nvPr/>
        </p:nvSpPr>
        <p:spPr bwMode="gray">
          <a:xfrm>
            <a:off x="6861180" y="1773632"/>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itchFamily="34" charset="-122"/>
                <a:ea typeface="微软雅黑" pitchFamily="34" charset="-122"/>
              </a:rPr>
              <a:t>    点击添加文字，点击添加文字</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0" name="文本2"/>
          <p:cNvSpPr>
            <a:spLocks noChangeArrowheads="1"/>
          </p:cNvSpPr>
          <p:nvPr/>
        </p:nvSpPr>
        <p:spPr bwMode="gray">
          <a:xfrm>
            <a:off x="6861180" y="3209614"/>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点击添加文字，点击添加文字</a:t>
            </a:r>
            <a:endParaRPr lang="zh-CN" altLang="zh-CN" sz="1600" dirty="0">
              <a:solidFill>
                <a:schemeClr val="tx1">
                  <a:lumMod val="65000"/>
                  <a:lumOff val="35000"/>
                </a:schemeClr>
              </a:solidFill>
              <a:latin typeface="微软雅黑" pitchFamily="34" charset="-122"/>
              <a:ea typeface="微软雅黑" pitchFamily="34" charset="-122"/>
            </a:endParaRPr>
          </a:p>
          <a:p>
            <a:pPr lvl="0" fontAlgn="base">
              <a:lnSpc>
                <a:spcPct val="120000"/>
              </a:lnSpc>
              <a:spcBef>
                <a:spcPct val="0"/>
              </a:spcBef>
              <a:spcAft>
                <a:spcPct val="0"/>
              </a:spcAft>
              <a:defRPr/>
            </a:pP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6861177" y="4659627"/>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itchFamily="34" charset="-122"/>
                <a:ea typeface="微软雅黑" pitchFamily="34" charset="-122"/>
              </a:rPr>
              <a:t>    点击添加文字，点击添加文字</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9" name="标题 1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3528194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9006" y="2123950"/>
            <a:ext cx="8480605" cy="3042377"/>
          </a:xfrm>
          <a:prstGeom prst="rect">
            <a:avLst/>
          </a:prstGeom>
          <a:gradFill>
            <a:gsLst>
              <a:gs pos="22000">
                <a:schemeClr val="bg1">
                  <a:lumMod val="95000"/>
                </a:schemeClr>
              </a:gs>
              <a:gs pos="65000">
                <a:schemeClr val="bg1"/>
              </a:gs>
              <a:gs pos="100000">
                <a:schemeClr val="bg1">
                  <a:lumMod val="85000"/>
                </a:schemeClr>
              </a:gs>
            </a:gsLst>
            <a:lin ang="4200000" scaled="0"/>
          </a:gradFill>
          <a:ln>
            <a:gradFill>
              <a:gsLst>
                <a:gs pos="0">
                  <a:srgbClr val="C00000"/>
                </a:gs>
                <a:gs pos="50000">
                  <a:srgbClr val="FFC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剪去单角的矩形 2"/>
          <p:cNvSpPr/>
          <p:nvPr/>
        </p:nvSpPr>
        <p:spPr>
          <a:xfrm>
            <a:off x="1849006" y="1421911"/>
            <a:ext cx="8509114" cy="768085"/>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9"/>
          <p:cNvSpPr txBox="1"/>
          <p:nvPr/>
        </p:nvSpPr>
        <p:spPr>
          <a:xfrm>
            <a:off x="2095554" y="2482264"/>
            <a:ext cx="8044869" cy="2346283"/>
          </a:xfrm>
          <a:prstGeom prst="rect">
            <a:avLst/>
          </a:prstGeom>
          <a:noFill/>
        </p:spPr>
        <p:txBody>
          <a:bodyPr wrap="square" lIns="91440" tIns="45720" rIns="91440" bIns="45720" rtlCol="0">
            <a:spAutoFit/>
          </a:bodyPr>
          <a:lstStyle/>
          <a:p>
            <a:pPr algn="just" defTabSz="914377" eaLnBrk="0" hangingPunct="0">
              <a:lnSpc>
                <a:spcPct val="150000"/>
              </a:lnSpc>
              <a:defRPr/>
            </a:pPr>
            <a:r>
              <a:rPr lang="zh-CN" altLang="en-US" sz="2000" dirty="0">
                <a:solidFill>
                  <a:schemeClr val="tx2"/>
                </a:solidFill>
              </a:rPr>
              <a:t>两会是对自</a:t>
            </a:r>
            <a:r>
              <a:rPr lang="en-US" altLang="zh-CN" sz="2000" dirty="0">
                <a:solidFill>
                  <a:schemeClr val="tx2"/>
                </a:solidFill>
              </a:rPr>
              <a:t>1959</a:t>
            </a:r>
            <a:r>
              <a:rPr lang="zh-CN" altLang="en-US" sz="2000" dirty="0">
                <a:solidFill>
                  <a:schemeClr val="tx2"/>
                </a:solidFill>
              </a:rPr>
              <a:t>年以来历年召开的中华人民共和国全国人民代表大会和中国人民政治协商会议的统称。由于两场会议会期基本重合，而且对于国家运作的重要程度都非常的高，故简称做“两会”。从省级地方到中央，各地的政协及人大的全体会议的会期全部基本重合，所以两会的名称可以同时适用于全国及各省（市、自治区）。</a:t>
            </a:r>
            <a:endParaRPr lang="en-US" altLang="zh-CN" sz="1867" kern="0" dirty="0">
              <a:solidFill>
                <a:schemeClr val="tx2"/>
              </a:solidFill>
              <a:latin typeface="微软雅黑" pitchFamily="34" charset="-122"/>
              <a:ea typeface="微软雅黑" pitchFamily="34" charset="-122"/>
              <a:sym typeface="微软雅黑"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9727" y="728389"/>
            <a:ext cx="3035093" cy="1779191"/>
          </a:xfrm>
          <a:prstGeom prst="rect">
            <a:avLst/>
          </a:prstGeom>
        </p:spPr>
      </p:pic>
      <p:sp>
        <p:nvSpPr>
          <p:cNvPr id="6" name="TextBox 8"/>
          <p:cNvSpPr txBox="1"/>
          <p:nvPr/>
        </p:nvSpPr>
        <p:spPr>
          <a:xfrm>
            <a:off x="8806294" y="1387883"/>
            <a:ext cx="1277914" cy="748988"/>
          </a:xfrm>
          <a:prstGeom prst="rect">
            <a:avLst/>
          </a:prstGeom>
          <a:noFill/>
        </p:spPr>
        <p:txBody>
          <a:bodyPr wrap="none" rtlCol="0">
            <a:spAutoFit/>
          </a:bodyPr>
          <a:lstStyle/>
          <a:p>
            <a:r>
              <a:rPr lang="zh-CN" altLang="en-US" sz="4267" b="1" dirty="0">
                <a:gradFill flip="none" rotWithShape="1">
                  <a:gsLst>
                    <a:gs pos="100000">
                      <a:srgbClr val="FFFF00"/>
                    </a:gs>
                    <a:gs pos="0">
                      <a:srgbClr val="FFC000"/>
                    </a:gs>
                  </a:gsLst>
                  <a:lin ang="16200000" scaled="1"/>
                  <a:tileRect/>
                </a:gradFill>
                <a:effectLst>
                  <a:outerShdw blurRad="50800" dist="38100" dir="2700000" algn="tl" rotWithShape="0">
                    <a:prstClr val="black">
                      <a:alpha val="40000"/>
                    </a:prstClr>
                  </a:outerShdw>
                </a:effectLst>
                <a:latin typeface="微软雅黑" pitchFamily="34" charset="-122"/>
                <a:ea typeface="微软雅黑" pitchFamily="34" charset="-122"/>
              </a:rPr>
              <a:t>前言</a:t>
            </a:r>
          </a:p>
        </p:txBody>
      </p:sp>
    </p:spTree>
    <p:extLst>
      <p:ext uri="{BB962C8B-B14F-4D97-AF65-F5344CB8AC3E}">
        <p14:creationId xmlns:p14="http://schemas.microsoft.com/office/powerpoint/2010/main" val="24268585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900"/>
                                        <p:tgtEl>
                                          <p:spTgt spid="3"/>
                                        </p:tgtEl>
                                      </p:cBhvr>
                                    </p:animEffect>
                                  </p:childTnLst>
                                </p:cTn>
                              </p:par>
                            </p:childTnLst>
                          </p:cTn>
                        </p:par>
                        <p:par>
                          <p:cTn id="14" fill="hold">
                            <p:stCondLst>
                              <p:cond delay="14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1000"/>
                                        <p:tgtEl>
                                          <p:spTgt spid="2"/>
                                        </p:tgtEl>
                                      </p:cBhvr>
                                    </p:animEffect>
                                  </p:childTnLst>
                                </p:cTn>
                              </p:par>
                            </p:childTnLst>
                          </p:cTn>
                        </p:par>
                        <p:par>
                          <p:cTn id="18" fill="hold">
                            <p:stCondLst>
                              <p:cond delay="2400"/>
                            </p:stCondLst>
                            <p:childTnLst>
                              <p:par>
                                <p:cTn id="19" presetID="10" presetClass="entr" presetSubtype="0" fill="hold" grpId="0" nodeType="afterEffect">
                                  <p:stCondLst>
                                    <p:cond delay="0"/>
                                  </p:stCondLst>
                                  <p:iterate type="lt">
                                    <p:tmPct val="13855"/>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200"/>
                                        <p:tgtEl>
                                          <p:spTgt spid="4"/>
                                        </p:tgtEl>
                                      </p:cBhvr>
                                    </p:animEffect>
                                  </p:childTnLst>
                                </p:cTn>
                              </p:par>
                              <p:par>
                                <p:cTn id="22" presetID="10" presetClass="entr" presetSubtype="0" fill="hold" grpId="0" nodeType="withEffect">
                                  <p:stCondLst>
                                    <p:cond delay="31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21"/>
          <p:cNvSpPr/>
          <p:nvPr/>
        </p:nvSpPr>
        <p:spPr>
          <a:xfrm rot="16200000" flipH="1">
            <a:off x="5048165" y="-1190856"/>
            <a:ext cx="2304516" cy="8349908"/>
          </a:xfrm>
          <a:prstGeom prst="round2SameRect">
            <a:avLst>
              <a:gd name="adj1" fmla="val 50000"/>
              <a:gd name="adj2" fmla="val 50000"/>
            </a:avLst>
          </a:prstGeom>
          <a:gradFill>
            <a:gsLst>
              <a:gs pos="70000">
                <a:schemeClr val="accent6">
                  <a:lumMod val="75000"/>
                </a:schemeClr>
              </a:gs>
              <a:gs pos="24000">
                <a:schemeClr val="accent2">
                  <a:lumMod val="20000"/>
                  <a:lumOff val="80000"/>
                </a:schemeClr>
              </a:gs>
              <a:gs pos="0">
                <a:schemeClr val="accent2">
                  <a:lumMod val="40000"/>
                  <a:lumOff val="60000"/>
                </a:schemeClr>
              </a:gs>
              <a:gs pos="50000">
                <a:srgbClr val="FFC000"/>
              </a:gs>
              <a:gs pos="82000">
                <a:srgbClr val="FFC000"/>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3" tIns="60931" rIns="121863" bIns="60931" numCol="1" spcCol="0" rtlCol="0" fromWordArt="0" anchor="ctr" anchorCtr="0" forceAA="0" compatLnSpc="1">
            <a:prstTxWarp prst="textNoShape">
              <a:avLst/>
            </a:prstTxWarp>
            <a:noAutofit/>
          </a:bodyPr>
          <a:lstStyle/>
          <a:p>
            <a:pPr algn="ctr"/>
            <a:endParaRPr lang="bg-BG">
              <a:solidFill>
                <a:schemeClr val="bg1"/>
              </a:solidFill>
            </a:endParaRPr>
          </a:p>
        </p:txBody>
      </p:sp>
      <p:sp>
        <p:nvSpPr>
          <p:cNvPr id="3" name="Round Same Side Corner Rectangle 7"/>
          <p:cNvSpPr/>
          <p:nvPr/>
        </p:nvSpPr>
        <p:spPr>
          <a:xfrm rot="16200000" flipH="1">
            <a:off x="5168977" y="-1049845"/>
            <a:ext cx="2068145" cy="8067888"/>
          </a:xfrm>
          <a:prstGeom prst="round2SameRect">
            <a:avLst>
              <a:gd name="adj1" fmla="val 50000"/>
              <a:gd name="adj2" fmla="val 50000"/>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anchor="ctr"/>
          <a:lstStyle/>
          <a:p>
            <a:pPr algn="ctr" defTabSz="950562">
              <a:defRPr/>
            </a:pPr>
            <a:endParaRPr lang="bg-BG" sz="1900">
              <a:solidFill>
                <a:schemeClr val="bg1"/>
              </a:solidFill>
            </a:endParaRPr>
          </a:p>
        </p:txBody>
      </p:sp>
      <p:sp>
        <p:nvSpPr>
          <p:cNvPr id="4" name="标题 4"/>
          <p:cNvSpPr txBox="1">
            <a:spLocks/>
          </p:cNvSpPr>
          <p:nvPr/>
        </p:nvSpPr>
        <p:spPr>
          <a:xfrm>
            <a:off x="4305741" y="2467558"/>
            <a:ext cx="5091550" cy="1139010"/>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600" b="1" dirty="0">
                <a:solidFill>
                  <a:schemeClr val="bg1"/>
                </a:solidFill>
              </a:rPr>
              <a:t>单击此处添加标题</a:t>
            </a:r>
          </a:p>
        </p:txBody>
      </p:sp>
      <p:sp>
        <p:nvSpPr>
          <p:cNvPr id="5" name="文本框 8"/>
          <p:cNvSpPr txBox="1"/>
          <p:nvPr/>
        </p:nvSpPr>
        <p:spPr>
          <a:xfrm>
            <a:off x="5366266" y="2194237"/>
            <a:ext cx="1906476" cy="369333"/>
          </a:xfrm>
          <a:prstGeom prst="rect">
            <a:avLst/>
          </a:prstGeom>
          <a:noFill/>
        </p:spPr>
        <p:txBody>
          <a:bodyPr wrap="square" lIns="121863" tIns="60931" rIns="121863" bIns="60931" rtlCol="0">
            <a:spAutoFit/>
          </a:bodyPr>
          <a:lstStyle/>
          <a:p>
            <a:pPr algn="ctr"/>
            <a:r>
              <a:rPr lang="zh-CN" altLang="en-US" sz="1600" b="1" spc="800" dirty="0">
                <a:solidFill>
                  <a:schemeClr val="bg1"/>
                </a:solidFill>
                <a:latin typeface="微软雅黑" panose="020B0503020204020204" pitchFamily="34" charset="-122"/>
                <a:ea typeface="微软雅黑" panose="020B0503020204020204" pitchFamily="34" charset="-122"/>
              </a:rPr>
              <a:t>聚焦两会</a:t>
            </a:r>
          </a:p>
        </p:txBody>
      </p:sp>
      <p:cxnSp>
        <p:nvCxnSpPr>
          <p:cNvPr id="6" name="直接连接符 5"/>
          <p:cNvCxnSpPr/>
          <p:nvPr/>
        </p:nvCxnSpPr>
        <p:spPr>
          <a:xfrm>
            <a:off x="3350771"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28650"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034839" y="2521866"/>
            <a:ext cx="1294052" cy="1036177"/>
            <a:chOff x="2448982" y="2108424"/>
            <a:chExt cx="970890" cy="777133"/>
          </a:xfrm>
        </p:grpSpPr>
        <p:sp>
          <p:nvSpPr>
            <p:cNvPr id="9" name="椭圆 8"/>
            <p:cNvSpPr/>
            <p:nvPr/>
          </p:nvSpPr>
          <p:spPr>
            <a:xfrm>
              <a:off x="2585913" y="2162254"/>
              <a:ext cx="669475" cy="66947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标题 4"/>
            <p:cNvSpPr txBox="1">
              <a:spLocks/>
            </p:cNvSpPr>
            <p:nvPr/>
          </p:nvSpPr>
          <p:spPr>
            <a:xfrm>
              <a:off x="2448982" y="2108424"/>
              <a:ext cx="970890" cy="777133"/>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799" dirty="0">
                  <a:solidFill>
                    <a:schemeClr val="bg1"/>
                  </a:solidFill>
                  <a:latin typeface="Impact" pitchFamily="34" charset="0"/>
                  <a:ea typeface="微软雅黑" panose="020B0503020204020204" pitchFamily="34" charset="-122"/>
                  <a:cs typeface="+mn-cs"/>
                </a:rPr>
                <a:t>  04</a:t>
              </a:r>
              <a:endParaRPr lang="zh-CN" altLang="en-US" sz="4799" dirty="0">
                <a:solidFill>
                  <a:schemeClr val="bg1"/>
                </a:solidFill>
                <a:latin typeface="Impact" pitchFamily="34" charset="0"/>
                <a:ea typeface="微软雅黑" panose="020B0503020204020204" pitchFamily="34" charset="-122"/>
                <a:cs typeface="+mn-cs"/>
              </a:endParaRPr>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7246"/>
            <a:ext cx="3817620" cy="2237915"/>
          </a:xfrm>
          <a:prstGeom prst="rect">
            <a:avLst/>
          </a:prstGeom>
        </p:spPr>
      </p:pic>
    </p:spTree>
    <p:extLst>
      <p:ext uri="{BB962C8B-B14F-4D97-AF65-F5344CB8AC3E}">
        <p14:creationId xmlns:p14="http://schemas.microsoft.com/office/powerpoint/2010/main" val="27768222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900" fill="hold"/>
                                        <p:tgtEl>
                                          <p:spTgt spid="3"/>
                                        </p:tgtEl>
                                        <p:attrNameLst>
                                          <p:attrName>ppt_w</p:attrName>
                                        </p:attrNameLst>
                                      </p:cBhvr>
                                      <p:tavLst>
                                        <p:tav tm="0">
                                          <p:val>
                                            <p:fltVal val="0"/>
                                          </p:val>
                                        </p:tav>
                                        <p:tav tm="100000">
                                          <p:val>
                                            <p:strVal val="#ppt_w"/>
                                          </p:val>
                                        </p:tav>
                                      </p:tavLst>
                                    </p:anim>
                                    <p:anim calcmode="lin" valueType="num">
                                      <p:cBhvr>
                                        <p:cTn id="14" dur="900" fill="hold"/>
                                        <p:tgtEl>
                                          <p:spTgt spid="3"/>
                                        </p:tgtEl>
                                        <p:attrNameLst>
                                          <p:attrName>ppt_h</p:attrName>
                                        </p:attrNameLst>
                                      </p:cBhvr>
                                      <p:tavLst>
                                        <p:tav tm="0">
                                          <p:val>
                                            <p:fltVal val="0"/>
                                          </p:val>
                                        </p:tav>
                                        <p:tav tm="100000">
                                          <p:val>
                                            <p:strVal val="#ppt_h"/>
                                          </p:val>
                                        </p:tav>
                                      </p:tavLst>
                                    </p:anim>
                                    <p:animEffect transition="in" filter="fade">
                                      <p:cBhvr>
                                        <p:cTn id="15" dur="9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900" fill="hold"/>
                                        <p:tgtEl>
                                          <p:spTgt spid="2"/>
                                        </p:tgtEl>
                                        <p:attrNameLst>
                                          <p:attrName>ppt_w</p:attrName>
                                        </p:attrNameLst>
                                      </p:cBhvr>
                                      <p:tavLst>
                                        <p:tav tm="0">
                                          <p:val>
                                            <p:fltVal val="0"/>
                                          </p:val>
                                        </p:tav>
                                        <p:tav tm="100000">
                                          <p:val>
                                            <p:strVal val="#ppt_w"/>
                                          </p:val>
                                        </p:tav>
                                      </p:tavLst>
                                    </p:anim>
                                    <p:anim calcmode="lin" valueType="num">
                                      <p:cBhvr>
                                        <p:cTn id="19" dur="900" fill="hold"/>
                                        <p:tgtEl>
                                          <p:spTgt spid="2"/>
                                        </p:tgtEl>
                                        <p:attrNameLst>
                                          <p:attrName>ppt_h</p:attrName>
                                        </p:attrNameLst>
                                      </p:cBhvr>
                                      <p:tavLst>
                                        <p:tav tm="0">
                                          <p:val>
                                            <p:fltVal val="0"/>
                                          </p:val>
                                        </p:tav>
                                        <p:tav tm="100000">
                                          <p:val>
                                            <p:strVal val="#ppt_h"/>
                                          </p:val>
                                        </p:tav>
                                      </p:tavLst>
                                    </p:anim>
                                    <p:animEffect transition="in" filter="fade">
                                      <p:cBhvr>
                                        <p:cTn id="20" dur="900"/>
                                        <p:tgtEl>
                                          <p:spTgt spid="2"/>
                                        </p:tgtEl>
                                      </p:cBhvr>
                                    </p:animEffect>
                                  </p:childTnLst>
                                </p:cTn>
                              </p:par>
                            </p:childTnLst>
                          </p:cTn>
                        </p:par>
                        <p:par>
                          <p:cTn id="21" fill="hold">
                            <p:stCondLst>
                              <p:cond delay="19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4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550"/>
                                        <p:tgtEl>
                                          <p:spTgt spid="5"/>
                                        </p:tgtEl>
                                      </p:cBhvr>
                                    </p:animEffect>
                                  </p:childTnLst>
                                </p:cTn>
                              </p:par>
                            </p:childTnLst>
                          </p:cTn>
                        </p:par>
                        <p:par>
                          <p:cTn id="29" fill="hold">
                            <p:stCondLst>
                              <p:cond delay="39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445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950"/>
                            </p:stCondLst>
                            <p:childTnLst>
                              <p:par>
                                <p:cTn id="39" presetID="42"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grpSp>
        <p:nvGrpSpPr>
          <p:cNvPr id="3" name="组合 2"/>
          <p:cNvGrpSpPr>
            <a:grpSpLocks/>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headEnd/>
              <a:tailEnd/>
            </a:ln>
          </p:spPr>
          <p:txBody>
            <a:bodyPr>
              <a:spAutoFit/>
            </a:bodyPr>
            <a:lstStyle/>
            <a:p>
              <a:r>
                <a:rPr lang="en-US" altLang="zh-CN" sz="2000" b="1" dirty="0">
                  <a:solidFill>
                    <a:schemeClr val="bg1"/>
                  </a:solidFill>
                  <a:latin typeface="微软雅黑" pitchFamily="34" charset="-122"/>
                  <a:ea typeface="微软雅黑" pitchFamily="34" charset="-122"/>
                </a:rPr>
                <a:t>32500</a:t>
              </a:r>
              <a:endParaRPr lang="zh-CN" altLang="en-US" sz="20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grpSp>
        <p:nvGrpSpPr>
          <p:cNvPr id="21" name="组合 20"/>
          <p:cNvGrpSpPr>
            <a:grpSpLocks/>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12340</a:t>
              </a:r>
              <a:endParaRPr lang="zh-CN" altLang="en-US" sz="2000" b="1">
                <a:solidFill>
                  <a:schemeClr val="bg1"/>
                </a:solidFill>
                <a:latin typeface="微软雅黑" pitchFamily="34" charset="-122"/>
                <a:ea typeface="微软雅黑"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80%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70%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795431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3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4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7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13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16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19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22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28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31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34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35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36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37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38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39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41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44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47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5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53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56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59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62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6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6806" y="2190098"/>
            <a:ext cx="4317106" cy="143945"/>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98841" y="2190098"/>
            <a:ext cx="4317106" cy="143945"/>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54338"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10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182270"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20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4702594"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30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4222915"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40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743236"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50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3263559"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60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2783880"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70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2304202"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80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824525"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90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1299999" y="1891760"/>
            <a:ext cx="545269" cy="338516"/>
          </a:xfrm>
          <a:prstGeom prst="rect">
            <a:avLst/>
          </a:prstGeom>
          <a:noFill/>
        </p:spPr>
        <p:txBody>
          <a:bodyPr wrap="none" lIns="91404" tIns="45701" rIns="91404" bIns="45701" rtlCol="0">
            <a:spAutoFit/>
          </a:bodyPr>
          <a:lstStyle/>
          <a:p>
            <a:r>
              <a:rPr lang="en-US" altLang="zh-CN" sz="1600" dirty="0">
                <a:solidFill>
                  <a:schemeClr val="tx1">
                    <a:lumMod val="65000"/>
                    <a:lumOff val="35000"/>
                  </a:schemeClr>
                </a:solidFill>
                <a:latin typeface="微软雅黑" pitchFamily="34" charset="-122"/>
                <a:ea typeface="微软雅黑" pitchFamily="34" charset="-122"/>
              </a:rPr>
              <a:t>100</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6219007"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10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6696558"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20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8" name="TextBox 37"/>
          <p:cNvSpPr txBox="1"/>
          <p:nvPr/>
        </p:nvSpPr>
        <p:spPr>
          <a:xfrm>
            <a:off x="7176237"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30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7655915"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40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8135593"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50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1" name="TextBox 40"/>
          <p:cNvSpPr txBox="1"/>
          <p:nvPr/>
        </p:nvSpPr>
        <p:spPr>
          <a:xfrm>
            <a:off x="8615272"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60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2" name="TextBox 41"/>
          <p:cNvSpPr txBox="1"/>
          <p:nvPr/>
        </p:nvSpPr>
        <p:spPr>
          <a:xfrm>
            <a:off x="9094950"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70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3" name="TextBox 42"/>
          <p:cNvSpPr txBox="1"/>
          <p:nvPr/>
        </p:nvSpPr>
        <p:spPr>
          <a:xfrm>
            <a:off x="9574627"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80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054306"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90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10489140" y="1891760"/>
            <a:ext cx="545269"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itchFamily="34" charset="-122"/>
                <a:ea typeface="微软雅黑" pitchFamily="34" charset="-122"/>
              </a:rPr>
              <a:t>100</a:t>
            </a:r>
            <a:endParaRPr lang="zh-CN" altLang="en-US" sz="1600">
              <a:solidFill>
                <a:schemeClr val="tx1">
                  <a:lumMod val="65000"/>
                  <a:lumOff val="35000"/>
                </a:schemeClr>
              </a:solidFill>
              <a:latin typeface="微软雅黑" pitchFamily="34" charset="-122"/>
              <a:ea typeface="微软雅黑" pitchFamily="34" charset="-122"/>
            </a:endParaRPr>
          </a:p>
        </p:txBody>
      </p:sp>
      <p:sp>
        <p:nvSpPr>
          <p:cNvPr id="46" name="五边形 45"/>
          <p:cNvSpPr/>
          <p:nvPr/>
        </p:nvSpPr>
        <p:spPr>
          <a:xfrm flipH="1">
            <a:off x="2668121" y="2731941"/>
            <a:ext cx="3175791"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47" name="五边形 46"/>
          <p:cNvSpPr/>
          <p:nvPr/>
        </p:nvSpPr>
        <p:spPr>
          <a:xfrm flipH="1">
            <a:off x="3890804" y="3283731"/>
            <a:ext cx="1953106"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48" name="五边形 47"/>
          <p:cNvSpPr/>
          <p:nvPr/>
        </p:nvSpPr>
        <p:spPr>
          <a:xfrm flipH="1">
            <a:off x="3147798" y="3835520"/>
            <a:ext cx="2696112"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49" name="五边形 48"/>
          <p:cNvSpPr/>
          <p:nvPr/>
        </p:nvSpPr>
        <p:spPr>
          <a:xfrm flipH="1">
            <a:off x="1557833" y="4387310"/>
            <a:ext cx="4286078"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50" name="五边形 49"/>
          <p:cNvSpPr/>
          <p:nvPr/>
        </p:nvSpPr>
        <p:spPr>
          <a:xfrm flipH="1">
            <a:off x="2304204" y="4939100"/>
            <a:ext cx="3539709"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51" name="五边形 50"/>
          <p:cNvSpPr/>
          <p:nvPr/>
        </p:nvSpPr>
        <p:spPr>
          <a:xfrm flipH="1">
            <a:off x="3445517" y="5490888"/>
            <a:ext cx="2398394"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52" name="五边形 51"/>
          <p:cNvSpPr/>
          <p:nvPr/>
        </p:nvSpPr>
        <p:spPr>
          <a:xfrm flipH="1">
            <a:off x="4404876" y="6043151"/>
            <a:ext cx="1439037"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53" name="TextBox 52"/>
          <p:cNvSpPr txBox="1"/>
          <p:nvPr/>
        </p:nvSpPr>
        <p:spPr>
          <a:xfrm>
            <a:off x="1682860" y="2728764"/>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54" name="TextBox 53"/>
          <p:cNvSpPr txBox="1"/>
          <p:nvPr/>
        </p:nvSpPr>
        <p:spPr>
          <a:xfrm>
            <a:off x="2881665" y="3281179"/>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55" name="TextBox 54"/>
          <p:cNvSpPr txBox="1"/>
          <p:nvPr/>
        </p:nvSpPr>
        <p:spPr>
          <a:xfrm>
            <a:off x="2166572" y="3832580"/>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56" name="TextBox 55"/>
          <p:cNvSpPr txBox="1"/>
          <p:nvPr/>
        </p:nvSpPr>
        <p:spPr>
          <a:xfrm>
            <a:off x="633806" y="437602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57" name="TextBox 56"/>
          <p:cNvSpPr txBox="1"/>
          <p:nvPr/>
        </p:nvSpPr>
        <p:spPr>
          <a:xfrm>
            <a:off x="1384913" y="4935923"/>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58" name="TextBox 57"/>
          <p:cNvSpPr txBox="1"/>
          <p:nvPr/>
        </p:nvSpPr>
        <p:spPr>
          <a:xfrm>
            <a:off x="2434197" y="548833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59" name="TextBox 58"/>
          <p:cNvSpPr txBox="1"/>
          <p:nvPr/>
        </p:nvSpPr>
        <p:spPr>
          <a:xfrm>
            <a:off x="3385497" y="6039737"/>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60" name="五边形 59"/>
          <p:cNvSpPr/>
          <p:nvPr/>
        </p:nvSpPr>
        <p:spPr>
          <a:xfrm>
            <a:off x="6398839" y="2731941"/>
            <a:ext cx="1620992"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1" name="五边形 60"/>
          <p:cNvSpPr/>
          <p:nvPr/>
        </p:nvSpPr>
        <p:spPr>
          <a:xfrm>
            <a:off x="6398841" y="3283731"/>
            <a:ext cx="3060027"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2" name="五边形 61"/>
          <p:cNvSpPr/>
          <p:nvPr/>
        </p:nvSpPr>
        <p:spPr>
          <a:xfrm>
            <a:off x="6398838" y="3835520"/>
            <a:ext cx="1918714"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3" name="五边形 62"/>
          <p:cNvSpPr/>
          <p:nvPr/>
        </p:nvSpPr>
        <p:spPr>
          <a:xfrm>
            <a:off x="6398840" y="4387310"/>
            <a:ext cx="4090299"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4" name="五边形 63"/>
          <p:cNvSpPr/>
          <p:nvPr/>
        </p:nvSpPr>
        <p:spPr>
          <a:xfrm>
            <a:off x="6398839" y="4939100"/>
            <a:ext cx="3357748"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5" name="五边形 64"/>
          <p:cNvSpPr/>
          <p:nvPr/>
        </p:nvSpPr>
        <p:spPr>
          <a:xfrm>
            <a:off x="6398840" y="5490888"/>
            <a:ext cx="3655466"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6" name="五边形 65"/>
          <p:cNvSpPr/>
          <p:nvPr/>
        </p:nvSpPr>
        <p:spPr>
          <a:xfrm>
            <a:off x="6398839" y="6043151"/>
            <a:ext cx="2878069"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199">
              <a:latin typeface="微软雅黑" pitchFamily="34" charset="-122"/>
              <a:ea typeface="微软雅黑" pitchFamily="34" charset="-122"/>
            </a:endParaRPr>
          </a:p>
        </p:txBody>
      </p:sp>
      <p:sp>
        <p:nvSpPr>
          <p:cNvPr id="67" name="TextBox 66"/>
          <p:cNvSpPr txBox="1"/>
          <p:nvPr/>
        </p:nvSpPr>
        <p:spPr>
          <a:xfrm>
            <a:off x="8081607" y="2728764"/>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68" name="TextBox 67"/>
          <p:cNvSpPr txBox="1"/>
          <p:nvPr/>
        </p:nvSpPr>
        <p:spPr>
          <a:xfrm>
            <a:off x="9535408" y="3292465"/>
            <a:ext cx="559696" cy="317869"/>
          </a:xfrm>
          <a:prstGeom prst="rect">
            <a:avLst/>
          </a:prstGeom>
          <a:noFill/>
        </p:spPr>
        <p:txBody>
          <a:bodyPr wrap="none" lIns="91404" tIns="45701" rIns="91404" bIns="45701" rtlCol="0">
            <a:spAutoFit/>
          </a:bodyPr>
          <a:lstStyle/>
          <a:p>
            <a:r>
              <a:rPr lang="zh-CN" altLang="en-US" sz="1466">
                <a:solidFill>
                  <a:schemeClr val="tx1">
                    <a:lumMod val="65000"/>
                    <a:lumOff val="35000"/>
                  </a:schemeClr>
                </a:solidFill>
                <a:latin typeface="微软雅黑" pitchFamily="34" charset="-122"/>
                <a:ea typeface="微软雅黑" pitchFamily="34" charset="-122"/>
              </a:rPr>
              <a:t>文字</a:t>
            </a:r>
          </a:p>
        </p:txBody>
      </p:sp>
      <p:sp>
        <p:nvSpPr>
          <p:cNvPr id="69" name="TextBox 68"/>
          <p:cNvSpPr txBox="1"/>
          <p:nvPr/>
        </p:nvSpPr>
        <p:spPr>
          <a:xfrm>
            <a:off x="8361621" y="3832580"/>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70" name="TextBox 69"/>
          <p:cNvSpPr txBox="1"/>
          <p:nvPr/>
        </p:nvSpPr>
        <p:spPr>
          <a:xfrm>
            <a:off x="10466580" y="437602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71" name="TextBox 70"/>
          <p:cNvSpPr txBox="1"/>
          <p:nvPr/>
        </p:nvSpPr>
        <p:spPr>
          <a:xfrm>
            <a:off x="9807472" y="4935923"/>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72" name="TextBox 71"/>
          <p:cNvSpPr txBox="1"/>
          <p:nvPr/>
        </p:nvSpPr>
        <p:spPr>
          <a:xfrm>
            <a:off x="10072436" y="548833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73" name="TextBox 72"/>
          <p:cNvSpPr txBox="1"/>
          <p:nvPr/>
        </p:nvSpPr>
        <p:spPr>
          <a:xfrm>
            <a:off x="9372672" y="6039737"/>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itchFamily="34" charset="-122"/>
                <a:ea typeface="微软雅黑" pitchFamily="34" charset="-122"/>
              </a:rPr>
              <a:t>输入文字</a:t>
            </a:r>
          </a:p>
        </p:txBody>
      </p:sp>
      <p:sp>
        <p:nvSpPr>
          <p:cNvPr id="74" name="TextBox 73"/>
          <p:cNvSpPr txBox="1"/>
          <p:nvPr/>
        </p:nvSpPr>
        <p:spPr>
          <a:xfrm>
            <a:off x="5938616" y="2693905"/>
            <a:ext cx="365733"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A</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938614" y="3245694"/>
            <a:ext cx="344894"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B</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5938616" y="3797484"/>
            <a:ext cx="356115"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C</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938615" y="4349273"/>
            <a:ext cx="380160"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D</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938615" y="4901063"/>
            <a:ext cx="325657"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E</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38617" y="5452853"/>
            <a:ext cx="320849"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F</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38616" y="6004643"/>
            <a:ext cx="375351"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itchFamily="34" charset="-122"/>
                <a:ea typeface="微软雅黑" pitchFamily="34" charset="-122"/>
              </a:rPr>
              <a:t>G</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1" name="矩形 80"/>
          <p:cNvSpPr/>
          <p:nvPr/>
        </p:nvSpPr>
        <p:spPr>
          <a:xfrm>
            <a:off x="4176302" y="1078586"/>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dirty="0">
                <a:latin typeface="微软雅黑" pitchFamily="34" charset="-122"/>
                <a:ea typeface="微软雅黑" pitchFamily="34" charset="-122"/>
              </a:rPr>
              <a:t>点击添加小标题</a:t>
            </a:r>
          </a:p>
        </p:txBody>
      </p:sp>
      <p:sp>
        <p:nvSpPr>
          <p:cNvPr id="89" name="标题 8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904226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arn(outVertical)">
                                      <p:cBhvr>
                                        <p:cTn id="7" dur="500"/>
                                        <p:tgtEl>
                                          <p:spTgt spid="8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0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8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9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0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1000"/>
                                        <p:tgtEl>
                                          <p:spTgt spid="37"/>
                                        </p:tgtEl>
                                      </p:cBhvr>
                                    </p:animEffect>
                                    <p:anim calcmode="lin" valueType="num">
                                      <p:cBhvr>
                                        <p:cTn id="78" dur="1000" fill="hold"/>
                                        <p:tgtEl>
                                          <p:spTgt spid="37"/>
                                        </p:tgtEl>
                                        <p:attrNameLst>
                                          <p:attrName>ppt_x</p:attrName>
                                        </p:attrNameLst>
                                      </p:cBhvr>
                                      <p:tavLst>
                                        <p:tav tm="0">
                                          <p:val>
                                            <p:strVal val="#ppt_x"/>
                                          </p:val>
                                        </p:tav>
                                        <p:tav tm="100000">
                                          <p:val>
                                            <p:strVal val="#ppt_x"/>
                                          </p:val>
                                        </p:tav>
                                      </p:tavLst>
                                    </p:anim>
                                    <p:anim calcmode="lin" valueType="num">
                                      <p:cBhvr>
                                        <p:cTn id="79" dur="1000" fill="hold"/>
                                        <p:tgtEl>
                                          <p:spTgt spid="3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4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1000"/>
                                        <p:tgtEl>
                                          <p:spTgt spid="41"/>
                                        </p:tgtEl>
                                      </p:cBhvr>
                                    </p:animEffect>
                                    <p:anim calcmode="lin" valueType="num">
                                      <p:cBhvr>
                                        <p:cTn id="98" dur="1000" fill="hold"/>
                                        <p:tgtEl>
                                          <p:spTgt spid="41"/>
                                        </p:tgtEl>
                                        <p:attrNameLst>
                                          <p:attrName>ppt_x</p:attrName>
                                        </p:attrNameLst>
                                      </p:cBhvr>
                                      <p:tavLst>
                                        <p:tav tm="0">
                                          <p:val>
                                            <p:strVal val="#ppt_x"/>
                                          </p:val>
                                        </p:tav>
                                        <p:tav tm="100000">
                                          <p:val>
                                            <p:strVal val="#ppt_x"/>
                                          </p:val>
                                        </p:tav>
                                      </p:tavLst>
                                    </p:anim>
                                    <p:anim calcmode="lin" valueType="num">
                                      <p:cBhvr>
                                        <p:cTn id="99" dur="1000" fill="hold"/>
                                        <p:tgtEl>
                                          <p:spTgt spid="4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600"/>
                                  </p:stCondLst>
                                  <p:childTnLst>
                                    <p:set>
                                      <p:cBhvr>
                                        <p:cTn id="101" dur="1" fill="hold">
                                          <p:stCondLst>
                                            <p:cond delay="0"/>
                                          </p:stCondLst>
                                        </p:cTn>
                                        <p:tgtEl>
                                          <p:spTgt spid="42"/>
                                        </p:tgtEl>
                                        <p:attrNameLst>
                                          <p:attrName>style.visibility</p:attrName>
                                        </p:attrNameLst>
                                      </p:cBhvr>
                                      <p:to>
                                        <p:strVal val="visible"/>
                                      </p:to>
                                    </p:set>
                                    <p:animEffect transition="in" filter="fade">
                                      <p:cBhvr>
                                        <p:cTn id="102" dur="1000"/>
                                        <p:tgtEl>
                                          <p:spTgt spid="42"/>
                                        </p:tgtEl>
                                      </p:cBhvr>
                                    </p:animEffect>
                                    <p:anim calcmode="lin" valueType="num">
                                      <p:cBhvr>
                                        <p:cTn id="103" dur="1000" fill="hold"/>
                                        <p:tgtEl>
                                          <p:spTgt spid="42"/>
                                        </p:tgtEl>
                                        <p:attrNameLst>
                                          <p:attrName>ppt_x</p:attrName>
                                        </p:attrNameLst>
                                      </p:cBhvr>
                                      <p:tavLst>
                                        <p:tav tm="0">
                                          <p:val>
                                            <p:strVal val="#ppt_x"/>
                                          </p:val>
                                        </p:tav>
                                        <p:tav tm="100000">
                                          <p:val>
                                            <p:strVal val="#ppt_x"/>
                                          </p:val>
                                        </p:tav>
                                      </p:tavLst>
                                    </p:anim>
                                    <p:anim calcmode="lin" valueType="num">
                                      <p:cBhvr>
                                        <p:cTn id="104" dur="1000" fill="hold"/>
                                        <p:tgtEl>
                                          <p:spTgt spid="42"/>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700"/>
                                  </p:stCondLst>
                                  <p:childTnLst>
                                    <p:set>
                                      <p:cBhvr>
                                        <p:cTn id="106" dur="1" fill="hold">
                                          <p:stCondLst>
                                            <p:cond delay="0"/>
                                          </p:stCondLst>
                                        </p:cTn>
                                        <p:tgtEl>
                                          <p:spTgt spid="43"/>
                                        </p:tgtEl>
                                        <p:attrNameLst>
                                          <p:attrName>style.visibility</p:attrName>
                                        </p:attrNameLst>
                                      </p:cBhvr>
                                      <p:to>
                                        <p:strVal val="visible"/>
                                      </p:to>
                                    </p:set>
                                    <p:animEffect transition="in" filter="fade">
                                      <p:cBhvr>
                                        <p:cTn id="107" dur="1000"/>
                                        <p:tgtEl>
                                          <p:spTgt spid="43"/>
                                        </p:tgtEl>
                                      </p:cBhvr>
                                    </p:animEffect>
                                    <p:anim calcmode="lin" valueType="num">
                                      <p:cBhvr>
                                        <p:cTn id="108" dur="1000" fill="hold"/>
                                        <p:tgtEl>
                                          <p:spTgt spid="43"/>
                                        </p:tgtEl>
                                        <p:attrNameLst>
                                          <p:attrName>ppt_x</p:attrName>
                                        </p:attrNameLst>
                                      </p:cBhvr>
                                      <p:tavLst>
                                        <p:tav tm="0">
                                          <p:val>
                                            <p:strVal val="#ppt_x"/>
                                          </p:val>
                                        </p:tav>
                                        <p:tav tm="100000">
                                          <p:val>
                                            <p:strVal val="#ppt_x"/>
                                          </p:val>
                                        </p:tav>
                                      </p:tavLst>
                                    </p:anim>
                                    <p:anim calcmode="lin" valueType="num">
                                      <p:cBhvr>
                                        <p:cTn id="109" dur="1000" fill="hold"/>
                                        <p:tgtEl>
                                          <p:spTgt spid="43"/>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80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1000"/>
                                        <p:tgtEl>
                                          <p:spTgt spid="44"/>
                                        </p:tgtEl>
                                      </p:cBhvr>
                                    </p:animEffect>
                                    <p:anim calcmode="lin" valueType="num">
                                      <p:cBhvr>
                                        <p:cTn id="113" dur="1000" fill="hold"/>
                                        <p:tgtEl>
                                          <p:spTgt spid="44"/>
                                        </p:tgtEl>
                                        <p:attrNameLst>
                                          <p:attrName>ppt_x</p:attrName>
                                        </p:attrNameLst>
                                      </p:cBhvr>
                                      <p:tavLst>
                                        <p:tav tm="0">
                                          <p:val>
                                            <p:strVal val="#ppt_x"/>
                                          </p:val>
                                        </p:tav>
                                        <p:tav tm="100000">
                                          <p:val>
                                            <p:strVal val="#ppt_x"/>
                                          </p:val>
                                        </p:tav>
                                      </p:tavLst>
                                    </p:anim>
                                    <p:anim calcmode="lin" valueType="num">
                                      <p:cBhvr>
                                        <p:cTn id="114" dur="1000" fill="hold"/>
                                        <p:tgtEl>
                                          <p:spTgt spid="4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90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1000"/>
                                        <p:tgtEl>
                                          <p:spTgt spid="45"/>
                                        </p:tgtEl>
                                      </p:cBhvr>
                                    </p:animEffect>
                                    <p:anim calcmode="lin" valueType="num">
                                      <p:cBhvr>
                                        <p:cTn id="118" dur="1000" fill="hold"/>
                                        <p:tgtEl>
                                          <p:spTgt spid="45"/>
                                        </p:tgtEl>
                                        <p:attrNameLst>
                                          <p:attrName>ppt_x</p:attrName>
                                        </p:attrNameLst>
                                      </p:cBhvr>
                                      <p:tavLst>
                                        <p:tav tm="0">
                                          <p:val>
                                            <p:strVal val="#ppt_x"/>
                                          </p:val>
                                        </p:tav>
                                        <p:tav tm="100000">
                                          <p:val>
                                            <p:strVal val="#ppt_x"/>
                                          </p:val>
                                        </p:tav>
                                      </p:tavLst>
                                    </p:anim>
                                    <p:anim calcmode="lin" valueType="num">
                                      <p:cBhvr>
                                        <p:cTn id="119" dur="1000" fill="hold"/>
                                        <p:tgtEl>
                                          <p:spTgt spid="45"/>
                                        </p:tgtEl>
                                        <p:attrNameLst>
                                          <p:attrName>ppt_y</p:attrName>
                                        </p:attrNameLst>
                                      </p:cBhvr>
                                      <p:tavLst>
                                        <p:tav tm="0">
                                          <p:val>
                                            <p:strVal val="#ppt_y-.1"/>
                                          </p:val>
                                        </p:tav>
                                        <p:tav tm="100000">
                                          <p:val>
                                            <p:strVal val="#ppt_y"/>
                                          </p:val>
                                        </p:tav>
                                      </p:tavLst>
                                    </p:anim>
                                  </p:childTnLst>
                                </p:cTn>
                              </p:par>
                            </p:childTnLst>
                          </p:cTn>
                        </p:par>
                        <p:par>
                          <p:cTn id="120" fill="hold">
                            <p:stCondLst>
                              <p:cond delay="3400"/>
                            </p:stCondLst>
                            <p:childTnLst>
                              <p:par>
                                <p:cTn id="121" presetID="2" presetClass="entr" presetSubtype="4" decel="100000" fill="hold" grpId="0" nodeType="after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ppt_x"/>
                                          </p:val>
                                        </p:tav>
                                        <p:tav tm="100000">
                                          <p:val>
                                            <p:strVal val="#ppt_x"/>
                                          </p:val>
                                        </p:tav>
                                      </p:tavLst>
                                    </p:anim>
                                    <p:anim calcmode="lin" valueType="num">
                                      <p:cBhvr additive="base">
                                        <p:cTn id="124" dur="500" fill="hold"/>
                                        <p:tgtEl>
                                          <p:spTgt spid="74"/>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ppt_x"/>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6"/>
                                        </p:tgtEl>
                                        <p:attrNameLst>
                                          <p:attrName>style.visibility</p:attrName>
                                        </p:attrNameLst>
                                      </p:cBhvr>
                                      <p:to>
                                        <p:strVal val="visible"/>
                                      </p:to>
                                    </p:set>
                                    <p:anim calcmode="lin" valueType="num">
                                      <p:cBhvr additive="base">
                                        <p:cTn id="131" dur="500" fill="hold"/>
                                        <p:tgtEl>
                                          <p:spTgt spid="76"/>
                                        </p:tgtEl>
                                        <p:attrNameLst>
                                          <p:attrName>ppt_x</p:attrName>
                                        </p:attrNameLst>
                                      </p:cBhvr>
                                      <p:tavLst>
                                        <p:tav tm="0">
                                          <p:val>
                                            <p:strVal val="#ppt_x"/>
                                          </p:val>
                                        </p:tav>
                                        <p:tav tm="100000">
                                          <p:val>
                                            <p:strVal val="#ppt_x"/>
                                          </p:val>
                                        </p:tav>
                                      </p:tavLst>
                                    </p:anim>
                                    <p:anim calcmode="lin" valueType="num">
                                      <p:cBhvr additive="base">
                                        <p:cTn id="132" dur="500" fill="hold"/>
                                        <p:tgtEl>
                                          <p:spTgt spid="76"/>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7"/>
                                        </p:tgtEl>
                                        <p:attrNameLst>
                                          <p:attrName>style.visibility</p:attrName>
                                        </p:attrNameLst>
                                      </p:cBhvr>
                                      <p:to>
                                        <p:strVal val="visible"/>
                                      </p:to>
                                    </p:set>
                                    <p:anim calcmode="lin" valueType="num">
                                      <p:cBhvr additive="base">
                                        <p:cTn id="135" dur="500" fill="hold"/>
                                        <p:tgtEl>
                                          <p:spTgt spid="77"/>
                                        </p:tgtEl>
                                        <p:attrNameLst>
                                          <p:attrName>ppt_x</p:attrName>
                                        </p:attrNameLst>
                                      </p:cBhvr>
                                      <p:tavLst>
                                        <p:tav tm="0">
                                          <p:val>
                                            <p:strVal val="#ppt_x"/>
                                          </p:val>
                                        </p:tav>
                                        <p:tav tm="100000">
                                          <p:val>
                                            <p:strVal val="#ppt_x"/>
                                          </p:val>
                                        </p:tav>
                                      </p:tavLst>
                                    </p:anim>
                                    <p:anim calcmode="lin" valueType="num">
                                      <p:cBhvr additive="base">
                                        <p:cTn id="136" dur="500" fill="hold"/>
                                        <p:tgtEl>
                                          <p:spTgt spid="77"/>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8"/>
                                        </p:tgtEl>
                                        <p:attrNameLst>
                                          <p:attrName>style.visibility</p:attrName>
                                        </p:attrNameLst>
                                      </p:cBhvr>
                                      <p:to>
                                        <p:strVal val="visible"/>
                                      </p:to>
                                    </p:set>
                                    <p:anim calcmode="lin" valueType="num">
                                      <p:cBhvr additive="base">
                                        <p:cTn id="139" dur="500" fill="hold"/>
                                        <p:tgtEl>
                                          <p:spTgt spid="78"/>
                                        </p:tgtEl>
                                        <p:attrNameLst>
                                          <p:attrName>ppt_x</p:attrName>
                                        </p:attrNameLst>
                                      </p:cBhvr>
                                      <p:tavLst>
                                        <p:tav tm="0">
                                          <p:val>
                                            <p:strVal val="#ppt_x"/>
                                          </p:val>
                                        </p:tav>
                                        <p:tav tm="100000">
                                          <p:val>
                                            <p:strVal val="#ppt_x"/>
                                          </p:val>
                                        </p:tav>
                                      </p:tavLst>
                                    </p:anim>
                                    <p:anim calcmode="lin" valueType="num">
                                      <p:cBhvr additive="base">
                                        <p:cTn id="140" dur="500" fill="hold"/>
                                        <p:tgtEl>
                                          <p:spTgt spid="78"/>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79"/>
                                        </p:tgtEl>
                                        <p:attrNameLst>
                                          <p:attrName>style.visibility</p:attrName>
                                        </p:attrNameLst>
                                      </p:cBhvr>
                                      <p:to>
                                        <p:strVal val="visible"/>
                                      </p:to>
                                    </p:set>
                                    <p:anim calcmode="lin" valueType="num">
                                      <p:cBhvr additive="base">
                                        <p:cTn id="143" dur="500" fill="hold"/>
                                        <p:tgtEl>
                                          <p:spTgt spid="79"/>
                                        </p:tgtEl>
                                        <p:attrNameLst>
                                          <p:attrName>ppt_x</p:attrName>
                                        </p:attrNameLst>
                                      </p:cBhvr>
                                      <p:tavLst>
                                        <p:tav tm="0">
                                          <p:val>
                                            <p:strVal val="#ppt_x"/>
                                          </p:val>
                                        </p:tav>
                                        <p:tav tm="100000">
                                          <p:val>
                                            <p:strVal val="#ppt_x"/>
                                          </p:val>
                                        </p:tav>
                                      </p:tavLst>
                                    </p:anim>
                                    <p:anim calcmode="lin" valueType="num">
                                      <p:cBhvr additive="base">
                                        <p:cTn id="144" dur="500" fill="hold"/>
                                        <p:tgtEl>
                                          <p:spTgt spid="79"/>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80"/>
                                        </p:tgtEl>
                                        <p:attrNameLst>
                                          <p:attrName>style.visibility</p:attrName>
                                        </p:attrNameLst>
                                      </p:cBhvr>
                                      <p:to>
                                        <p:strVal val="visible"/>
                                      </p:to>
                                    </p:set>
                                    <p:anim calcmode="lin" valueType="num">
                                      <p:cBhvr additive="base">
                                        <p:cTn id="147" dur="500" fill="hold"/>
                                        <p:tgtEl>
                                          <p:spTgt spid="80"/>
                                        </p:tgtEl>
                                        <p:attrNameLst>
                                          <p:attrName>ppt_x</p:attrName>
                                        </p:attrNameLst>
                                      </p:cBhvr>
                                      <p:tavLst>
                                        <p:tav tm="0">
                                          <p:val>
                                            <p:strVal val="#ppt_x"/>
                                          </p:val>
                                        </p:tav>
                                        <p:tav tm="100000">
                                          <p:val>
                                            <p:strVal val="#ppt_x"/>
                                          </p:val>
                                        </p:tav>
                                      </p:tavLst>
                                    </p:anim>
                                    <p:anim calcmode="lin" valueType="num">
                                      <p:cBhvr additive="base">
                                        <p:cTn id="148" dur="500" fill="hold"/>
                                        <p:tgtEl>
                                          <p:spTgt spid="80"/>
                                        </p:tgtEl>
                                        <p:attrNameLst>
                                          <p:attrName>ppt_y</p:attrName>
                                        </p:attrNameLst>
                                      </p:cBhvr>
                                      <p:tavLst>
                                        <p:tav tm="0">
                                          <p:val>
                                            <p:strVal val="1+#ppt_h/2"/>
                                          </p:val>
                                        </p:tav>
                                        <p:tav tm="100000">
                                          <p:val>
                                            <p:strVal val="#ppt_y"/>
                                          </p:val>
                                        </p:tav>
                                      </p:tavLst>
                                    </p:anim>
                                  </p:childTnLst>
                                </p:cTn>
                              </p:par>
                            </p:childTnLst>
                          </p:cTn>
                        </p:par>
                        <p:par>
                          <p:cTn id="149" fill="hold">
                            <p:stCondLst>
                              <p:cond delay="3900"/>
                            </p:stCondLst>
                            <p:childTnLst>
                              <p:par>
                                <p:cTn id="150" presetID="22" presetClass="entr" presetSubtype="8" fill="hold" grpId="0" nodeType="afterEffect">
                                  <p:stCondLst>
                                    <p:cond delay="0"/>
                                  </p:stCondLst>
                                  <p:childTnLst>
                                    <p:set>
                                      <p:cBhvr>
                                        <p:cTn id="151" dur="1" fill="hold">
                                          <p:stCondLst>
                                            <p:cond delay="0"/>
                                          </p:stCondLst>
                                        </p:cTn>
                                        <p:tgtEl>
                                          <p:spTgt spid="60"/>
                                        </p:tgtEl>
                                        <p:attrNameLst>
                                          <p:attrName>style.visibility</p:attrName>
                                        </p:attrNameLst>
                                      </p:cBhvr>
                                      <p:to>
                                        <p:strVal val="visible"/>
                                      </p:to>
                                    </p:set>
                                    <p:animEffect transition="in" filter="wipe(left)">
                                      <p:cBhvr>
                                        <p:cTn id="152" dur="500"/>
                                        <p:tgtEl>
                                          <p:spTgt spid="60"/>
                                        </p:tgtEl>
                                      </p:cBhvr>
                                    </p:animEffect>
                                  </p:childTnLst>
                                </p:cTn>
                              </p:par>
                              <p:par>
                                <p:cTn id="153" presetID="22" presetClass="entr" presetSubtype="8" fill="hold" grpId="0" nodeType="withEffect">
                                  <p:stCondLst>
                                    <p:cond delay="100"/>
                                  </p:stCondLst>
                                  <p:childTnLst>
                                    <p:set>
                                      <p:cBhvr>
                                        <p:cTn id="154" dur="1" fill="hold">
                                          <p:stCondLst>
                                            <p:cond delay="0"/>
                                          </p:stCondLst>
                                        </p:cTn>
                                        <p:tgtEl>
                                          <p:spTgt spid="61"/>
                                        </p:tgtEl>
                                        <p:attrNameLst>
                                          <p:attrName>style.visibility</p:attrName>
                                        </p:attrNameLst>
                                      </p:cBhvr>
                                      <p:to>
                                        <p:strVal val="visible"/>
                                      </p:to>
                                    </p:set>
                                    <p:animEffect transition="in" filter="wipe(left)">
                                      <p:cBhvr>
                                        <p:cTn id="155" dur="500"/>
                                        <p:tgtEl>
                                          <p:spTgt spid="61"/>
                                        </p:tgtEl>
                                      </p:cBhvr>
                                    </p:animEffect>
                                  </p:childTnLst>
                                </p:cTn>
                              </p:par>
                              <p:par>
                                <p:cTn id="156" presetID="22" presetClass="entr" presetSubtype="8" fill="hold" grpId="0" nodeType="withEffect">
                                  <p:stCondLst>
                                    <p:cond delay="200"/>
                                  </p:stCondLst>
                                  <p:childTnLst>
                                    <p:set>
                                      <p:cBhvr>
                                        <p:cTn id="157" dur="1" fill="hold">
                                          <p:stCondLst>
                                            <p:cond delay="0"/>
                                          </p:stCondLst>
                                        </p:cTn>
                                        <p:tgtEl>
                                          <p:spTgt spid="62"/>
                                        </p:tgtEl>
                                        <p:attrNameLst>
                                          <p:attrName>style.visibility</p:attrName>
                                        </p:attrNameLst>
                                      </p:cBhvr>
                                      <p:to>
                                        <p:strVal val="visible"/>
                                      </p:to>
                                    </p:set>
                                    <p:animEffect transition="in" filter="wipe(left)">
                                      <p:cBhvr>
                                        <p:cTn id="158" dur="500"/>
                                        <p:tgtEl>
                                          <p:spTgt spid="62"/>
                                        </p:tgtEl>
                                      </p:cBhvr>
                                    </p:animEffect>
                                  </p:childTnLst>
                                </p:cTn>
                              </p:par>
                              <p:par>
                                <p:cTn id="159" presetID="22" presetClass="entr" presetSubtype="8" fill="hold" grpId="0" nodeType="withEffect">
                                  <p:stCondLst>
                                    <p:cond delay="300"/>
                                  </p:stCondLst>
                                  <p:childTnLst>
                                    <p:set>
                                      <p:cBhvr>
                                        <p:cTn id="160" dur="1" fill="hold">
                                          <p:stCondLst>
                                            <p:cond delay="0"/>
                                          </p:stCondLst>
                                        </p:cTn>
                                        <p:tgtEl>
                                          <p:spTgt spid="63"/>
                                        </p:tgtEl>
                                        <p:attrNameLst>
                                          <p:attrName>style.visibility</p:attrName>
                                        </p:attrNameLst>
                                      </p:cBhvr>
                                      <p:to>
                                        <p:strVal val="visible"/>
                                      </p:to>
                                    </p:set>
                                    <p:animEffect transition="in" filter="wipe(left)">
                                      <p:cBhvr>
                                        <p:cTn id="161" dur="500"/>
                                        <p:tgtEl>
                                          <p:spTgt spid="63"/>
                                        </p:tgtEl>
                                      </p:cBhvr>
                                    </p:animEffect>
                                  </p:childTnLst>
                                </p:cTn>
                              </p:par>
                              <p:par>
                                <p:cTn id="162" presetID="22" presetClass="entr" presetSubtype="8" fill="hold" grpId="0" nodeType="withEffect">
                                  <p:stCondLst>
                                    <p:cond delay="400"/>
                                  </p:stCondLst>
                                  <p:childTnLst>
                                    <p:set>
                                      <p:cBhvr>
                                        <p:cTn id="163" dur="1" fill="hold">
                                          <p:stCondLst>
                                            <p:cond delay="0"/>
                                          </p:stCondLst>
                                        </p:cTn>
                                        <p:tgtEl>
                                          <p:spTgt spid="64"/>
                                        </p:tgtEl>
                                        <p:attrNameLst>
                                          <p:attrName>style.visibility</p:attrName>
                                        </p:attrNameLst>
                                      </p:cBhvr>
                                      <p:to>
                                        <p:strVal val="visible"/>
                                      </p:to>
                                    </p:set>
                                    <p:animEffect transition="in" filter="wipe(left)">
                                      <p:cBhvr>
                                        <p:cTn id="164" dur="500"/>
                                        <p:tgtEl>
                                          <p:spTgt spid="64"/>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65"/>
                                        </p:tgtEl>
                                        <p:attrNameLst>
                                          <p:attrName>style.visibility</p:attrName>
                                        </p:attrNameLst>
                                      </p:cBhvr>
                                      <p:to>
                                        <p:strVal val="visible"/>
                                      </p:to>
                                    </p:set>
                                    <p:animEffect transition="in" filter="wipe(left)">
                                      <p:cBhvr>
                                        <p:cTn id="167" dur="500"/>
                                        <p:tgtEl>
                                          <p:spTgt spid="65"/>
                                        </p:tgtEl>
                                      </p:cBhvr>
                                    </p:animEffect>
                                  </p:childTnLst>
                                </p:cTn>
                              </p:par>
                              <p:par>
                                <p:cTn id="168" presetID="22" presetClass="entr" presetSubtype="8" fill="hold" grpId="0" nodeType="withEffect">
                                  <p:stCondLst>
                                    <p:cond delay="600"/>
                                  </p:stCondLst>
                                  <p:childTnLst>
                                    <p:set>
                                      <p:cBhvr>
                                        <p:cTn id="169" dur="1" fill="hold">
                                          <p:stCondLst>
                                            <p:cond delay="0"/>
                                          </p:stCondLst>
                                        </p:cTn>
                                        <p:tgtEl>
                                          <p:spTgt spid="66"/>
                                        </p:tgtEl>
                                        <p:attrNameLst>
                                          <p:attrName>style.visibility</p:attrName>
                                        </p:attrNameLst>
                                      </p:cBhvr>
                                      <p:to>
                                        <p:strVal val="visible"/>
                                      </p:to>
                                    </p:set>
                                    <p:animEffect transition="in" filter="wipe(left)">
                                      <p:cBhvr>
                                        <p:cTn id="170" dur="500"/>
                                        <p:tgtEl>
                                          <p:spTgt spid="66"/>
                                        </p:tgtEl>
                                      </p:cBhvr>
                                    </p:animEffect>
                                  </p:childTnLst>
                                </p:cTn>
                              </p:par>
                              <p:par>
                                <p:cTn id="171" presetID="22" presetClass="entr" presetSubtype="2" fill="hold" grpId="0" nodeType="with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wipe(right)">
                                      <p:cBhvr>
                                        <p:cTn id="173" dur="500"/>
                                        <p:tgtEl>
                                          <p:spTgt spid="46"/>
                                        </p:tgtEl>
                                      </p:cBhvr>
                                    </p:animEffect>
                                  </p:childTnLst>
                                </p:cTn>
                              </p:par>
                              <p:par>
                                <p:cTn id="174" presetID="22" presetClass="entr" presetSubtype="2" fill="hold" grpId="0" nodeType="withEffect">
                                  <p:stCondLst>
                                    <p:cond delay="100"/>
                                  </p:stCondLst>
                                  <p:childTnLst>
                                    <p:set>
                                      <p:cBhvr>
                                        <p:cTn id="175" dur="1" fill="hold">
                                          <p:stCondLst>
                                            <p:cond delay="0"/>
                                          </p:stCondLst>
                                        </p:cTn>
                                        <p:tgtEl>
                                          <p:spTgt spid="47"/>
                                        </p:tgtEl>
                                        <p:attrNameLst>
                                          <p:attrName>style.visibility</p:attrName>
                                        </p:attrNameLst>
                                      </p:cBhvr>
                                      <p:to>
                                        <p:strVal val="visible"/>
                                      </p:to>
                                    </p:set>
                                    <p:animEffect transition="in" filter="wipe(right)">
                                      <p:cBhvr>
                                        <p:cTn id="176" dur="500"/>
                                        <p:tgtEl>
                                          <p:spTgt spid="47"/>
                                        </p:tgtEl>
                                      </p:cBhvr>
                                    </p:animEffect>
                                  </p:childTnLst>
                                </p:cTn>
                              </p:par>
                              <p:par>
                                <p:cTn id="177" presetID="22" presetClass="entr" presetSubtype="2" fill="hold" grpId="0" nodeType="withEffect">
                                  <p:stCondLst>
                                    <p:cond delay="200"/>
                                  </p:stCondLst>
                                  <p:childTnLst>
                                    <p:set>
                                      <p:cBhvr>
                                        <p:cTn id="178" dur="1" fill="hold">
                                          <p:stCondLst>
                                            <p:cond delay="0"/>
                                          </p:stCondLst>
                                        </p:cTn>
                                        <p:tgtEl>
                                          <p:spTgt spid="48"/>
                                        </p:tgtEl>
                                        <p:attrNameLst>
                                          <p:attrName>style.visibility</p:attrName>
                                        </p:attrNameLst>
                                      </p:cBhvr>
                                      <p:to>
                                        <p:strVal val="visible"/>
                                      </p:to>
                                    </p:set>
                                    <p:animEffect transition="in" filter="wipe(right)">
                                      <p:cBhvr>
                                        <p:cTn id="179" dur="500"/>
                                        <p:tgtEl>
                                          <p:spTgt spid="48"/>
                                        </p:tgtEl>
                                      </p:cBhvr>
                                    </p:animEffect>
                                  </p:childTnLst>
                                </p:cTn>
                              </p:par>
                              <p:par>
                                <p:cTn id="180" presetID="22" presetClass="entr" presetSubtype="2" fill="hold" grpId="0" nodeType="withEffect">
                                  <p:stCondLst>
                                    <p:cond delay="300"/>
                                  </p:stCondLst>
                                  <p:childTnLst>
                                    <p:set>
                                      <p:cBhvr>
                                        <p:cTn id="181" dur="1" fill="hold">
                                          <p:stCondLst>
                                            <p:cond delay="0"/>
                                          </p:stCondLst>
                                        </p:cTn>
                                        <p:tgtEl>
                                          <p:spTgt spid="49"/>
                                        </p:tgtEl>
                                        <p:attrNameLst>
                                          <p:attrName>style.visibility</p:attrName>
                                        </p:attrNameLst>
                                      </p:cBhvr>
                                      <p:to>
                                        <p:strVal val="visible"/>
                                      </p:to>
                                    </p:set>
                                    <p:animEffect transition="in" filter="wipe(right)">
                                      <p:cBhvr>
                                        <p:cTn id="182" dur="500"/>
                                        <p:tgtEl>
                                          <p:spTgt spid="49"/>
                                        </p:tgtEl>
                                      </p:cBhvr>
                                    </p:animEffect>
                                  </p:childTnLst>
                                </p:cTn>
                              </p:par>
                              <p:par>
                                <p:cTn id="183" presetID="22" presetClass="entr" presetSubtype="2" fill="hold" grpId="0" nodeType="withEffect">
                                  <p:stCondLst>
                                    <p:cond delay="400"/>
                                  </p:stCondLst>
                                  <p:childTnLst>
                                    <p:set>
                                      <p:cBhvr>
                                        <p:cTn id="184" dur="1" fill="hold">
                                          <p:stCondLst>
                                            <p:cond delay="0"/>
                                          </p:stCondLst>
                                        </p:cTn>
                                        <p:tgtEl>
                                          <p:spTgt spid="50"/>
                                        </p:tgtEl>
                                        <p:attrNameLst>
                                          <p:attrName>style.visibility</p:attrName>
                                        </p:attrNameLst>
                                      </p:cBhvr>
                                      <p:to>
                                        <p:strVal val="visible"/>
                                      </p:to>
                                    </p:set>
                                    <p:animEffect transition="in" filter="wipe(right)">
                                      <p:cBhvr>
                                        <p:cTn id="185" dur="500"/>
                                        <p:tgtEl>
                                          <p:spTgt spid="50"/>
                                        </p:tgtEl>
                                      </p:cBhvr>
                                    </p:animEffect>
                                  </p:childTnLst>
                                </p:cTn>
                              </p:par>
                              <p:par>
                                <p:cTn id="186" presetID="22" presetClass="entr" presetSubtype="2" fill="hold" grpId="0" nodeType="withEffect">
                                  <p:stCondLst>
                                    <p:cond delay="500"/>
                                  </p:stCondLst>
                                  <p:childTnLst>
                                    <p:set>
                                      <p:cBhvr>
                                        <p:cTn id="187" dur="1" fill="hold">
                                          <p:stCondLst>
                                            <p:cond delay="0"/>
                                          </p:stCondLst>
                                        </p:cTn>
                                        <p:tgtEl>
                                          <p:spTgt spid="51"/>
                                        </p:tgtEl>
                                        <p:attrNameLst>
                                          <p:attrName>style.visibility</p:attrName>
                                        </p:attrNameLst>
                                      </p:cBhvr>
                                      <p:to>
                                        <p:strVal val="visible"/>
                                      </p:to>
                                    </p:set>
                                    <p:animEffect transition="in" filter="wipe(right)">
                                      <p:cBhvr>
                                        <p:cTn id="188" dur="500"/>
                                        <p:tgtEl>
                                          <p:spTgt spid="51"/>
                                        </p:tgtEl>
                                      </p:cBhvr>
                                    </p:animEffect>
                                  </p:childTnLst>
                                </p:cTn>
                              </p:par>
                              <p:par>
                                <p:cTn id="189" presetID="22" presetClass="entr" presetSubtype="2" fill="hold" grpId="0" nodeType="withEffect">
                                  <p:stCondLst>
                                    <p:cond delay="600"/>
                                  </p:stCondLst>
                                  <p:childTnLst>
                                    <p:set>
                                      <p:cBhvr>
                                        <p:cTn id="190" dur="1" fill="hold">
                                          <p:stCondLst>
                                            <p:cond delay="0"/>
                                          </p:stCondLst>
                                        </p:cTn>
                                        <p:tgtEl>
                                          <p:spTgt spid="52"/>
                                        </p:tgtEl>
                                        <p:attrNameLst>
                                          <p:attrName>style.visibility</p:attrName>
                                        </p:attrNameLst>
                                      </p:cBhvr>
                                      <p:to>
                                        <p:strVal val="visible"/>
                                      </p:to>
                                    </p:set>
                                    <p:animEffect transition="in" filter="wipe(right)">
                                      <p:cBhvr>
                                        <p:cTn id="191" dur="500"/>
                                        <p:tgtEl>
                                          <p:spTgt spid="52"/>
                                        </p:tgtEl>
                                      </p:cBhvr>
                                    </p:animEffect>
                                  </p:childTnLst>
                                </p:cTn>
                              </p:par>
                            </p:childTnLst>
                          </p:cTn>
                        </p:par>
                        <p:par>
                          <p:cTn id="192" fill="hold">
                            <p:stCondLst>
                              <p:cond delay="5000"/>
                            </p:stCondLst>
                            <p:childTnLst>
                              <p:par>
                                <p:cTn id="193" presetID="22" presetClass="entr" presetSubtype="8" fill="hold" grpId="0" nodeType="afterEffect">
                                  <p:stCondLst>
                                    <p:cond delay="0"/>
                                  </p:stCondLst>
                                  <p:childTnLst>
                                    <p:set>
                                      <p:cBhvr>
                                        <p:cTn id="194" dur="1" fill="hold">
                                          <p:stCondLst>
                                            <p:cond delay="0"/>
                                          </p:stCondLst>
                                        </p:cTn>
                                        <p:tgtEl>
                                          <p:spTgt spid="67"/>
                                        </p:tgtEl>
                                        <p:attrNameLst>
                                          <p:attrName>style.visibility</p:attrName>
                                        </p:attrNameLst>
                                      </p:cBhvr>
                                      <p:to>
                                        <p:strVal val="visible"/>
                                      </p:to>
                                    </p:set>
                                    <p:animEffect transition="in" filter="wipe(left)">
                                      <p:cBhvr>
                                        <p:cTn id="195" dur="500"/>
                                        <p:tgtEl>
                                          <p:spTgt spid="67"/>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left)">
                                      <p:cBhvr>
                                        <p:cTn id="198" dur="500"/>
                                        <p:tgtEl>
                                          <p:spTgt spid="68"/>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Effect transition="in" filter="wipe(left)">
                                      <p:cBhvr>
                                        <p:cTn id="201" dur="500"/>
                                        <p:tgtEl>
                                          <p:spTgt spid="69"/>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0"/>
                                        </p:tgtEl>
                                        <p:attrNameLst>
                                          <p:attrName>style.visibility</p:attrName>
                                        </p:attrNameLst>
                                      </p:cBhvr>
                                      <p:to>
                                        <p:strVal val="visible"/>
                                      </p:to>
                                    </p:set>
                                    <p:animEffect transition="in" filter="wipe(left)">
                                      <p:cBhvr>
                                        <p:cTn id="204" dur="500"/>
                                        <p:tgtEl>
                                          <p:spTgt spid="70"/>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Effect transition="in" filter="wipe(left)">
                                      <p:cBhvr>
                                        <p:cTn id="207" dur="500"/>
                                        <p:tgtEl>
                                          <p:spTgt spid="71"/>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72"/>
                                        </p:tgtEl>
                                        <p:attrNameLst>
                                          <p:attrName>style.visibility</p:attrName>
                                        </p:attrNameLst>
                                      </p:cBhvr>
                                      <p:to>
                                        <p:strVal val="visible"/>
                                      </p:to>
                                    </p:set>
                                    <p:animEffect transition="in" filter="wipe(left)">
                                      <p:cBhvr>
                                        <p:cTn id="210" dur="500"/>
                                        <p:tgtEl>
                                          <p:spTgt spid="72"/>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73"/>
                                        </p:tgtEl>
                                        <p:attrNameLst>
                                          <p:attrName>style.visibility</p:attrName>
                                        </p:attrNameLst>
                                      </p:cBhvr>
                                      <p:to>
                                        <p:strVal val="visible"/>
                                      </p:to>
                                    </p:set>
                                    <p:animEffect transition="in" filter="wipe(left)">
                                      <p:cBhvr>
                                        <p:cTn id="213" dur="500"/>
                                        <p:tgtEl>
                                          <p:spTgt spid="73"/>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3"/>
                                        </p:tgtEl>
                                        <p:attrNameLst>
                                          <p:attrName>style.visibility</p:attrName>
                                        </p:attrNameLst>
                                      </p:cBhvr>
                                      <p:to>
                                        <p:strVal val="visible"/>
                                      </p:to>
                                    </p:set>
                                    <p:animEffect transition="in" filter="wipe(right)">
                                      <p:cBhvr>
                                        <p:cTn id="216" dur="500"/>
                                        <p:tgtEl>
                                          <p:spTgt spid="53"/>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54"/>
                                        </p:tgtEl>
                                        <p:attrNameLst>
                                          <p:attrName>style.visibility</p:attrName>
                                        </p:attrNameLst>
                                      </p:cBhvr>
                                      <p:to>
                                        <p:strVal val="visible"/>
                                      </p:to>
                                    </p:set>
                                    <p:animEffect transition="in" filter="wipe(right)">
                                      <p:cBhvr>
                                        <p:cTn id="219" dur="500"/>
                                        <p:tgtEl>
                                          <p:spTgt spid="54"/>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55"/>
                                        </p:tgtEl>
                                        <p:attrNameLst>
                                          <p:attrName>style.visibility</p:attrName>
                                        </p:attrNameLst>
                                      </p:cBhvr>
                                      <p:to>
                                        <p:strVal val="visible"/>
                                      </p:to>
                                    </p:set>
                                    <p:animEffect transition="in" filter="wipe(right)">
                                      <p:cBhvr>
                                        <p:cTn id="222" dur="500"/>
                                        <p:tgtEl>
                                          <p:spTgt spid="55"/>
                                        </p:tgtEl>
                                      </p:cBhvr>
                                    </p:animEffect>
                                  </p:childTnLst>
                                </p:cTn>
                              </p:par>
                              <p:par>
                                <p:cTn id="223" presetID="22" presetClass="entr" presetSubtype="2" fill="hold" grpId="0" nodeType="withEffect">
                                  <p:stCondLst>
                                    <p:cond delay="0"/>
                                  </p:stCondLst>
                                  <p:childTnLst>
                                    <p:set>
                                      <p:cBhvr>
                                        <p:cTn id="224" dur="1" fill="hold">
                                          <p:stCondLst>
                                            <p:cond delay="0"/>
                                          </p:stCondLst>
                                        </p:cTn>
                                        <p:tgtEl>
                                          <p:spTgt spid="56"/>
                                        </p:tgtEl>
                                        <p:attrNameLst>
                                          <p:attrName>style.visibility</p:attrName>
                                        </p:attrNameLst>
                                      </p:cBhvr>
                                      <p:to>
                                        <p:strVal val="visible"/>
                                      </p:to>
                                    </p:set>
                                    <p:animEffect transition="in" filter="wipe(right)">
                                      <p:cBhvr>
                                        <p:cTn id="225" dur="500"/>
                                        <p:tgtEl>
                                          <p:spTgt spid="56"/>
                                        </p:tgtEl>
                                      </p:cBhvr>
                                    </p:animEffect>
                                  </p:childTnLst>
                                </p:cTn>
                              </p:par>
                              <p:par>
                                <p:cTn id="226" presetID="22" presetClass="entr" presetSubtype="2" fill="hold" grpId="0" nodeType="withEffect">
                                  <p:stCondLst>
                                    <p:cond delay="0"/>
                                  </p:stCondLst>
                                  <p:childTnLst>
                                    <p:set>
                                      <p:cBhvr>
                                        <p:cTn id="227" dur="1" fill="hold">
                                          <p:stCondLst>
                                            <p:cond delay="0"/>
                                          </p:stCondLst>
                                        </p:cTn>
                                        <p:tgtEl>
                                          <p:spTgt spid="57"/>
                                        </p:tgtEl>
                                        <p:attrNameLst>
                                          <p:attrName>style.visibility</p:attrName>
                                        </p:attrNameLst>
                                      </p:cBhvr>
                                      <p:to>
                                        <p:strVal val="visible"/>
                                      </p:to>
                                    </p:set>
                                    <p:animEffect transition="in" filter="wipe(right)">
                                      <p:cBhvr>
                                        <p:cTn id="228" dur="500"/>
                                        <p:tgtEl>
                                          <p:spTgt spid="57"/>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58"/>
                                        </p:tgtEl>
                                        <p:attrNameLst>
                                          <p:attrName>style.visibility</p:attrName>
                                        </p:attrNameLst>
                                      </p:cBhvr>
                                      <p:to>
                                        <p:strVal val="visible"/>
                                      </p:to>
                                    </p:set>
                                    <p:animEffect transition="in" filter="wipe(right)">
                                      <p:cBhvr>
                                        <p:cTn id="231" dur="500"/>
                                        <p:tgtEl>
                                          <p:spTgt spid="58"/>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59"/>
                                        </p:tgtEl>
                                        <p:attrNameLst>
                                          <p:attrName>style.visibility</p:attrName>
                                        </p:attrNameLst>
                                      </p:cBhvr>
                                      <p:to>
                                        <p:strVal val="visible"/>
                                      </p:to>
                                    </p:set>
                                    <p:animEffect transition="in" filter="wipe(right)">
                                      <p:cBhvr>
                                        <p:cTn id="2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bg1"/>
                </a:solidFill>
                <a:latin typeface="微软雅黑" pitchFamily="34" charset="-122"/>
                <a:ea typeface="微软雅黑" pitchFamily="34" charset="-122"/>
              </a:rPr>
              <a:t>添加</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内容</a:t>
            </a:r>
            <a:endParaRPr lang="en-US" altLang="ko-KR" sz="1600" b="1" dirty="0">
              <a:solidFill>
                <a:schemeClr val="bg1"/>
              </a:solidFill>
              <a:latin typeface="微软雅黑" pitchFamily="34" charset="-122"/>
              <a:ea typeface="微软雅黑" pitchFamily="34" charset="-122"/>
            </a:endParaRPr>
          </a:p>
        </p:txBody>
      </p:sp>
      <p:grpSp>
        <p:nvGrpSpPr>
          <p:cNvPr id="115"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2"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sp>
          <p:nvSpPr>
            <p:cNvPr id="66" name="矩形 27"/>
            <p:cNvSpPr/>
            <p:nvPr/>
          </p:nvSpPr>
          <p:spPr>
            <a:xfrm>
              <a:off x="1545053"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grpSp>
      <p:grpSp>
        <p:nvGrpSpPr>
          <p:cNvPr id="116"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7" name="矩形 28"/>
            <p:cNvSpPr/>
            <p:nvPr/>
          </p:nvSpPr>
          <p:spPr>
            <a:xfrm>
              <a:off x="3316512"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0"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grpSp>
      <p:grpSp>
        <p:nvGrpSpPr>
          <p:cNvPr id="118"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8" name="矩形 29"/>
            <p:cNvSpPr/>
            <p:nvPr/>
          </p:nvSpPr>
          <p:spPr>
            <a:xfrm>
              <a:off x="5057955"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1"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grpSp>
      <p:grpSp>
        <p:nvGrpSpPr>
          <p:cNvPr id="119"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9" name="矩形 30"/>
            <p:cNvSpPr/>
            <p:nvPr/>
          </p:nvSpPr>
          <p:spPr>
            <a:xfrm>
              <a:off x="6846050"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2"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grpSp>
      <p:grpSp>
        <p:nvGrpSpPr>
          <p:cNvPr id="120" name="Group 119"/>
          <p:cNvGrpSpPr/>
          <p:nvPr/>
        </p:nvGrpSpPr>
        <p:grpSpPr>
          <a:xfrm>
            <a:off x="3938713" y="4465739"/>
            <a:ext cx="4164077" cy="4121777"/>
            <a:chOff x="2953610" y="3349505"/>
            <a:chExt cx="3123871" cy="3092138"/>
          </a:xfrm>
        </p:grpSpPr>
        <p:grpSp>
          <p:nvGrpSpPr>
            <p:cNvPr id="11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73"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5"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6"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7"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8"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9"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0"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2"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3"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5"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111"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86"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88"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89"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grpSp>
        </p:grpSp>
        <p:grpSp>
          <p:nvGrpSpPr>
            <p:cNvPr id="112"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91" name="组合 60"/>
              <p:cNvGrpSpPr/>
              <p:nvPr/>
            </p:nvGrpSpPr>
            <p:grpSpPr>
              <a:xfrm>
                <a:off x="4881163" y="3654428"/>
                <a:ext cx="271828" cy="348560"/>
                <a:chOff x="2951163" y="2495550"/>
                <a:chExt cx="1208088" cy="1581150"/>
              </a:xfrm>
              <a:solidFill>
                <a:schemeClr val="bg1"/>
              </a:solidFill>
            </p:grpSpPr>
            <p:sp>
              <p:nvSpPr>
                <p:cNvPr id="92"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3"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4"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5"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7"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8"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9"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0"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1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01"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3"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4"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5"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6"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9"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102297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1000" fill="hold"/>
                                        <p:tgtEl>
                                          <p:spTgt spid="115"/>
                                        </p:tgtEl>
                                        <p:attrNameLst>
                                          <p:attrName>ppt_x</p:attrName>
                                        </p:attrNameLst>
                                      </p:cBhvr>
                                      <p:tavLst>
                                        <p:tav tm="0">
                                          <p:val>
                                            <p:strVal val="#ppt_x-.2"/>
                                          </p:val>
                                        </p:tav>
                                        <p:tav tm="100000">
                                          <p:val>
                                            <p:strVal val="#ppt_x"/>
                                          </p:val>
                                        </p:tav>
                                      </p:tavLst>
                                    </p:anim>
                                    <p:anim calcmode="lin" valueType="num">
                                      <p:cBhvr>
                                        <p:cTn id="18" dur="1000" fill="hold"/>
                                        <p:tgtEl>
                                          <p:spTgt spid="1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1000" fill="hold"/>
                                        <p:tgtEl>
                                          <p:spTgt spid="116"/>
                                        </p:tgtEl>
                                        <p:attrNameLst>
                                          <p:attrName>ppt_x</p:attrName>
                                        </p:attrNameLst>
                                      </p:cBhvr>
                                      <p:tavLst>
                                        <p:tav tm="0">
                                          <p:val>
                                            <p:strVal val="#ppt_x-.2"/>
                                          </p:val>
                                        </p:tav>
                                        <p:tav tm="100000">
                                          <p:val>
                                            <p:strVal val="#ppt_x"/>
                                          </p:val>
                                        </p:tav>
                                      </p:tavLst>
                                    </p:anim>
                                    <p:anim calcmode="lin" valueType="num">
                                      <p:cBhvr>
                                        <p:cTn id="24" dur="1000" fill="hold"/>
                                        <p:tgtEl>
                                          <p:spTgt spid="11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6"/>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1000" fill="hold"/>
                                        <p:tgtEl>
                                          <p:spTgt spid="118"/>
                                        </p:tgtEl>
                                        <p:attrNameLst>
                                          <p:attrName>ppt_x</p:attrName>
                                        </p:attrNameLst>
                                      </p:cBhvr>
                                      <p:tavLst>
                                        <p:tav tm="0">
                                          <p:val>
                                            <p:strVal val="#ppt_x-.2"/>
                                          </p:val>
                                        </p:tav>
                                        <p:tav tm="100000">
                                          <p:val>
                                            <p:strVal val="#ppt_x"/>
                                          </p:val>
                                        </p:tav>
                                      </p:tavLst>
                                    </p:anim>
                                    <p:anim calcmode="lin" valueType="num">
                                      <p:cBhvr>
                                        <p:cTn id="30"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1000" fill="hold"/>
                                        <p:tgtEl>
                                          <p:spTgt spid="119"/>
                                        </p:tgtEl>
                                        <p:attrNameLst>
                                          <p:attrName>ppt_x</p:attrName>
                                        </p:attrNameLst>
                                      </p:cBhvr>
                                      <p:tavLst>
                                        <p:tav tm="0">
                                          <p:val>
                                            <p:strVal val="#ppt_x-.2"/>
                                          </p:val>
                                        </p:tav>
                                        <p:tav tm="100000">
                                          <p:val>
                                            <p:strVal val="#ppt_x"/>
                                          </p:val>
                                        </p:tav>
                                      </p:tavLst>
                                    </p:anim>
                                    <p:anim calcmode="lin" valueType="num">
                                      <p:cBhvr>
                                        <p:cTn id="36" dur="1000" fill="hold"/>
                                        <p:tgtEl>
                                          <p:spTgt spid="11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3"/>
          <p:cNvGraphicFramePr/>
          <p:nvPr>
            <p:extLst/>
          </p:nvPr>
        </p:nvGraphicFramePr>
        <p:xfrm>
          <a:off x="2806890" y="1703770"/>
          <a:ext cx="6578220" cy="4461369"/>
        </p:xfrm>
        <a:graphic>
          <a:graphicData uri="http://schemas.openxmlformats.org/drawingml/2006/chart">
            <c:chart xmlns:c="http://schemas.openxmlformats.org/drawingml/2006/chart" xmlns:r="http://schemas.openxmlformats.org/officeDocument/2006/relationships" r:id="rId3"/>
          </a:graphicData>
        </a:graphic>
      </p:graphicFrame>
      <p:cxnSp>
        <p:nvCxnSpPr>
          <p:cNvPr id="2" name="直接连接符 45"/>
          <p:cNvCxnSpPr/>
          <p:nvPr/>
        </p:nvCxnSpPr>
        <p:spPr>
          <a:xfrm>
            <a:off x="801481" y="5639483"/>
            <a:ext cx="4346501"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40"/>
          <p:cNvCxnSpPr/>
          <p:nvPr/>
        </p:nvCxnSpPr>
        <p:spPr>
          <a:xfrm>
            <a:off x="7740525" y="2677278"/>
            <a:ext cx="3635185" cy="0"/>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41"/>
          <p:cNvCxnSpPr/>
          <p:nvPr/>
        </p:nvCxnSpPr>
        <p:spPr>
          <a:xfrm>
            <a:off x="7740525" y="5011854"/>
            <a:ext cx="3649997" cy="0"/>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4"/>
          <p:cNvCxnSpPr/>
          <p:nvPr/>
        </p:nvCxnSpPr>
        <p:spPr>
          <a:xfrm>
            <a:off x="801481" y="2410608"/>
            <a:ext cx="3635185"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7" name="椭圆 4"/>
          <p:cNvSpPr/>
          <p:nvPr/>
        </p:nvSpPr>
        <p:spPr>
          <a:xfrm>
            <a:off x="5334747" y="3171080"/>
            <a:ext cx="1522511" cy="1522511"/>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nvGrpSpPr>
          <p:cNvPr id="8" name="组合 38"/>
          <p:cNvGrpSpPr/>
          <p:nvPr/>
        </p:nvGrpSpPr>
        <p:grpSpPr>
          <a:xfrm>
            <a:off x="5727459" y="3648471"/>
            <a:ext cx="737085" cy="567724"/>
            <a:chOff x="4329113" y="2384425"/>
            <a:chExt cx="490537" cy="377826"/>
          </a:xfrm>
          <a:solidFill>
            <a:schemeClr val="accent1"/>
          </a:solidFill>
        </p:grpSpPr>
        <p:sp>
          <p:nvSpPr>
            <p:cNvPr id="9" name="Freeform 5"/>
            <p:cNvSpPr>
              <a:spLocks/>
            </p:cNvSpPr>
            <p:nvPr/>
          </p:nvSpPr>
          <p:spPr bwMode="auto">
            <a:xfrm>
              <a:off x="4462463" y="2389188"/>
              <a:ext cx="100013" cy="373063"/>
            </a:xfrm>
            <a:custGeom>
              <a:avLst/>
              <a:gdLst>
                <a:gd name="T0" fmla="*/ 63 w 63"/>
                <a:gd name="T1" fmla="*/ 0 h 235"/>
                <a:gd name="T2" fmla="*/ 0 w 63"/>
                <a:gd name="T3" fmla="*/ 19 h 235"/>
                <a:gd name="T4" fmla="*/ 0 w 63"/>
                <a:gd name="T5" fmla="*/ 235 h 235"/>
                <a:gd name="T6" fmla="*/ 63 w 63"/>
                <a:gd name="T7" fmla="*/ 216 h 235"/>
                <a:gd name="T8" fmla="*/ 63 w 63"/>
                <a:gd name="T9" fmla="*/ 0 h 235"/>
              </a:gdLst>
              <a:ahLst/>
              <a:cxnLst>
                <a:cxn ang="0">
                  <a:pos x="T0" y="T1"/>
                </a:cxn>
                <a:cxn ang="0">
                  <a:pos x="T2" y="T3"/>
                </a:cxn>
                <a:cxn ang="0">
                  <a:pos x="T4" y="T5"/>
                </a:cxn>
                <a:cxn ang="0">
                  <a:pos x="T6" y="T7"/>
                </a:cxn>
                <a:cxn ang="0">
                  <a:pos x="T8" y="T9"/>
                </a:cxn>
              </a:cxnLst>
              <a:rect l="0" t="0" r="r" b="b"/>
              <a:pathLst>
                <a:path w="63" h="235">
                  <a:moveTo>
                    <a:pt x="63" y="0"/>
                  </a:moveTo>
                  <a:lnTo>
                    <a:pt x="0" y="19"/>
                  </a:lnTo>
                  <a:lnTo>
                    <a:pt x="0" y="235"/>
                  </a:lnTo>
                  <a:lnTo>
                    <a:pt x="63" y="216"/>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 name="Freeform 6"/>
            <p:cNvSpPr>
              <a:spLocks/>
            </p:cNvSpPr>
            <p:nvPr/>
          </p:nvSpPr>
          <p:spPr bwMode="auto">
            <a:xfrm>
              <a:off x="4586288" y="2389188"/>
              <a:ext cx="98425" cy="373063"/>
            </a:xfrm>
            <a:custGeom>
              <a:avLst/>
              <a:gdLst>
                <a:gd name="T0" fmla="*/ 62 w 62"/>
                <a:gd name="T1" fmla="*/ 19 h 235"/>
                <a:gd name="T2" fmla="*/ 0 w 62"/>
                <a:gd name="T3" fmla="*/ 0 h 235"/>
                <a:gd name="T4" fmla="*/ 0 w 62"/>
                <a:gd name="T5" fmla="*/ 216 h 235"/>
                <a:gd name="T6" fmla="*/ 62 w 62"/>
                <a:gd name="T7" fmla="*/ 235 h 235"/>
                <a:gd name="T8" fmla="*/ 62 w 62"/>
                <a:gd name="T9" fmla="*/ 19 h 235"/>
              </a:gdLst>
              <a:ahLst/>
              <a:cxnLst>
                <a:cxn ang="0">
                  <a:pos x="T0" y="T1"/>
                </a:cxn>
                <a:cxn ang="0">
                  <a:pos x="T2" y="T3"/>
                </a:cxn>
                <a:cxn ang="0">
                  <a:pos x="T4" y="T5"/>
                </a:cxn>
                <a:cxn ang="0">
                  <a:pos x="T6" y="T7"/>
                </a:cxn>
                <a:cxn ang="0">
                  <a:pos x="T8" y="T9"/>
                </a:cxn>
              </a:cxnLst>
              <a:rect l="0" t="0" r="r" b="b"/>
              <a:pathLst>
                <a:path w="62" h="235">
                  <a:moveTo>
                    <a:pt x="62" y="19"/>
                  </a:moveTo>
                  <a:lnTo>
                    <a:pt x="0" y="0"/>
                  </a:lnTo>
                  <a:lnTo>
                    <a:pt x="0" y="216"/>
                  </a:lnTo>
                  <a:lnTo>
                    <a:pt x="62" y="235"/>
                  </a:lnTo>
                  <a:lnTo>
                    <a:pt x="62"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1" name="Freeform 7"/>
            <p:cNvSpPr>
              <a:spLocks/>
            </p:cNvSpPr>
            <p:nvPr/>
          </p:nvSpPr>
          <p:spPr bwMode="auto">
            <a:xfrm>
              <a:off x="4708525" y="2384425"/>
              <a:ext cx="111125" cy="377825"/>
            </a:xfrm>
            <a:custGeom>
              <a:avLst/>
              <a:gdLst>
                <a:gd name="T0" fmla="*/ 70 w 70"/>
                <a:gd name="T1" fmla="*/ 0 h 238"/>
                <a:gd name="T2" fmla="*/ 0 w 70"/>
                <a:gd name="T3" fmla="*/ 22 h 238"/>
                <a:gd name="T4" fmla="*/ 0 w 70"/>
                <a:gd name="T5" fmla="*/ 238 h 238"/>
                <a:gd name="T6" fmla="*/ 70 w 70"/>
                <a:gd name="T7" fmla="*/ 216 h 238"/>
                <a:gd name="T8" fmla="*/ 70 w 70"/>
                <a:gd name="T9" fmla="*/ 0 h 238"/>
              </a:gdLst>
              <a:ahLst/>
              <a:cxnLst>
                <a:cxn ang="0">
                  <a:pos x="T0" y="T1"/>
                </a:cxn>
                <a:cxn ang="0">
                  <a:pos x="T2" y="T3"/>
                </a:cxn>
                <a:cxn ang="0">
                  <a:pos x="T4" y="T5"/>
                </a:cxn>
                <a:cxn ang="0">
                  <a:pos x="T6" y="T7"/>
                </a:cxn>
                <a:cxn ang="0">
                  <a:pos x="T8" y="T9"/>
                </a:cxn>
              </a:cxnLst>
              <a:rect l="0" t="0" r="r" b="b"/>
              <a:pathLst>
                <a:path w="70" h="238">
                  <a:moveTo>
                    <a:pt x="70" y="0"/>
                  </a:moveTo>
                  <a:lnTo>
                    <a:pt x="0" y="22"/>
                  </a:lnTo>
                  <a:lnTo>
                    <a:pt x="0" y="238"/>
                  </a:lnTo>
                  <a:lnTo>
                    <a:pt x="70" y="216"/>
                  </a:ln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2" name="Freeform 8"/>
            <p:cNvSpPr>
              <a:spLocks/>
            </p:cNvSpPr>
            <p:nvPr/>
          </p:nvSpPr>
          <p:spPr bwMode="auto">
            <a:xfrm>
              <a:off x="4329113" y="2384425"/>
              <a:ext cx="111125" cy="377825"/>
            </a:xfrm>
            <a:custGeom>
              <a:avLst/>
              <a:gdLst>
                <a:gd name="T0" fmla="*/ 70 w 70"/>
                <a:gd name="T1" fmla="*/ 238 h 238"/>
                <a:gd name="T2" fmla="*/ 70 w 70"/>
                <a:gd name="T3" fmla="*/ 22 h 238"/>
                <a:gd name="T4" fmla="*/ 0 w 70"/>
                <a:gd name="T5" fmla="*/ 0 h 238"/>
                <a:gd name="T6" fmla="*/ 0 w 70"/>
                <a:gd name="T7" fmla="*/ 216 h 238"/>
                <a:gd name="T8" fmla="*/ 70 w 70"/>
                <a:gd name="T9" fmla="*/ 238 h 238"/>
              </a:gdLst>
              <a:ahLst/>
              <a:cxnLst>
                <a:cxn ang="0">
                  <a:pos x="T0" y="T1"/>
                </a:cxn>
                <a:cxn ang="0">
                  <a:pos x="T2" y="T3"/>
                </a:cxn>
                <a:cxn ang="0">
                  <a:pos x="T4" y="T5"/>
                </a:cxn>
                <a:cxn ang="0">
                  <a:pos x="T6" y="T7"/>
                </a:cxn>
                <a:cxn ang="0">
                  <a:pos x="T8" y="T9"/>
                </a:cxn>
              </a:cxnLst>
              <a:rect l="0" t="0" r="r" b="b"/>
              <a:pathLst>
                <a:path w="70" h="238">
                  <a:moveTo>
                    <a:pt x="70" y="238"/>
                  </a:moveTo>
                  <a:lnTo>
                    <a:pt x="70" y="22"/>
                  </a:lnTo>
                  <a:lnTo>
                    <a:pt x="0" y="0"/>
                  </a:lnTo>
                  <a:lnTo>
                    <a:pt x="0" y="216"/>
                  </a:lnTo>
                  <a:lnTo>
                    <a:pt x="70"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22" name="Group 21"/>
          <p:cNvGrpSpPr/>
          <p:nvPr/>
        </p:nvGrpSpPr>
        <p:grpSpPr>
          <a:xfrm>
            <a:off x="801480" y="1877270"/>
            <a:ext cx="3124910" cy="1187111"/>
            <a:chOff x="600075" y="1407647"/>
            <a:chExt cx="2344293" cy="890565"/>
          </a:xfrm>
        </p:grpSpPr>
        <p:sp>
          <p:nvSpPr>
            <p:cNvPr id="13" name="文本框 49"/>
            <p:cNvSpPr txBox="1"/>
            <p:nvPr/>
          </p:nvSpPr>
          <p:spPr>
            <a:xfrm>
              <a:off x="600075" y="1407647"/>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单击添加标题</a:t>
              </a:r>
            </a:p>
          </p:txBody>
        </p:sp>
        <p:sp>
          <p:nvSpPr>
            <p:cNvPr id="14" name="矩形 50"/>
            <p:cNvSpPr/>
            <p:nvPr/>
          </p:nvSpPr>
          <p:spPr>
            <a:xfrm>
              <a:off x="600075" y="1807757"/>
              <a:ext cx="2344293" cy="490455"/>
            </a:xfrm>
            <a:prstGeom prst="rect">
              <a:avLst/>
            </a:prstGeom>
          </p:spPr>
          <p:txBody>
            <a:bodyPr wrap="square">
              <a:spAutoFit/>
            </a:bodyPr>
            <a:lstStyle/>
            <a:p>
              <a:pPr algn="just">
                <a:lnSpc>
                  <a:spcPct val="114000"/>
                </a:lnSpc>
              </a:pPr>
              <a:r>
                <a:rPr lang="zh-CN" altLang="en-US" sz="1600" dirty="0">
                  <a:solidFill>
                    <a:schemeClr val="tx1">
                      <a:lumMod val="50000"/>
                      <a:lumOff val="50000"/>
                    </a:schemeClr>
                  </a:solidFill>
                  <a:latin typeface="微软雅黑" pitchFamily="34" charset="-122"/>
                  <a:ea typeface="微软雅黑" pitchFamily="34" charset="-122"/>
                </a:rPr>
                <a:t>轻点此处输入文字内容，</a:t>
              </a:r>
              <a:r>
                <a:rPr lang="en-US" altLang="zh-CN" sz="1600" dirty="0">
                  <a:solidFill>
                    <a:schemeClr val="tx1">
                      <a:lumMod val="50000"/>
                      <a:lumOff val="50000"/>
                    </a:schemeClr>
                  </a:solidFill>
                  <a:latin typeface="微软雅黑" pitchFamily="34" charset="-122"/>
                  <a:ea typeface="微软雅黑" pitchFamily="34" charset="-122"/>
                </a:rPr>
                <a:t>PPT</a:t>
              </a:r>
              <a:r>
                <a:rPr lang="zh-CN" altLang="en-US" sz="1600" dirty="0">
                  <a:solidFill>
                    <a:schemeClr val="tx1">
                      <a:lumMod val="50000"/>
                      <a:lumOff val="50000"/>
                    </a:schemeClr>
                  </a:solidFill>
                  <a:latin typeface="微软雅黑" pitchFamily="34" charset="-122"/>
                  <a:ea typeface="微软雅黑" pitchFamily="34" charset="-122"/>
                </a:rPr>
                <a:t>模板所有文字图片都可编辑</a:t>
              </a:r>
              <a:endParaRPr lang="en-US" altLang="zh-CN" sz="1600" dirty="0">
                <a:solidFill>
                  <a:schemeClr val="tx1">
                    <a:lumMod val="50000"/>
                    <a:lumOff val="50000"/>
                  </a:schemeClr>
                </a:solidFill>
                <a:latin typeface="微软雅黑" pitchFamily="34" charset="-122"/>
                <a:ea typeface="微软雅黑" pitchFamily="34" charset="-122"/>
              </a:endParaRPr>
            </a:p>
          </p:txBody>
        </p:sp>
      </p:grpSp>
      <p:grpSp>
        <p:nvGrpSpPr>
          <p:cNvPr id="25" name="Group 24"/>
          <p:cNvGrpSpPr/>
          <p:nvPr/>
        </p:nvGrpSpPr>
        <p:grpSpPr>
          <a:xfrm>
            <a:off x="801480" y="4970782"/>
            <a:ext cx="3124910" cy="1048161"/>
            <a:chOff x="600075" y="3728388"/>
            <a:chExt cx="2344293" cy="786326"/>
          </a:xfrm>
        </p:grpSpPr>
        <p:sp>
          <p:nvSpPr>
            <p:cNvPr id="15" name="文本框 51"/>
            <p:cNvSpPr txBox="1"/>
            <p:nvPr/>
          </p:nvSpPr>
          <p:spPr>
            <a:xfrm>
              <a:off x="600075" y="4230043"/>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单击添加标题</a:t>
              </a:r>
            </a:p>
          </p:txBody>
        </p:sp>
        <p:sp>
          <p:nvSpPr>
            <p:cNvPr id="16" name="矩形 52"/>
            <p:cNvSpPr/>
            <p:nvPr/>
          </p:nvSpPr>
          <p:spPr>
            <a:xfrm>
              <a:off x="600075" y="3728388"/>
              <a:ext cx="2344293" cy="490455"/>
            </a:xfrm>
            <a:prstGeom prst="rect">
              <a:avLst/>
            </a:prstGeom>
          </p:spPr>
          <p:txBody>
            <a:bodyPr wrap="square">
              <a:spAutoFit/>
            </a:bodyPr>
            <a:lstStyle/>
            <a:p>
              <a:pPr algn="just">
                <a:lnSpc>
                  <a:spcPct val="114000"/>
                </a:lnSpc>
              </a:pPr>
              <a:r>
                <a:rPr lang="zh-CN" altLang="en-US" sz="1600" dirty="0">
                  <a:solidFill>
                    <a:schemeClr val="tx1">
                      <a:lumMod val="50000"/>
                      <a:lumOff val="50000"/>
                    </a:schemeClr>
                  </a:solidFill>
                  <a:latin typeface="微软雅黑" pitchFamily="34" charset="-122"/>
                  <a:ea typeface="微软雅黑" pitchFamily="34" charset="-122"/>
                </a:rPr>
                <a:t>轻点此处输入文字内容，</a:t>
              </a:r>
              <a:r>
                <a:rPr lang="en-US" altLang="zh-CN" sz="1600" dirty="0">
                  <a:solidFill>
                    <a:schemeClr val="tx1">
                      <a:lumMod val="50000"/>
                      <a:lumOff val="50000"/>
                    </a:schemeClr>
                  </a:solidFill>
                  <a:latin typeface="微软雅黑" pitchFamily="34" charset="-122"/>
                  <a:ea typeface="微软雅黑" pitchFamily="34" charset="-122"/>
                </a:rPr>
                <a:t>PPT</a:t>
              </a:r>
              <a:r>
                <a:rPr lang="zh-CN" altLang="en-US" sz="1600" dirty="0">
                  <a:solidFill>
                    <a:schemeClr val="tx1">
                      <a:lumMod val="50000"/>
                      <a:lumOff val="50000"/>
                    </a:schemeClr>
                  </a:solidFill>
                  <a:latin typeface="微软雅黑" pitchFamily="34" charset="-122"/>
                  <a:ea typeface="微软雅黑" pitchFamily="34" charset="-122"/>
                </a:rPr>
                <a:t>模板所有文字图片都可编辑</a:t>
              </a:r>
              <a:endParaRPr lang="en-US" altLang="zh-CN" sz="1600" dirty="0">
                <a:solidFill>
                  <a:schemeClr val="tx1">
                    <a:lumMod val="50000"/>
                    <a:lumOff val="50000"/>
                  </a:schemeClr>
                </a:solidFill>
                <a:latin typeface="微软雅黑" pitchFamily="34" charset="-122"/>
                <a:ea typeface="微软雅黑" pitchFamily="34" charset="-122"/>
              </a:endParaRPr>
            </a:p>
          </p:txBody>
        </p:sp>
      </p:grpSp>
      <p:grpSp>
        <p:nvGrpSpPr>
          <p:cNvPr id="23" name="Group 22"/>
          <p:cNvGrpSpPr/>
          <p:nvPr/>
        </p:nvGrpSpPr>
        <p:grpSpPr>
          <a:xfrm>
            <a:off x="8411878" y="2143940"/>
            <a:ext cx="2972907" cy="1187111"/>
            <a:chOff x="6309360" y="1607702"/>
            <a:chExt cx="2230261" cy="890565"/>
          </a:xfrm>
        </p:grpSpPr>
        <p:sp>
          <p:nvSpPr>
            <p:cNvPr id="17" name="文本框 53"/>
            <p:cNvSpPr txBox="1"/>
            <p:nvPr/>
          </p:nvSpPr>
          <p:spPr>
            <a:xfrm>
              <a:off x="7043193" y="1607702"/>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单击添加标题</a:t>
              </a:r>
            </a:p>
          </p:txBody>
        </p:sp>
        <p:sp>
          <p:nvSpPr>
            <p:cNvPr id="18" name="矩形 55"/>
            <p:cNvSpPr/>
            <p:nvPr/>
          </p:nvSpPr>
          <p:spPr>
            <a:xfrm>
              <a:off x="6309360" y="2007812"/>
              <a:ext cx="2230261" cy="490455"/>
            </a:xfrm>
            <a:prstGeom prst="rect">
              <a:avLst/>
            </a:prstGeom>
          </p:spPr>
          <p:txBody>
            <a:bodyPr wrap="square">
              <a:spAutoFit/>
            </a:bodyPr>
            <a:lstStyle/>
            <a:p>
              <a:pPr algn="just">
                <a:lnSpc>
                  <a:spcPct val="114000"/>
                </a:lnSpc>
              </a:pPr>
              <a:r>
                <a:rPr lang="zh-CN" altLang="en-US" sz="1600" dirty="0">
                  <a:solidFill>
                    <a:schemeClr val="tx1">
                      <a:lumMod val="50000"/>
                      <a:lumOff val="50000"/>
                    </a:schemeClr>
                  </a:solidFill>
                  <a:latin typeface="微软雅黑" pitchFamily="34" charset="-122"/>
                  <a:ea typeface="微软雅黑" pitchFamily="34" charset="-122"/>
                </a:rPr>
                <a:t>轻点此处输入文字内容，</a:t>
              </a:r>
              <a:r>
                <a:rPr lang="en-US" altLang="zh-CN" sz="1600" dirty="0">
                  <a:solidFill>
                    <a:schemeClr val="tx1">
                      <a:lumMod val="50000"/>
                      <a:lumOff val="50000"/>
                    </a:schemeClr>
                  </a:solidFill>
                  <a:latin typeface="微软雅黑" pitchFamily="34" charset="-122"/>
                  <a:ea typeface="微软雅黑" pitchFamily="34" charset="-122"/>
                </a:rPr>
                <a:t>PPT</a:t>
              </a:r>
              <a:r>
                <a:rPr lang="zh-CN" altLang="en-US" sz="1600" dirty="0">
                  <a:solidFill>
                    <a:schemeClr val="tx1">
                      <a:lumMod val="50000"/>
                      <a:lumOff val="50000"/>
                    </a:schemeClr>
                  </a:solidFill>
                  <a:latin typeface="微软雅黑" pitchFamily="34" charset="-122"/>
                  <a:ea typeface="微软雅黑" pitchFamily="34" charset="-122"/>
                </a:rPr>
                <a:t>模板所有文字图片都可编辑</a:t>
              </a:r>
              <a:endParaRPr lang="en-US" altLang="zh-CN" sz="1600" dirty="0">
                <a:solidFill>
                  <a:schemeClr val="tx1">
                    <a:lumMod val="50000"/>
                    <a:lumOff val="50000"/>
                  </a:schemeClr>
                </a:solidFill>
                <a:latin typeface="微软雅黑" pitchFamily="34" charset="-122"/>
                <a:ea typeface="微软雅黑" pitchFamily="34" charset="-122"/>
              </a:endParaRPr>
            </a:p>
          </p:txBody>
        </p:sp>
      </p:grpSp>
      <p:grpSp>
        <p:nvGrpSpPr>
          <p:cNvPr id="24" name="Group 23"/>
          <p:cNvGrpSpPr/>
          <p:nvPr/>
        </p:nvGrpSpPr>
        <p:grpSpPr>
          <a:xfrm>
            <a:off x="8411878" y="4568106"/>
            <a:ext cx="2972907" cy="1085536"/>
            <a:chOff x="6309360" y="3426302"/>
            <a:chExt cx="2230261" cy="814364"/>
          </a:xfrm>
        </p:grpSpPr>
        <p:sp>
          <p:nvSpPr>
            <p:cNvPr id="19" name="文本框 56"/>
            <p:cNvSpPr txBox="1"/>
            <p:nvPr/>
          </p:nvSpPr>
          <p:spPr>
            <a:xfrm>
              <a:off x="7043193" y="3426302"/>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单击添加标题</a:t>
              </a:r>
            </a:p>
          </p:txBody>
        </p:sp>
        <p:sp>
          <p:nvSpPr>
            <p:cNvPr id="20" name="矩形 57"/>
            <p:cNvSpPr/>
            <p:nvPr/>
          </p:nvSpPr>
          <p:spPr>
            <a:xfrm>
              <a:off x="6309360" y="3750212"/>
              <a:ext cx="2230261" cy="490454"/>
            </a:xfrm>
            <a:prstGeom prst="rect">
              <a:avLst/>
            </a:prstGeom>
          </p:spPr>
          <p:txBody>
            <a:bodyPr wrap="square">
              <a:spAutoFit/>
            </a:bodyPr>
            <a:lstStyle/>
            <a:p>
              <a:pPr algn="just">
                <a:lnSpc>
                  <a:spcPct val="114000"/>
                </a:lnSpc>
              </a:pPr>
              <a:r>
                <a:rPr lang="zh-CN" altLang="en-US" sz="1600" dirty="0">
                  <a:solidFill>
                    <a:schemeClr val="tx1">
                      <a:lumMod val="50000"/>
                      <a:lumOff val="50000"/>
                    </a:schemeClr>
                  </a:solidFill>
                  <a:latin typeface="微软雅黑" pitchFamily="34" charset="-122"/>
                  <a:ea typeface="微软雅黑" pitchFamily="34" charset="-122"/>
                </a:rPr>
                <a:t>轻点此处输入文字内容，</a:t>
              </a:r>
              <a:r>
                <a:rPr lang="en-US" altLang="zh-CN" sz="1600" dirty="0">
                  <a:solidFill>
                    <a:schemeClr val="tx1">
                      <a:lumMod val="50000"/>
                      <a:lumOff val="50000"/>
                    </a:schemeClr>
                  </a:solidFill>
                  <a:latin typeface="微软雅黑" pitchFamily="34" charset="-122"/>
                  <a:ea typeface="微软雅黑" pitchFamily="34" charset="-122"/>
                </a:rPr>
                <a:t>PPT</a:t>
              </a:r>
              <a:r>
                <a:rPr lang="zh-CN" altLang="en-US" sz="1600" dirty="0">
                  <a:solidFill>
                    <a:schemeClr val="tx1">
                      <a:lumMod val="50000"/>
                      <a:lumOff val="50000"/>
                    </a:schemeClr>
                  </a:solidFill>
                  <a:latin typeface="微软雅黑" pitchFamily="34" charset="-122"/>
                  <a:ea typeface="微软雅黑" pitchFamily="34" charset="-122"/>
                </a:rPr>
                <a:t>模板所有文字图片都可编辑</a:t>
              </a:r>
              <a:endParaRPr lang="en-US" altLang="zh-CN" sz="1600" dirty="0">
                <a:solidFill>
                  <a:schemeClr val="tx1">
                    <a:lumMod val="50000"/>
                    <a:lumOff val="50000"/>
                  </a:schemeClr>
                </a:solidFill>
                <a:latin typeface="微软雅黑" pitchFamily="34" charset="-122"/>
                <a:ea typeface="微软雅黑" pitchFamily="34" charset="-122"/>
              </a:endParaRPr>
            </a:p>
          </p:txBody>
        </p:sp>
      </p:gr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2471275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par>
                          <p:cTn id="18" fill="hold">
                            <p:stCondLst>
                              <p:cond delay="3000"/>
                            </p:stCondLst>
                            <p:childTnLst>
                              <p:par>
                                <p:cTn id="19" presetID="12"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lide(fromRight)">
                                      <p:cBhvr>
                                        <p:cTn id="21" dur="500"/>
                                        <p:tgtEl>
                                          <p:spTgt spid="5"/>
                                        </p:tgtEl>
                                      </p:cBhvr>
                                    </p:animEffect>
                                  </p:childTnLst>
                                </p:cTn>
                              </p:par>
                              <p:par>
                                <p:cTn id="22" presetID="12" presetClass="entr" presetSubtype="8"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Left)">
                                      <p:cBhvr>
                                        <p:cTn id="24" dur="500"/>
                                        <p:tgtEl>
                                          <p:spTgt spid="3"/>
                                        </p:tgtEl>
                                      </p:cBhvr>
                                    </p:animEffect>
                                  </p:childTnLst>
                                </p:cTn>
                              </p:par>
                              <p:par>
                                <p:cTn id="25" presetID="12" presetClass="entr" presetSubtype="2"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lide(fromRight)">
                                      <p:cBhvr>
                                        <p:cTn id="27" dur="500"/>
                                        <p:tgtEl>
                                          <p:spTgt spid="2"/>
                                        </p:tgtEl>
                                      </p:cBhvr>
                                    </p:animEffect>
                                  </p:childTnLst>
                                </p:cTn>
                              </p:par>
                              <p:par>
                                <p:cTn id="28" presetID="12" presetClass="entr" presetSubtype="8"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lide(fromLeft)">
                                      <p:cBhvr>
                                        <p:cTn id="30" dur="500"/>
                                        <p:tgtEl>
                                          <p:spTgt spid="4"/>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452" y="662939"/>
            <a:ext cx="8123416" cy="246888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8528" y="2665511"/>
            <a:ext cx="6680663" cy="841178"/>
          </a:xfrm>
          <a:prstGeom prst="rect">
            <a:avLst/>
          </a:prstGeom>
        </p:spPr>
      </p:pic>
      <p:sp>
        <p:nvSpPr>
          <p:cNvPr id="5" name="文本框 4"/>
          <p:cNvSpPr txBox="1"/>
          <p:nvPr/>
        </p:nvSpPr>
        <p:spPr>
          <a:xfrm>
            <a:off x="3564315" y="3369529"/>
            <a:ext cx="5109091" cy="830997"/>
          </a:xfrm>
          <a:prstGeom prst="rect">
            <a:avLst/>
          </a:prstGeom>
          <a:noFill/>
        </p:spPr>
        <p:txBody>
          <a:bodyPr wrap="none" rtlCol="0">
            <a:spAutoFit/>
          </a:bodyPr>
          <a:lstStyle/>
          <a:p>
            <a:pPr algn="ctr"/>
            <a:r>
              <a:rPr lang="zh-CN" altLang="en-US" sz="4800" b="1" dirty="0">
                <a:solidFill>
                  <a:schemeClr val="tx2"/>
                </a:solidFill>
              </a:rPr>
              <a:t>感谢您的耐心观看</a:t>
            </a:r>
          </a:p>
        </p:txBody>
      </p:sp>
      <p:sp>
        <p:nvSpPr>
          <p:cNvPr id="6" name="文本框 66">
            <a:extLst>
              <a:ext uri="{FF2B5EF4-FFF2-40B4-BE49-F238E27FC236}">
                <a16:creationId xmlns:a16="http://schemas.microsoft.com/office/drawing/2014/main" id="{BCB2803C-D052-4CC0-9913-C210BB5E4FAE}"/>
              </a:ext>
            </a:extLst>
          </p:cNvPr>
          <p:cNvSpPr txBox="1">
            <a:spLocks noChangeArrowheads="1"/>
          </p:cNvSpPr>
          <p:nvPr/>
        </p:nvSpPr>
        <p:spPr bwMode="auto">
          <a:xfrm>
            <a:off x="3654091" y="4200526"/>
            <a:ext cx="4929536" cy="73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103">
              <a:defRPr/>
            </a:pPr>
            <a:r>
              <a:rPr lang="zh-CN" altLang="en-US" sz="1400" dirty="0">
                <a:solidFill>
                  <a:schemeClr val="tx1">
                    <a:lumMod val="75000"/>
                    <a:lumOff val="25000"/>
                  </a:schemeClr>
                </a:solidFill>
                <a:sym typeface="+mn-ea"/>
              </a:rPr>
              <a:t>Here to add your text, mainly to avoid large sections o</a:t>
            </a:r>
            <a:r>
              <a:rPr lang="en-US" altLang="zh-CN" sz="1400" dirty="0">
                <a:solidFill>
                  <a:schemeClr val="tx1">
                    <a:lumMod val="75000"/>
                    <a:lumOff val="25000"/>
                  </a:schemeClr>
                </a:solidFill>
                <a:sym typeface="+mn-ea"/>
              </a:rPr>
              <a:t>f </a:t>
            </a:r>
            <a:r>
              <a:rPr lang="zh-CN" altLang="en-US" sz="1400" dirty="0">
                <a:solidFill>
                  <a:schemeClr val="tx1">
                    <a:lumMod val="75000"/>
                    <a:lumOff val="25000"/>
                  </a:schemeClr>
                </a:solidFill>
                <a:sym typeface="+mn-ea"/>
              </a:rPr>
              <a:t>text</a:t>
            </a:r>
            <a:r>
              <a:rPr lang="en-US" altLang="zh-CN" sz="1400" dirty="0">
                <a:solidFill>
                  <a:schemeClr val="tx1">
                    <a:lumMod val="75000"/>
                    <a:lumOff val="25000"/>
                  </a:schemeClr>
                </a:solidFill>
                <a:sym typeface="+mn-ea"/>
              </a:rPr>
              <a:t>.</a:t>
            </a:r>
            <a:r>
              <a:rPr lang="zh-CN" altLang="en-US" sz="1400" dirty="0">
                <a:solidFill>
                  <a:schemeClr val="tx1">
                    <a:lumMod val="75000"/>
                    <a:lumOff val="25000"/>
                  </a:schemeClr>
                </a:solidFill>
                <a:sym typeface="+mn-ea"/>
              </a:rPr>
              <a:t>Here to add your text</a:t>
            </a:r>
            <a:r>
              <a:rPr lang="en-US" altLang="zh-CN" sz="1400" dirty="0">
                <a:solidFill>
                  <a:schemeClr val="tx1">
                    <a:lumMod val="75000"/>
                    <a:lumOff val="25000"/>
                  </a:schemeClr>
                </a:solidFill>
                <a:sym typeface="+mn-ea"/>
              </a:rPr>
              <a:t>.</a:t>
            </a:r>
            <a:r>
              <a:rPr lang="zh-CN" altLang="en-US" sz="1400" dirty="0">
                <a:solidFill>
                  <a:schemeClr val="tx1">
                    <a:lumMod val="75000"/>
                    <a:lumOff val="25000"/>
                  </a:schemeClr>
                </a:solidFill>
                <a:sym typeface="+mn-ea"/>
              </a:rPr>
              <a:t>Here to add your textHere to add your text, mainly to avoid large sections o</a:t>
            </a:r>
            <a:r>
              <a:rPr lang="en-US" altLang="zh-CN" sz="1400" dirty="0">
                <a:solidFill>
                  <a:schemeClr val="tx1">
                    <a:lumMod val="75000"/>
                    <a:lumOff val="25000"/>
                  </a:schemeClr>
                </a:solidFill>
                <a:sym typeface="+mn-ea"/>
              </a:rPr>
              <a:t>f </a:t>
            </a:r>
            <a:r>
              <a:rPr lang="zh-CN" altLang="en-US" sz="1400" dirty="0">
                <a:solidFill>
                  <a:schemeClr val="tx1">
                    <a:lumMod val="75000"/>
                    <a:lumOff val="25000"/>
                  </a:schemeClr>
                </a:solidFill>
                <a:sym typeface="+mn-ea"/>
              </a:rPr>
              <a:t>text</a:t>
            </a:r>
            <a:r>
              <a:rPr lang="en-US" altLang="zh-CN" sz="1400" dirty="0">
                <a:solidFill>
                  <a:schemeClr val="tx1">
                    <a:lumMod val="75000"/>
                    <a:lumOff val="25000"/>
                  </a:schemeClr>
                </a:solidFill>
                <a:sym typeface="+mn-ea"/>
              </a:rPr>
              <a:t>.</a:t>
            </a:r>
            <a:endParaRPr lang="zh-CN" altLang="en-US" sz="14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sym typeface="+mn-ea"/>
            </a:endParaRP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757246"/>
            <a:ext cx="3817620" cy="2237915"/>
          </a:xfrm>
          <a:prstGeom prst="rect">
            <a:avLst/>
          </a:prstGeom>
        </p:spPr>
      </p:pic>
    </p:spTree>
    <p:extLst>
      <p:ext uri="{BB962C8B-B14F-4D97-AF65-F5344CB8AC3E}">
        <p14:creationId xmlns:p14="http://schemas.microsoft.com/office/powerpoint/2010/main" val="38219766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850"/>
                            </p:stCondLst>
                            <p:childTnLst>
                              <p:par>
                                <p:cTn id="30" presetID="22" presetClass="entr" presetSubtype="4" fill="hold" grpId="0" nodeType="afterEffect">
                                  <p:stCondLst>
                                    <p:cond delay="0"/>
                                  </p:stCondLst>
                                  <p:iterate type="lt">
                                    <p:tmPct val="0"/>
                                  </p:iterate>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356" y="742421"/>
            <a:ext cx="5173085" cy="4533223"/>
            <a:chOff x="660852" y="556815"/>
            <a:chExt cx="3879814" cy="3399917"/>
          </a:xfrm>
        </p:grpSpPr>
        <p:pic>
          <p:nvPicPr>
            <p:cNvPr id="3" name="Picture 2" descr="C:\Documents and Settings\Administrator\桌面\ppt\党政素材\未标423345345题-1.png"/>
            <p:cNvPicPr>
              <a:picLocks noChangeAspect="1" noChangeArrowheads="1"/>
            </p:cNvPicPr>
            <p:nvPr/>
          </p:nvPicPr>
          <p:blipFill rotWithShape="1">
            <a:blip r:embed="rId3">
              <a:extLst>
                <a:ext uri="{28A0092B-C50C-407E-A947-70E740481C1C}">
                  <a14:useLocalDpi xmlns:a14="http://schemas.microsoft.com/office/drawing/2010/main" val="0"/>
                </a:ext>
              </a:extLst>
            </a:blip>
            <a:srcRect l="13082" t="17828" r="15317" b="16288"/>
            <a:stretch/>
          </p:blipFill>
          <p:spPr bwMode="auto">
            <a:xfrm rot="1207128" flipH="1">
              <a:off x="660852" y="556815"/>
              <a:ext cx="3879814" cy="339991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Documents and Settings\Administrator\桌面\ppt\党政素材\454354345.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21" t="15513" r="18973" b="16488"/>
            <a:stretch/>
          </p:blipFill>
          <p:spPr bwMode="auto">
            <a:xfrm>
              <a:off x="1247582" y="1183076"/>
              <a:ext cx="2897321" cy="2771569"/>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2" descr="C:\Documents and Settings\Administrator\桌面\ppt\党政素材\未标423345345题-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082" t="17828" r="15317" b="16288"/>
          <a:stretch/>
        </p:blipFill>
        <p:spPr bwMode="auto">
          <a:xfrm rot="1207128" flipH="1">
            <a:off x="3460990" y="-83104"/>
            <a:ext cx="3259359" cy="2856207"/>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640357" y="1633445"/>
            <a:ext cx="1198918" cy="420564"/>
          </a:xfrm>
          <a:prstGeom prst="rect">
            <a:avLst/>
          </a:prstGeom>
        </p:spPr>
        <p:txBody>
          <a:bodyPr wrap="none">
            <a:spAutoFit/>
          </a:bodyPr>
          <a:lstStyle/>
          <a:p>
            <a:pPr algn="ctr"/>
            <a:r>
              <a:rPr lang="en-US" altLang="zh-CN" sz="2133" b="1" dirty="0">
                <a:solidFill>
                  <a:schemeClr val="tx1">
                    <a:lumMod val="95000"/>
                    <a:lumOff val="5000"/>
                  </a:schemeClr>
                </a:solidFill>
              </a:rPr>
              <a:t>Contents</a:t>
            </a:r>
            <a:endParaRPr lang="zh-CN" altLang="en-US" sz="2133" dirty="0">
              <a:solidFill>
                <a:schemeClr val="tx1">
                  <a:lumMod val="95000"/>
                  <a:lumOff val="5000"/>
                </a:schemeClr>
              </a:solidFill>
              <a:latin typeface="BENMO Fengyue Bold" pitchFamily="50" charset="-122"/>
              <a:ea typeface="BENMO Fengyue Bold" pitchFamily="50" charset="-122"/>
              <a:sym typeface="Impact" pitchFamily="34" charset="0"/>
            </a:endParaRPr>
          </a:p>
        </p:txBody>
      </p:sp>
      <p:sp>
        <p:nvSpPr>
          <p:cNvPr id="7" name="任意多边形 6"/>
          <p:cNvSpPr/>
          <p:nvPr/>
        </p:nvSpPr>
        <p:spPr>
          <a:xfrm>
            <a:off x="6601231" y="2392724"/>
            <a:ext cx="3684440" cy="473704"/>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D30808"/>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p:nvGrpSpPr>
        <p:grpSpPr>
          <a:xfrm>
            <a:off x="6182685" y="2392725"/>
            <a:ext cx="534124" cy="483296"/>
            <a:chOff x="3454170" y="1623393"/>
            <a:chExt cx="400593" cy="362472"/>
          </a:xfrm>
          <a:effectLst>
            <a:outerShdw blurRad="25400" dist="38100" dir="10800000" algn="r" rotWithShape="0">
              <a:prstClr val="black">
                <a:alpha val="40000"/>
              </a:prstClr>
            </a:outerShdw>
          </a:effectLst>
        </p:grpSpPr>
        <p:sp>
          <p:nvSpPr>
            <p:cNvPr id="9" name="椭圆 8"/>
            <p:cNvSpPr/>
            <p:nvPr/>
          </p:nvSpPr>
          <p:spPr>
            <a:xfrm>
              <a:off x="3494723" y="1623393"/>
              <a:ext cx="360040" cy="362472"/>
            </a:xfrm>
            <a:prstGeom prst="ellipse">
              <a:avLst/>
            </a:prstGeom>
            <a:solidFill>
              <a:srgbClr val="D3080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文本框 12"/>
            <p:cNvSpPr txBox="1"/>
            <p:nvPr/>
          </p:nvSpPr>
          <p:spPr>
            <a:xfrm>
              <a:off x="3454170" y="1626354"/>
              <a:ext cx="395782" cy="346249"/>
            </a:xfrm>
            <a:prstGeom prst="rect">
              <a:avLst/>
            </a:prstGeom>
            <a:noFill/>
          </p:spPr>
          <p:txBody>
            <a:bodyPr wrap="none" rtlCol="0">
              <a:spAutoFit/>
            </a:bodyPr>
            <a:lstStyle/>
            <a:p>
              <a:r>
                <a:rPr lang="en-US" altLang="zh-CN"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01</a:t>
              </a:r>
              <a:endParaRPr lang="zh-CN" altLang="en-US"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11" name="任意多边形 10"/>
          <p:cNvSpPr/>
          <p:nvPr/>
        </p:nvSpPr>
        <p:spPr>
          <a:xfrm>
            <a:off x="6601231" y="3056665"/>
            <a:ext cx="3684440" cy="473704"/>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D30808"/>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2" name="组合 11"/>
          <p:cNvGrpSpPr/>
          <p:nvPr/>
        </p:nvGrpSpPr>
        <p:grpSpPr>
          <a:xfrm>
            <a:off x="6182685" y="3056667"/>
            <a:ext cx="534124" cy="483296"/>
            <a:chOff x="3454170" y="1623393"/>
            <a:chExt cx="400593" cy="362472"/>
          </a:xfrm>
          <a:effectLst>
            <a:outerShdw blurRad="25400" dist="38100" dir="10800000" algn="r" rotWithShape="0">
              <a:prstClr val="black">
                <a:alpha val="40000"/>
              </a:prstClr>
            </a:outerShdw>
          </a:effectLst>
        </p:grpSpPr>
        <p:sp>
          <p:nvSpPr>
            <p:cNvPr id="13" name="椭圆 12"/>
            <p:cNvSpPr/>
            <p:nvPr/>
          </p:nvSpPr>
          <p:spPr>
            <a:xfrm>
              <a:off x="3494723" y="1623393"/>
              <a:ext cx="360040" cy="362472"/>
            </a:xfrm>
            <a:prstGeom prst="ellipse">
              <a:avLst/>
            </a:prstGeom>
            <a:solidFill>
              <a:srgbClr val="D3080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72"/>
            <p:cNvSpPr txBox="1"/>
            <p:nvPr/>
          </p:nvSpPr>
          <p:spPr>
            <a:xfrm>
              <a:off x="3454170" y="1626354"/>
              <a:ext cx="395782" cy="346249"/>
            </a:xfrm>
            <a:prstGeom prst="rect">
              <a:avLst/>
            </a:prstGeom>
            <a:noFill/>
          </p:spPr>
          <p:txBody>
            <a:bodyPr wrap="none" rtlCol="0">
              <a:spAutoFit/>
            </a:bodyPr>
            <a:lstStyle/>
            <a:p>
              <a:r>
                <a:rPr lang="en-US" altLang="zh-CN"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02</a:t>
              </a:r>
              <a:endParaRPr lang="zh-CN" altLang="en-US"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15" name="任意多边形 14"/>
          <p:cNvSpPr/>
          <p:nvPr/>
        </p:nvSpPr>
        <p:spPr>
          <a:xfrm>
            <a:off x="6601231" y="3737512"/>
            <a:ext cx="3684440" cy="473704"/>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D30808"/>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6" name="组合 15"/>
          <p:cNvGrpSpPr/>
          <p:nvPr/>
        </p:nvGrpSpPr>
        <p:grpSpPr>
          <a:xfrm>
            <a:off x="6182685" y="3737513"/>
            <a:ext cx="534124" cy="483296"/>
            <a:chOff x="3454170" y="1623393"/>
            <a:chExt cx="400593" cy="362472"/>
          </a:xfrm>
          <a:effectLst>
            <a:outerShdw blurRad="25400" dist="38100" dir="10800000" algn="r" rotWithShape="0">
              <a:prstClr val="black">
                <a:alpha val="40000"/>
              </a:prstClr>
            </a:outerShdw>
          </a:effectLst>
        </p:grpSpPr>
        <p:sp>
          <p:nvSpPr>
            <p:cNvPr id="17" name="椭圆 16"/>
            <p:cNvSpPr/>
            <p:nvPr/>
          </p:nvSpPr>
          <p:spPr>
            <a:xfrm>
              <a:off x="3494723" y="1623393"/>
              <a:ext cx="360040" cy="362472"/>
            </a:xfrm>
            <a:prstGeom prst="ellipse">
              <a:avLst/>
            </a:prstGeom>
            <a:solidFill>
              <a:srgbClr val="D3080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文本框 77"/>
            <p:cNvSpPr txBox="1"/>
            <p:nvPr/>
          </p:nvSpPr>
          <p:spPr>
            <a:xfrm>
              <a:off x="3454170" y="1626354"/>
              <a:ext cx="395782" cy="346249"/>
            </a:xfrm>
            <a:prstGeom prst="rect">
              <a:avLst/>
            </a:prstGeom>
            <a:noFill/>
          </p:spPr>
          <p:txBody>
            <a:bodyPr wrap="none" rtlCol="0">
              <a:spAutoFit/>
            </a:bodyPr>
            <a:lstStyle/>
            <a:p>
              <a:r>
                <a:rPr lang="en-US" altLang="zh-CN"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03</a:t>
              </a:r>
              <a:endParaRPr lang="zh-CN" altLang="en-US"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19" name="TextBox 177"/>
          <p:cNvSpPr txBox="1"/>
          <p:nvPr/>
        </p:nvSpPr>
        <p:spPr>
          <a:xfrm>
            <a:off x="6959540" y="2392725"/>
            <a:ext cx="2967560" cy="420564"/>
          </a:xfrm>
          <a:prstGeom prst="rect">
            <a:avLst/>
          </a:prstGeom>
          <a:noFill/>
        </p:spPr>
        <p:txBody>
          <a:bodyPr wrap="square" rtlCol="0">
            <a:spAutoFit/>
          </a:bodyPr>
          <a:lstStyle/>
          <a:p>
            <a:pPr algn="dist"/>
            <a:r>
              <a:rPr lang="zh-CN" altLang="en-US" sz="2133" b="1" dirty="0">
                <a:solidFill>
                  <a:schemeClr val="bg1"/>
                </a:solidFill>
              </a:rPr>
              <a:t>单击此处添加标题</a:t>
            </a:r>
          </a:p>
        </p:txBody>
      </p:sp>
      <p:sp>
        <p:nvSpPr>
          <p:cNvPr id="20" name="TextBox 203"/>
          <p:cNvSpPr txBox="1"/>
          <p:nvPr/>
        </p:nvSpPr>
        <p:spPr>
          <a:xfrm>
            <a:off x="6940973" y="3768561"/>
            <a:ext cx="2967560" cy="420564"/>
          </a:xfrm>
          <a:prstGeom prst="rect">
            <a:avLst/>
          </a:prstGeom>
          <a:noFill/>
        </p:spPr>
        <p:txBody>
          <a:bodyPr wrap="square" rtlCol="0">
            <a:spAutoFit/>
          </a:bodyPr>
          <a:lstStyle/>
          <a:p>
            <a:pPr algn="dist"/>
            <a:r>
              <a:rPr lang="zh-CN" altLang="en-US" sz="2133" b="1" dirty="0">
                <a:solidFill>
                  <a:schemeClr val="bg1"/>
                </a:solidFill>
              </a:rPr>
              <a:t>单击此处添加标题</a:t>
            </a:r>
          </a:p>
        </p:txBody>
      </p:sp>
      <p:sp>
        <p:nvSpPr>
          <p:cNvPr id="21" name="TextBox 182"/>
          <p:cNvSpPr txBox="1"/>
          <p:nvPr/>
        </p:nvSpPr>
        <p:spPr>
          <a:xfrm>
            <a:off x="6959540" y="3067240"/>
            <a:ext cx="2967560" cy="420564"/>
          </a:xfrm>
          <a:prstGeom prst="rect">
            <a:avLst/>
          </a:prstGeom>
          <a:noFill/>
        </p:spPr>
        <p:txBody>
          <a:bodyPr wrap="square" rtlCol="0">
            <a:spAutoFit/>
          </a:bodyPr>
          <a:lstStyle/>
          <a:p>
            <a:pPr algn="dist"/>
            <a:r>
              <a:rPr lang="zh-CN" altLang="en-US" sz="2133" b="1" dirty="0">
                <a:solidFill>
                  <a:schemeClr val="bg1"/>
                </a:solidFill>
              </a:rPr>
              <a:t>单击此处添加标题</a:t>
            </a:r>
          </a:p>
        </p:txBody>
      </p:sp>
      <p:pic>
        <p:nvPicPr>
          <p:cNvPr id="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2982" y="427501"/>
            <a:ext cx="2495551" cy="1657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任意多边形 22"/>
          <p:cNvSpPr/>
          <p:nvPr/>
        </p:nvSpPr>
        <p:spPr>
          <a:xfrm>
            <a:off x="6601231" y="4397080"/>
            <a:ext cx="3684440" cy="473704"/>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D30808"/>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4" name="组合 23"/>
          <p:cNvGrpSpPr/>
          <p:nvPr/>
        </p:nvGrpSpPr>
        <p:grpSpPr>
          <a:xfrm>
            <a:off x="6182685" y="4397081"/>
            <a:ext cx="534124" cy="483296"/>
            <a:chOff x="3454170" y="1623393"/>
            <a:chExt cx="400593" cy="362472"/>
          </a:xfrm>
          <a:effectLst>
            <a:outerShdw blurRad="25400" dist="38100" dir="10800000" algn="r" rotWithShape="0">
              <a:prstClr val="black">
                <a:alpha val="40000"/>
              </a:prstClr>
            </a:outerShdw>
          </a:effectLst>
        </p:grpSpPr>
        <p:sp>
          <p:nvSpPr>
            <p:cNvPr id="25" name="椭圆 24"/>
            <p:cNvSpPr/>
            <p:nvPr/>
          </p:nvSpPr>
          <p:spPr>
            <a:xfrm>
              <a:off x="3494723" y="1623393"/>
              <a:ext cx="360040" cy="362472"/>
            </a:xfrm>
            <a:prstGeom prst="ellipse">
              <a:avLst/>
            </a:prstGeom>
            <a:solidFill>
              <a:srgbClr val="D3080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文本框 77"/>
            <p:cNvSpPr txBox="1"/>
            <p:nvPr/>
          </p:nvSpPr>
          <p:spPr>
            <a:xfrm>
              <a:off x="3454170" y="1626354"/>
              <a:ext cx="395782" cy="346249"/>
            </a:xfrm>
            <a:prstGeom prst="rect">
              <a:avLst/>
            </a:prstGeom>
            <a:noFill/>
          </p:spPr>
          <p:txBody>
            <a:bodyPr wrap="none" rtlCol="0">
              <a:spAutoFit/>
            </a:bodyPr>
            <a:lstStyle/>
            <a:p>
              <a:r>
                <a:rPr lang="en-US" altLang="zh-CN"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04</a:t>
              </a:r>
              <a:endParaRPr lang="zh-CN" altLang="en-US" sz="2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27" name="TextBox 203"/>
          <p:cNvSpPr txBox="1"/>
          <p:nvPr/>
        </p:nvSpPr>
        <p:spPr>
          <a:xfrm>
            <a:off x="6940973" y="4428129"/>
            <a:ext cx="2967560" cy="420564"/>
          </a:xfrm>
          <a:prstGeom prst="rect">
            <a:avLst/>
          </a:prstGeom>
          <a:noFill/>
        </p:spPr>
        <p:txBody>
          <a:bodyPr wrap="square" rtlCol="0">
            <a:spAutoFit/>
          </a:bodyPr>
          <a:lstStyle/>
          <a:p>
            <a:pPr algn="dist"/>
            <a:r>
              <a:rPr lang="zh-CN" altLang="en-US" sz="2133" b="1" dirty="0">
                <a:solidFill>
                  <a:schemeClr val="bg1"/>
                </a:solidFill>
              </a:rPr>
              <a:t>单击此处添加标题</a:t>
            </a:r>
          </a:p>
        </p:txBody>
      </p:sp>
    </p:spTree>
    <p:extLst>
      <p:ext uri="{BB962C8B-B14F-4D97-AF65-F5344CB8AC3E}">
        <p14:creationId xmlns:p14="http://schemas.microsoft.com/office/powerpoint/2010/main" val="24035447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3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3850"/>
                            </p:stCondLst>
                            <p:childTnLst>
                              <p:par>
                                <p:cTn id="24" presetID="2" presetClass="entr" presetSubtype="1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435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ppt_x</p:attrName>
                                        </p:attrNameLst>
                                      </p:cBhvr>
                                      <p:tavLst>
                                        <p:tav tm="0">
                                          <p:val>
                                            <p:strVal val="#ppt_x"/>
                                          </p:val>
                                        </p:tav>
                                        <p:tav tm="100000">
                                          <p:val>
                                            <p:strVal val="#ppt_x"/>
                                          </p:val>
                                        </p:tav>
                                      </p:tavLst>
                                    </p:anim>
                                    <p:anim calcmode="lin" valueType="num">
                                      <p:cBhvr>
                                        <p:cTn id="33" dur="5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4850"/>
                            </p:stCondLst>
                            <p:childTnLst>
                              <p:par>
                                <p:cTn id="40" presetID="2" presetClass="entr" presetSubtype="12"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535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anim calcmode="lin" valueType="num">
                                      <p:cBhvr>
                                        <p:cTn id="48" dur="500" fill="hold"/>
                                        <p:tgtEl>
                                          <p:spTgt spid="11"/>
                                        </p:tgtEl>
                                        <p:attrNameLst>
                                          <p:attrName>ppt_x</p:attrName>
                                        </p:attrNameLst>
                                      </p:cBhvr>
                                      <p:tavLst>
                                        <p:tav tm="0">
                                          <p:val>
                                            <p:strVal val="#ppt_x"/>
                                          </p:val>
                                        </p:tav>
                                        <p:tav tm="100000">
                                          <p:val>
                                            <p:strVal val="#ppt_x"/>
                                          </p:val>
                                        </p:tav>
                                      </p:tavLst>
                                    </p:anim>
                                    <p:anim calcmode="lin" valueType="num">
                                      <p:cBhvr>
                                        <p:cTn id="49" dur="5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5850"/>
                            </p:stCondLst>
                            <p:childTnLst>
                              <p:par>
                                <p:cTn id="56" presetID="2" presetClass="entr" presetSubtype="12"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par>
                          <p:cTn id="60" fill="hold">
                            <p:stCondLst>
                              <p:cond delay="6350"/>
                            </p:stCondLst>
                            <p:childTnLst>
                              <p:par>
                                <p:cTn id="61" presetID="42"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anim calcmode="lin" valueType="num">
                                      <p:cBhvr>
                                        <p:cTn id="64" dur="500" fill="hold"/>
                                        <p:tgtEl>
                                          <p:spTgt spid="15"/>
                                        </p:tgtEl>
                                        <p:attrNameLst>
                                          <p:attrName>ppt_x</p:attrName>
                                        </p:attrNameLst>
                                      </p:cBhvr>
                                      <p:tavLst>
                                        <p:tav tm="0">
                                          <p:val>
                                            <p:strVal val="#ppt_x"/>
                                          </p:val>
                                        </p:tav>
                                        <p:tav tm="100000">
                                          <p:val>
                                            <p:strVal val="#ppt_x"/>
                                          </p:val>
                                        </p:tav>
                                      </p:tavLst>
                                    </p:anim>
                                    <p:anim calcmode="lin" valueType="num">
                                      <p:cBhvr>
                                        <p:cTn id="65" dur="500" fill="hold"/>
                                        <p:tgtEl>
                                          <p:spTgt spid="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childTnLst>
                          </p:cTn>
                        </p:par>
                        <p:par>
                          <p:cTn id="71" fill="hold">
                            <p:stCondLst>
                              <p:cond delay="6850"/>
                            </p:stCondLst>
                            <p:childTnLst>
                              <p:par>
                                <p:cTn id="72" presetID="2" presetClass="entr" presetSubtype="1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0-#ppt_w/2"/>
                                          </p:val>
                                        </p:tav>
                                        <p:tav tm="100000">
                                          <p:val>
                                            <p:strVal val="#ppt_x"/>
                                          </p:val>
                                        </p:tav>
                                      </p:tavLst>
                                    </p:anim>
                                    <p:anim calcmode="lin" valueType="num">
                                      <p:cBhvr additive="base">
                                        <p:cTn id="75" dur="500" fill="hold"/>
                                        <p:tgtEl>
                                          <p:spTgt spid="24"/>
                                        </p:tgtEl>
                                        <p:attrNameLst>
                                          <p:attrName>ppt_y</p:attrName>
                                        </p:attrNameLst>
                                      </p:cBhvr>
                                      <p:tavLst>
                                        <p:tav tm="0">
                                          <p:val>
                                            <p:strVal val="1+#ppt_h/2"/>
                                          </p:val>
                                        </p:tav>
                                        <p:tav tm="100000">
                                          <p:val>
                                            <p:strVal val="#ppt_y"/>
                                          </p:val>
                                        </p:tav>
                                      </p:tavLst>
                                    </p:anim>
                                  </p:childTnLst>
                                </p:cTn>
                              </p:par>
                            </p:childTnLst>
                          </p:cTn>
                        </p:par>
                        <p:par>
                          <p:cTn id="76" fill="hold">
                            <p:stCondLst>
                              <p:cond delay="73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anim calcmode="lin" valueType="num">
                                      <p:cBhvr>
                                        <p:cTn id="80" dur="500" fill="hold"/>
                                        <p:tgtEl>
                                          <p:spTgt spid="23"/>
                                        </p:tgtEl>
                                        <p:attrNameLst>
                                          <p:attrName>ppt_x</p:attrName>
                                        </p:attrNameLst>
                                      </p:cBhvr>
                                      <p:tavLst>
                                        <p:tav tm="0">
                                          <p:val>
                                            <p:strVal val="#ppt_x"/>
                                          </p:val>
                                        </p:tav>
                                        <p:tav tm="100000">
                                          <p:val>
                                            <p:strVal val="#ppt_x"/>
                                          </p:val>
                                        </p:tav>
                                      </p:tavLst>
                                    </p:anim>
                                    <p:anim calcmode="lin" valueType="num">
                                      <p:cBhvr>
                                        <p:cTn id="81" dur="50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5" grpId="0" animBg="1"/>
      <p:bldP spid="19" grpId="0"/>
      <p:bldP spid="20" grpId="0"/>
      <p:bldP spid="21" grpId="0"/>
      <p:bldP spid="23"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21"/>
          <p:cNvSpPr/>
          <p:nvPr/>
        </p:nvSpPr>
        <p:spPr>
          <a:xfrm rot="16200000" flipH="1">
            <a:off x="5048165" y="-1190856"/>
            <a:ext cx="2304516" cy="8349908"/>
          </a:xfrm>
          <a:prstGeom prst="round2SameRect">
            <a:avLst>
              <a:gd name="adj1" fmla="val 50000"/>
              <a:gd name="adj2" fmla="val 50000"/>
            </a:avLst>
          </a:prstGeom>
          <a:gradFill>
            <a:gsLst>
              <a:gs pos="70000">
                <a:schemeClr val="accent6">
                  <a:lumMod val="75000"/>
                </a:schemeClr>
              </a:gs>
              <a:gs pos="24000">
                <a:schemeClr val="accent2">
                  <a:lumMod val="20000"/>
                  <a:lumOff val="80000"/>
                </a:schemeClr>
              </a:gs>
              <a:gs pos="0">
                <a:schemeClr val="accent2">
                  <a:lumMod val="40000"/>
                  <a:lumOff val="60000"/>
                </a:schemeClr>
              </a:gs>
              <a:gs pos="50000">
                <a:srgbClr val="FFC000"/>
              </a:gs>
              <a:gs pos="82000">
                <a:srgbClr val="FFC000"/>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3" tIns="60931" rIns="121863" bIns="60931" numCol="1" spcCol="0" rtlCol="0" fromWordArt="0" anchor="ctr" anchorCtr="0" forceAA="0" compatLnSpc="1">
            <a:prstTxWarp prst="textNoShape">
              <a:avLst/>
            </a:prstTxWarp>
            <a:noAutofit/>
          </a:bodyPr>
          <a:lstStyle/>
          <a:p>
            <a:pPr algn="ctr"/>
            <a:endParaRPr lang="bg-BG">
              <a:solidFill>
                <a:schemeClr val="bg1"/>
              </a:solidFill>
            </a:endParaRPr>
          </a:p>
        </p:txBody>
      </p:sp>
      <p:sp>
        <p:nvSpPr>
          <p:cNvPr id="3" name="Round Same Side Corner Rectangle 7"/>
          <p:cNvSpPr/>
          <p:nvPr/>
        </p:nvSpPr>
        <p:spPr>
          <a:xfrm rot="16200000" flipH="1">
            <a:off x="5168977" y="-1049845"/>
            <a:ext cx="2068145" cy="8067888"/>
          </a:xfrm>
          <a:prstGeom prst="round2SameRect">
            <a:avLst>
              <a:gd name="adj1" fmla="val 50000"/>
              <a:gd name="adj2" fmla="val 50000"/>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anchor="ctr"/>
          <a:lstStyle/>
          <a:p>
            <a:pPr algn="ctr" defTabSz="950562">
              <a:defRPr/>
            </a:pPr>
            <a:endParaRPr lang="bg-BG" sz="1900">
              <a:solidFill>
                <a:schemeClr val="bg1"/>
              </a:solidFill>
            </a:endParaRPr>
          </a:p>
        </p:txBody>
      </p:sp>
      <p:sp>
        <p:nvSpPr>
          <p:cNvPr id="4" name="标题 4"/>
          <p:cNvSpPr txBox="1">
            <a:spLocks/>
          </p:cNvSpPr>
          <p:nvPr/>
        </p:nvSpPr>
        <p:spPr>
          <a:xfrm>
            <a:off x="4305741" y="2467558"/>
            <a:ext cx="5091550" cy="1139010"/>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600" b="1" dirty="0">
                <a:solidFill>
                  <a:schemeClr val="bg1"/>
                </a:solidFill>
              </a:rPr>
              <a:t>单击此处添加标题</a:t>
            </a:r>
          </a:p>
        </p:txBody>
      </p:sp>
      <p:sp>
        <p:nvSpPr>
          <p:cNvPr id="5" name="文本框 8"/>
          <p:cNvSpPr txBox="1"/>
          <p:nvPr/>
        </p:nvSpPr>
        <p:spPr>
          <a:xfrm>
            <a:off x="5366266" y="2194237"/>
            <a:ext cx="1906476" cy="369333"/>
          </a:xfrm>
          <a:prstGeom prst="rect">
            <a:avLst/>
          </a:prstGeom>
          <a:noFill/>
        </p:spPr>
        <p:txBody>
          <a:bodyPr wrap="square" lIns="121863" tIns="60931" rIns="121863" bIns="60931" rtlCol="0">
            <a:spAutoFit/>
          </a:bodyPr>
          <a:lstStyle/>
          <a:p>
            <a:pPr algn="ctr"/>
            <a:r>
              <a:rPr lang="zh-CN" altLang="en-US" sz="1600" b="1" spc="800" dirty="0">
                <a:solidFill>
                  <a:schemeClr val="bg1"/>
                </a:solidFill>
                <a:latin typeface="微软雅黑" panose="020B0503020204020204" pitchFamily="34" charset="-122"/>
                <a:ea typeface="微软雅黑" panose="020B0503020204020204" pitchFamily="34" charset="-122"/>
              </a:rPr>
              <a:t>聚焦两会</a:t>
            </a:r>
          </a:p>
        </p:txBody>
      </p:sp>
      <p:cxnSp>
        <p:nvCxnSpPr>
          <p:cNvPr id="6" name="直接连接符 5"/>
          <p:cNvCxnSpPr/>
          <p:nvPr/>
        </p:nvCxnSpPr>
        <p:spPr>
          <a:xfrm>
            <a:off x="3350771"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28650"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034839" y="2521866"/>
            <a:ext cx="1294052" cy="1036177"/>
            <a:chOff x="2448982" y="2108424"/>
            <a:chExt cx="970890" cy="777133"/>
          </a:xfrm>
        </p:grpSpPr>
        <p:sp>
          <p:nvSpPr>
            <p:cNvPr id="9" name="椭圆 8"/>
            <p:cNvSpPr/>
            <p:nvPr/>
          </p:nvSpPr>
          <p:spPr>
            <a:xfrm>
              <a:off x="2585913" y="2162254"/>
              <a:ext cx="669475" cy="66947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标题 4"/>
            <p:cNvSpPr txBox="1">
              <a:spLocks/>
            </p:cNvSpPr>
            <p:nvPr/>
          </p:nvSpPr>
          <p:spPr>
            <a:xfrm>
              <a:off x="2448982" y="2108424"/>
              <a:ext cx="970890" cy="777133"/>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799" dirty="0">
                  <a:solidFill>
                    <a:schemeClr val="bg1"/>
                  </a:solidFill>
                  <a:latin typeface="Impact" pitchFamily="34" charset="0"/>
                  <a:ea typeface="微软雅黑" panose="020B0503020204020204" pitchFamily="34" charset="-122"/>
                  <a:cs typeface="+mn-cs"/>
                </a:rPr>
                <a:t>  01</a:t>
              </a:r>
              <a:endParaRPr lang="zh-CN" altLang="en-US" sz="4799" dirty="0">
                <a:solidFill>
                  <a:schemeClr val="bg1"/>
                </a:solidFill>
                <a:latin typeface="Impact" pitchFamily="34" charset="0"/>
                <a:ea typeface="微软雅黑" panose="020B0503020204020204" pitchFamily="34" charset="-122"/>
                <a:cs typeface="+mn-cs"/>
              </a:endParaRPr>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7246"/>
            <a:ext cx="3817620" cy="2237915"/>
          </a:xfrm>
          <a:prstGeom prst="rect">
            <a:avLst/>
          </a:prstGeom>
        </p:spPr>
      </p:pic>
    </p:spTree>
    <p:extLst>
      <p:ext uri="{BB962C8B-B14F-4D97-AF65-F5344CB8AC3E}">
        <p14:creationId xmlns:p14="http://schemas.microsoft.com/office/powerpoint/2010/main" val="24950927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900" fill="hold"/>
                                        <p:tgtEl>
                                          <p:spTgt spid="3"/>
                                        </p:tgtEl>
                                        <p:attrNameLst>
                                          <p:attrName>ppt_w</p:attrName>
                                        </p:attrNameLst>
                                      </p:cBhvr>
                                      <p:tavLst>
                                        <p:tav tm="0">
                                          <p:val>
                                            <p:fltVal val="0"/>
                                          </p:val>
                                        </p:tav>
                                        <p:tav tm="100000">
                                          <p:val>
                                            <p:strVal val="#ppt_w"/>
                                          </p:val>
                                        </p:tav>
                                      </p:tavLst>
                                    </p:anim>
                                    <p:anim calcmode="lin" valueType="num">
                                      <p:cBhvr>
                                        <p:cTn id="14" dur="900" fill="hold"/>
                                        <p:tgtEl>
                                          <p:spTgt spid="3"/>
                                        </p:tgtEl>
                                        <p:attrNameLst>
                                          <p:attrName>ppt_h</p:attrName>
                                        </p:attrNameLst>
                                      </p:cBhvr>
                                      <p:tavLst>
                                        <p:tav tm="0">
                                          <p:val>
                                            <p:fltVal val="0"/>
                                          </p:val>
                                        </p:tav>
                                        <p:tav tm="100000">
                                          <p:val>
                                            <p:strVal val="#ppt_h"/>
                                          </p:val>
                                        </p:tav>
                                      </p:tavLst>
                                    </p:anim>
                                    <p:animEffect transition="in" filter="fade">
                                      <p:cBhvr>
                                        <p:cTn id="15" dur="9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900" fill="hold"/>
                                        <p:tgtEl>
                                          <p:spTgt spid="2"/>
                                        </p:tgtEl>
                                        <p:attrNameLst>
                                          <p:attrName>ppt_w</p:attrName>
                                        </p:attrNameLst>
                                      </p:cBhvr>
                                      <p:tavLst>
                                        <p:tav tm="0">
                                          <p:val>
                                            <p:fltVal val="0"/>
                                          </p:val>
                                        </p:tav>
                                        <p:tav tm="100000">
                                          <p:val>
                                            <p:strVal val="#ppt_w"/>
                                          </p:val>
                                        </p:tav>
                                      </p:tavLst>
                                    </p:anim>
                                    <p:anim calcmode="lin" valueType="num">
                                      <p:cBhvr>
                                        <p:cTn id="19" dur="900" fill="hold"/>
                                        <p:tgtEl>
                                          <p:spTgt spid="2"/>
                                        </p:tgtEl>
                                        <p:attrNameLst>
                                          <p:attrName>ppt_h</p:attrName>
                                        </p:attrNameLst>
                                      </p:cBhvr>
                                      <p:tavLst>
                                        <p:tav tm="0">
                                          <p:val>
                                            <p:fltVal val="0"/>
                                          </p:val>
                                        </p:tav>
                                        <p:tav tm="100000">
                                          <p:val>
                                            <p:strVal val="#ppt_h"/>
                                          </p:val>
                                        </p:tav>
                                      </p:tavLst>
                                    </p:anim>
                                    <p:animEffect transition="in" filter="fade">
                                      <p:cBhvr>
                                        <p:cTn id="20" dur="900"/>
                                        <p:tgtEl>
                                          <p:spTgt spid="2"/>
                                        </p:tgtEl>
                                      </p:cBhvr>
                                    </p:animEffect>
                                  </p:childTnLst>
                                </p:cTn>
                              </p:par>
                            </p:childTnLst>
                          </p:cTn>
                        </p:par>
                        <p:par>
                          <p:cTn id="21" fill="hold">
                            <p:stCondLst>
                              <p:cond delay="19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4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550"/>
                                        <p:tgtEl>
                                          <p:spTgt spid="5"/>
                                        </p:tgtEl>
                                      </p:cBhvr>
                                    </p:animEffect>
                                  </p:childTnLst>
                                </p:cTn>
                              </p:par>
                            </p:childTnLst>
                          </p:cTn>
                        </p:par>
                        <p:par>
                          <p:cTn id="29" fill="hold">
                            <p:stCondLst>
                              <p:cond delay="39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445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950"/>
                            </p:stCondLst>
                            <p:childTnLst>
                              <p:par>
                                <p:cTn id="39" presetID="42"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1"/>
          <p:cNvGrpSpPr/>
          <p:nvPr/>
        </p:nvGrpSpPr>
        <p:grpSpPr>
          <a:xfrm>
            <a:off x="1073641" y="1667360"/>
            <a:ext cx="3021168" cy="4319355"/>
            <a:chOff x="985019" y="1268760"/>
            <a:chExt cx="3021955" cy="4320480"/>
          </a:xfrm>
        </p:grpSpPr>
        <p:sp>
          <p:nvSpPr>
            <p:cNvPr id="29" name="矩形 2"/>
            <p:cNvSpPr/>
            <p:nvPr/>
          </p:nvSpPr>
          <p:spPr>
            <a:xfrm>
              <a:off x="985019" y="1268760"/>
              <a:ext cx="3021955" cy="4320480"/>
            </a:xfrm>
            <a:prstGeom prst="rect">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30" name="TextBox 29"/>
            <p:cNvSpPr txBox="1"/>
            <p:nvPr/>
          </p:nvSpPr>
          <p:spPr>
            <a:xfrm>
              <a:off x="985020" y="5075892"/>
              <a:ext cx="3021954" cy="420674"/>
            </a:xfrm>
            <a:prstGeom prst="rect">
              <a:avLst/>
            </a:prstGeom>
            <a:noFill/>
          </p:spPr>
          <p:txBody>
            <a:bodyPr wrap="square" rtlCol="0">
              <a:spAutoFit/>
            </a:bodyPr>
            <a:lstStyle/>
            <a:p>
              <a:pPr algn="ctr"/>
              <a:r>
                <a:rPr lang="zh-CN" altLang="en-US" sz="2133" dirty="0">
                  <a:solidFill>
                    <a:schemeClr val="bg1"/>
                  </a:solidFill>
                  <a:latin typeface="微软雅黑" pitchFamily="34" charset="-122"/>
                  <a:ea typeface="微软雅黑" pitchFamily="34" charset="-122"/>
                </a:rPr>
                <a:t>点击添加标题</a:t>
              </a:r>
              <a:endParaRPr lang="en-US" altLang="zh-CN" sz="2133" dirty="0">
                <a:solidFill>
                  <a:schemeClr val="bg1"/>
                </a:solidFill>
                <a:latin typeface="微软雅黑" pitchFamily="34" charset="-122"/>
                <a:ea typeface="微软雅黑" pitchFamily="34" charset="-122"/>
              </a:endParaRPr>
            </a:p>
          </p:txBody>
        </p:sp>
        <p:cxnSp>
          <p:nvCxnSpPr>
            <p:cNvPr id="31" name="直接连接符 4"/>
            <p:cNvCxnSpPr/>
            <p:nvPr/>
          </p:nvCxnSpPr>
          <p:spPr>
            <a:xfrm>
              <a:off x="985019"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组合 5"/>
          <p:cNvGrpSpPr/>
          <p:nvPr/>
        </p:nvGrpSpPr>
        <p:grpSpPr>
          <a:xfrm>
            <a:off x="4457136" y="1667359"/>
            <a:ext cx="3021168" cy="4319354"/>
            <a:chOff x="4299768" y="1268760"/>
            <a:chExt cx="3021955" cy="4320480"/>
          </a:xfrm>
        </p:grpSpPr>
        <p:sp>
          <p:nvSpPr>
            <p:cNvPr id="39" name="矩形 6"/>
            <p:cNvSpPr/>
            <p:nvPr/>
          </p:nvSpPr>
          <p:spPr>
            <a:xfrm>
              <a:off x="4299768" y="1268760"/>
              <a:ext cx="3021955" cy="4320480"/>
            </a:xfrm>
            <a:prstGeom prst="rect">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42" name="TextBox 41"/>
            <p:cNvSpPr txBox="1"/>
            <p:nvPr/>
          </p:nvSpPr>
          <p:spPr>
            <a:xfrm>
              <a:off x="4299769" y="5117123"/>
              <a:ext cx="3021954" cy="420674"/>
            </a:xfrm>
            <a:prstGeom prst="rect">
              <a:avLst/>
            </a:prstGeom>
            <a:noFill/>
          </p:spPr>
          <p:txBody>
            <a:bodyPr wrap="square" rtlCol="0">
              <a:spAutoFit/>
            </a:bodyPr>
            <a:lstStyle/>
            <a:p>
              <a:pPr algn="ctr"/>
              <a:r>
                <a:rPr lang="zh-CN" altLang="en-US" sz="2133" dirty="0">
                  <a:solidFill>
                    <a:schemeClr val="bg1"/>
                  </a:solidFill>
                  <a:latin typeface="微软雅黑" pitchFamily="34" charset="-122"/>
                  <a:ea typeface="微软雅黑" pitchFamily="34" charset="-122"/>
                </a:rPr>
                <a:t>点击添加标题</a:t>
              </a:r>
              <a:endParaRPr lang="en-US" altLang="zh-CN" sz="2133" dirty="0">
                <a:solidFill>
                  <a:schemeClr val="bg1"/>
                </a:solidFill>
                <a:latin typeface="微软雅黑" pitchFamily="34" charset="-122"/>
                <a:ea typeface="微软雅黑" pitchFamily="34" charset="-122"/>
              </a:endParaRPr>
            </a:p>
          </p:txBody>
        </p:sp>
        <p:cxnSp>
          <p:nvCxnSpPr>
            <p:cNvPr id="55" name="直接连接符 8"/>
            <p:cNvCxnSpPr/>
            <p:nvPr/>
          </p:nvCxnSpPr>
          <p:spPr>
            <a:xfrm>
              <a:off x="4299768"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组合 9"/>
          <p:cNvGrpSpPr/>
          <p:nvPr/>
        </p:nvGrpSpPr>
        <p:grpSpPr>
          <a:xfrm>
            <a:off x="7840631" y="1667360"/>
            <a:ext cx="3021168" cy="4319355"/>
            <a:chOff x="7684144" y="1268760"/>
            <a:chExt cx="3021955" cy="4320480"/>
          </a:xfrm>
        </p:grpSpPr>
        <p:sp>
          <p:nvSpPr>
            <p:cNvPr id="57" name="矩形 10"/>
            <p:cNvSpPr/>
            <p:nvPr/>
          </p:nvSpPr>
          <p:spPr>
            <a:xfrm>
              <a:off x="7684144" y="1268760"/>
              <a:ext cx="3021955" cy="4320480"/>
            </a:xfrm>
            <a:prstGeom prst="rect">
              <a:avLst/>
            </a:prstGeom>
            <a:solidFill>
              <a:schemeClr val="accent3">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58" name="TextBox 57"/>
            <p:cNvSpPr txBox="1"/>
            <p:nvPr/>
          </p:nvSpPr>
          <p:spPr>
            <a:xfrm>
              <a:off x="7684145" y="5075892"/>
              <a:ext cx="3021954" cy="420674"/>
            </a:xfrm>
            <a:prstGeom prst="rect">
              <a:avLst/>
            </a:prstGeom>
            <a:noFill/>
          </p:spPr>
          <p:txBody>
            <a:bodyPr wrap="square" rtlCol="0">
              <a:spAutoFit/>
            </a:bodyPr>
            <a:lstStyle/>
            <a:p>
              <a:pPr algn="ctr"/>
              <a:r>
                <a:rPr lang="zh-CN" altLang="en-US" sz="2133" dirty="0">
                  <a:solidFill>
                    <a:schemeClr val="bg1"/>
                  </a:solidFill>
                  <a:latin typeface="微软雅黑" pitchFamily="34" charset="-122"/>
                  <a:ea typeface="微软雅黑" pitchFamily="34" charset="-122"/>
                </a:rPr>
                <a:t>点击添加标题</a:t>
              </a:r>
              <a:endParaRPr lang="en-US" altLang="zh-CN" sz="2133" dirty="0">
                <a:solidFill>
                  <a:schemeClr val="bg1"/>
                </a:solidFill>
                <a:latin typeface="微软雅黑" pitchFamily="34" charset="-122"/>
                <a:ea typeface="微软雅黑" pitchFamily="34" charset="-122"/>
              </a:endParaRPr>
            </a:p>
          </p:txBody>
        </p:sp>
        <p:cxnSp>
          <p:nvCxnSpPr>
            <p:cNvPr id="59" name="直接连接符 12"/>
            <p:cNvCxnSpPr/>
            <p:nvPr/>
          </p:nvCxnSpPr>
          <p:spPr>
            <a:xfrm>
              <a:off x="7684144"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6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00294" y="1883327"/>
            <a:ext cx="2550253" cy="3359124"/>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6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86987" y="1883328"/>
            <a:ext cx="2550253" cy="3359497"/>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6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97835" y="1883327"/>
            <a:ext cx="2541864" cy="3359497"/>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2347851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56"/>
                                        </p:tgtEl>
                                        <p:attrNameLst>
                                          <p:attrName>style.visibility</p:attrName>
                                        </p:attrNameLst>
                                      </p:cBhvr>
                                      <p:to>
                                        <p:strVal val="visible"/>
                                      </p:to>
                                    </p:set>
                                    <p:anim calcmode="lin" valueType="num">
                                      <p:cBhvr>
                                        <p:cTn id="19" dur="1000" fill="hold"/>
                                        <p:tgtEl>
                                          <p:spTgt spid="56"/>
                                        </p:tgtEl>
                                        <p:attrNameLst>
                                          <p:attrName>ppt_w</p:attrName>
                                        </p:attrNameLst>
                                      </p:cBhvr>
                                      <p:tavLst>
                                        <p:tav tm="0">
                                          <p:val>
                                            <p:fltVal val="0"/>
                                          </p:val>
                                        </p:tav>
                                        <p:tav tm="100000">
                                          <p:val>
                                            <p:strVal val="#ppt_w"/>
                                          </p:val>
                                        </p:tav>
                                      </p:tavLst>
                                    </p:anim>
                                    <p:anim calcmode="lin" valueType="num">
                                      <p:cBhvr>
                                        <p:cTn id="20" dur="1000" fill="hold"/>
                                        <p:tgtEl>
                                          <p:spTgt spid="56"/>
                                        </p:tgtEl>
                                        <p:attrNameLst>
                                          <p:attrName>ppt_h</p:attrName>
                                        </p:attrNameLst>
                                      </p:cBhvr>
                                      <p:tavLst>
                                        <p:tav tm="0">
                                          <p:val>
                                            <p:fltVal val="0"/>
                                          </p:val>
                                        </p:tav>
                                        <p:tav tm="100000">
                                          <p:val>
                                            <p:strVal val="#ppt_h"/>
                                          </p:val>
                                        </p:tav>
                                      </p:tavLst>
                                    </p:anim>
                                    <p:anim calcmode="lin" valueType="num">
                                      <p:cBhvr>
                                        <p:cTn id="21" dur="1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400"/>
                            </p:stCondLst>
                            <p:childTnLst>
                              <p:par>
                                <p:cTn id="24" presetID="52" presetClass="entr" presetSubtype="0"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Scale>
                                      <p:cBhvr>
                                        <p:cTn id="26"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0"/>
                                        </p:tgtEl>
                                        <p:attrNameLst>
                                          <p:attrName>ppt_x</p:attrName>
                                          <p:attrName>ppt_y</p:attrName>
                                        </p:attrNameLst>
                                      </p:cBhvr>
                                    </p:animMotion>
                                    <p:animEffect transition="in" filter="fade">
                                      <p:cBhvr>
                                        <p:cTn id="28" dur="1000"/>
                                        <p:tgtEl>
                                          <p:spTgt spid="60"/>
                                        </p:tgtEl>
                                      </p:cBhvr>
                                    </p:animEffect>
                                  </p:childTnLst>
                                </p:cTn>
                              </p:par>
                              <p:par>
                                <p:cTn id="29" presetID="52" presetClass="entr" presetSubtype="0" fill="hold" nodeType="withEffect">
                                  <p:stCondLst>
                                    <p:cond delay="200"/>
                                  </p:stCondLst>
                                  <p:childTnLst>
                                    <p:set>
                                      <p:cBhvr>
                                        <p:cTn id="30" dur="1" fill="hold">
                                          <p:stCondLst>
                                            <p:cond delay="0"/>
                                          </p:stCondLst>
                                        </p:cTn>
                                        <p:tgtEl>
                                          <p:spTgt spid="62"/>
                                        </p:tgtEl>
                                        <p:attrNameLst>
                                          <p:attrName>style.visibility</p:attrName>
                                        </p:attrNameLst>
                                      </p:cBhvr>
                                      <p:to>
                                        <p:strVal val="visible"/>
                                      </p:to>
                                    </p:set>
                                    <p:animScale>
                                      <p:cBhvr>
                                        <p:cTn id="31"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2"/>
                                        </p:tgtEl>
                                        <p:attrNameLst>
                                          <p:attrName>ppt_x</p:attrName>
                                          <p:attrName>ppt_y</p:attrName>
                                        </p:attrNameLst>
                                      </p:cBhvr>
                                    </p:animMotion>
                                    <p:animEffect transition="in" filter="fade">
                                      <p:cBhvr>
                                        <p:cTn id="33" dur="1000"/>
                                        <p:tgtEl>
                                          <p:spTgt spid="62"/>
                                        </p:tgtEl>
                                      </p:cBhvr>
                                    </p:animEffect>
                                  </p:childTnLst>
                                </p:cTn>
                              </p:par>
                              <p:par>
                                <p:cTn id="34" presetID="52" presetClass="entr" presetSubtype="0" fill="hold" nodeType="withEffect">
                                  <p:stCondLst>
                                    <p:cond delay="400"/>
                                  </p:stCondLst>
                                  <p:childTnLst>
                                    <p:set>
                                      <p:cBhvr>
                                        <p:cTn id="35" dur="1" fill="hold">
                                          <p:stCondLst>
                                            <p:cond delay="0"/>
                                          </p:stCondLst>
                                        </p:cTn>
                                        <p:tgtEl>
                                          <p:spTgt spid="61"/>
                                        </p:tgtEl>
                                        <p:attrNameLst>
                                          <p:attrName>style.visibility</p:attrName>
                                        </p:attrNameLst>
                                      </p:cBhvr>
                                      <p:to>
                                        <p:strVal val="visible"/>
                                      </p:to>
                                    </p:set>
                                    <p:animScale>
                                      <p:cBhvr>
                                        <p:cTn id="36"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1"/>
                                        </p:tgtEl>
                                        <p:attrNameLst>
                                          <p:attrName>ppt_x</p:attrName>
                                          <p:attrName>ppt_y</p:attrName>
                                        </p:attrNameLst>
                                      </p:cBhvr>
                                    </p:animMotion>
                                    <p:animEffect transition="in" filter="fade">
                                      <p:cBhvr>
                                        <p:cTn id="38"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图片 10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453" y="1858170"/>
            <a:ext cx="3729268" cy="3729268"/>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192" name="Group 191"/>
          <p:cNvGrpSpPr/>
          <p:nvPr/>
        </p:nvGrpSpPr>
        <p:grpSpPr>
          <a:xfrm>
            <a:off x="5083337" y="1907082"/>
            <a:ext cx="3143870" cy="1428382"/>
            <a:chOff x="3812304" y="1430014"/>
            <a:chExt cx="2358517" cy="1071566"/>
          </a:xfrm>
        </p:grpSpPr>
        <p:sp>
          <p:nvSpPr>
            <p:cNvPr id="104" name="矩形 31"/>
            <p:cNvSpPr/>
            <p:nvPr/>
          </p:nvSpPr>
          <p:spPr>
            <a:xfrm>
              <a:off x="3812304" y="1906021"/>
              <a:ext cx="2358517"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grpSp>
          <p:nvGrpSpPr>
            <p:cNvPr id="191" name="Group 190"/>
            <p:cNvGrpSpPr/>
            <p:nvPr/>
          </p:nvGrpSpPr>
          <p:grpSpPr>
            <a:xfrm>
              <a:off x="3836537" y="1430014"/>
              <a:ext cx="1864276" cy="457200"/>
              <a:chOff x="3836537" y="1430014"/>
              <a:chExt cx="1864276" cy="457200"/>
            </a:xfrm>
          </p:grpSpPr>
          <p:sp>
            <p:nvSpPr>
              <p:cNvPr id="113" name="椭圆 35"/>
              <p:cNvSpPr/>
              <p:nvPr/>
            </p:nvSpPr>
            <p:spPr>
              <a:xfrm>
                <a:off x="3836537" y="1430014"/>
                <a:ext cx="4572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微软雅黑" pitchFamily="34" charset="-122"/>
                  <a:ea typeface="微软雅黑" pitchFamily="34" charset="-122"/>
                </a:endParaRPr>
              </a:p>
            </p:txBody>
          </p:sp>
          <p:sp>
            <p:nvSpPr>
              <p:cNvPr id="109" name="矩形 34"/>
              <p:cNvSpPr/>
              <p:nvPr/>
            </p:nvSpPr>
            <p:spPr>
              <a:xfrm>
                <a:off x="4272962" y="1518080"/>
                <a:ext cx="1427851" cy="284671"/>
              </a:xfrm>
              <a:prstGeom prst="rect">
                <a:avLst/>
              </a:prstGeom>
            </p:spPr>
            <p:txBody>
              <a:bodyPr wrap="squar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nvGrpSpPr>
              <p:cNvPr id="175" name="组合 101"/>
              <p:cNvGrpSpPr>
                <a:grpSpLocks noChangeAspect="1"/>
              </p:cNvGrpSpPr>
              <p:nvPr/>
            </p:nvGrpSpPr>
            <p:grpSpPr>
              <a:xfrm>
                <a:off x="3896246" y="1529508"/>
                <a:ext cx="345473" cy="265571"/>
                <a:chOff x="8204201" y="339725"/>
                <a:chExt cx="954087" cy="733425"/>
              </a:xfrm>
              <a:solidFill>
                <a:schemeClr val="bg1"/>
              </a:solidFill>
            </p:grpSpPr>
            <p:sp>
              <p:nvSpPr>
                <p:cNvPr id="176"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177"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grpSp>
      <p:grpSp>
        <p:nvGrpSpPr>
          <p:cNvPr id="194" name="Group 193"/>
          <p:cNvGrpSpPr/>
          <p:nvPr/>
        </p:nvGrpSpPr>
        <p:grpSpPr>
          <a:xfrm>
            <a:off x="5083337" y="4033447"/>
            <a:ext cx="3143870" cy="1454100"/>
            <a:chOff x="3812304" y="3025203"/>
            <a:chExt cx="2358517" cy="1090859"/>
          </a:xfrm>
        </p:grpSpPr>
        <p:sp>
          <p:nvSpPr>
            <p:cNvPr id="153" name="矩形 84"/>
            <p:cNvSpPr/>
            <p:nvPr/>
          </p:nvSpPr>
          <p:spPr>
            <a:xfrm>
              <a:off x="3812304" y="3520503"/>
              <a:ext cx="2358517"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55" name="矩形 86"/>
            <p:cNvSpPr/>
            <p:nvPr/>
          </p:nvSpPr>
          <p:spPr>
            <a:xfrm>
              <a:off x="4272962" y="3132562"/>
              <a:ext cx="1427851" cy="284671"/>
            </a:xfrm>
            <a:prstGeom prst="rect">
              <a:avLst/>
            </a:prstGeom>
          </p:spPr>
          <p:txBody>
            <a:bodyPr wrap="squar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178" name="椭圆 35"/>
            <p:cNvSpPr/>
            <p:nvPr/>
          </p:nvSpPr>
          <p:spPr>
            <a:xfrm>
              <a:off x="3915559" y="3025203"/>
              <a:ext cx="4572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微软雅黑" pitchFamily="34" charset="-122"/>
                <a:ea typeface="微软雅黑" pitchFamily="34" charset="-122"/>
              </a:endParaRPr>
            </a:p>
          </p:txBody>
        </p:sp>
        <p:grpSp>
          <p:nvGrpSpPr>
            <p:cNvPr id="182" name="组合 98"/>
            <p:cNvGrpSpPr/>
            <p:nvPr/>
          </p:nvGrpSpPr>
          <p:grpSpPr>
            <a:xfrm>
              <a:off x="3985732" y="3103987"/>
              <a:ext cx="308005" cy="270079"/>
              <a:chOff x="1123950" y="3781426"/>
              <a:chExt cx="850900" cy="746125"/>
            </a:xfrm>
            <a:solidFill>
              <a:schemeClr val="bg1"/>
            </a:solidFill>
          </p:grpSpPr>
          <p:sp>
            <p:nvSpPr>
              <p:cNvPr id="183"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184"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grpSp>
        <p:nvGrpSpPr>
          <p:cNvPr id="193" name="Group 192"/>
          <p:cNvGrpSpPr/>
          <p:nvPr/>
        </p:nvGrpSpPr>
        <p:grpSpPr>
          <a:xfrm>
            <a:off x="8487891" y="1918117"/>
            <a:ext cx="3143870" cy="1417348"/>
            <a:chOff x="6366383" y="1438292"/>
            <a:chExt cx="2358517" cy="1063288"/>
          </a:xfrm>
        </p:grpSpPr>
        <p:sp>
          <p:nvSpPr>
            <p:cNvPr id="138" name="矩形 44"/>
            <p:cNvSpPr/>
            <p:nvPr/>
          </p:nvSpPr>
          <p:spPr>
            <a:xfrm>
              <a:off x="6366383" y="1906021"/>
              <a:ext cx="2358517"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40" name="矩形 52"/>
            <p:cNvSpPr/>
            <p:nvPr/>
          </p:nvSpPr>
          <p:spPr>
            <a:xfrm>
              <a:off x="6827041" y="1518080"/>
              <a:ext cx="1427851" cy="284671"/>
            </a:xfrm>
            <a:prstGeom prst="rect">
              <a:avLst/>
            </a:prstGeom>
          </p:spPr>
          <p:txBody>
            <a:bodyPr wrap="squar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185" name="椭圆 35"/>
            <p:cNvSpPr/>
            <p:nvPr/>
          </p:nvSpPr>
          <p:spPr>
            <a:xfrm>
              <a:off x="6369841" y="1438292"/>
              <a:ext cx="4572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微软雅黑" pitchFamily="34" charset="-122"/>
                <a:ea typeface="微软雅黑" pitchFamily="34" charset="-122"/>
              </a:endParaRPr>
            </a:p>
          </p:txBody>
        </p:sp>
        <p:sp>
          <p:nvSpPr>
            <p:cNvPr id="186" name="Freeform 5"/>
            <p:cNvSpPr>
              <a:spLocks noEditPoints="1"/>
            </p:cNvSpPr>
            <p:nvPr/>
          </p:nvSpPr>
          <p:spPr bwMode="auto">
            <a:xfrm>
              <a:off x="6515100" y="1506856"/>
              <a:ext cx="193652" cy="32007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16" tIns="45708" rIns="91416" bIns="45708" numCol="1" anchor="t" anchorCtr="0" compatLnSpc="1">
              <a:prstTxWarp prst="textNoShape">
                <a:avLst/>
              </a:prstTxWarp>
            </a:bodyPr>
            <a:lstStyle/>
            <a:p>
              <a:endParaRPr lang="zh-CN" altLang="en-US" sz="3199">
                <a:solidFill>
                  <a:schemeClr val="tx1">
                    <a:lumMod val="50000"/>
                    <a:lumOff val="50000"/>
                  </a:schemeClr>
                </a:solidFill>
              </a:endParaRPr>
            </a:p>
          </p:txBody>
        </p:sp>
      </p:grpSp>
      <p:grpSp>
        <p:nvGrpSpPr>
          <p:cNvPr id="195" name="Group 194"/>
          <p:cNvGrpSpPr/>
          <p:nvPr/>
        </p:nvGrpSpPr>
        <p:grpSpPr>
          <a:xfrm>
            <a:off x="8487891" y="4033447"/>
            <a:ext cx="3143870" cy="1454100"/>
            <a:chOff x="6366383" y="3025203"/>
            <a:chExt cx="2358517" cy="1090859"/>
          </a:xfrm>
        </p:grpSpPr>
        <p:sp>
          <p:nvSpPr>
            <p:cNvPr id="166" name="矩形 97"/>
            <p:cNvSpPr/>
            <p:nvPr/>
          </p:nvSpPr>
          <p:spPr>
            <a:xfrm>
              <a:off x="6366383" y="3520503"/>
              <a:ext cx="2358517"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68" name="矩形 99"/>
            <p:cNvSpPr/>
            <p:nvPr/>
          </p:nvSpPr>
          <p:spPr>
            <a:xfrm>
              <a:off x="6827041" y="3132562"/>
              <a:ext cx="1427851" cy="284671"/>
            </a:xfrm>
            <a:prstGeom prst="rect">
              <a:avLst/>
            </a:prstGeom>
          </p:spPr>
          <p:txBody>
            <a:bodyPr wrap="squar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187" name="椭圆 35"/>
            <p:cNvSpPr/>
            <p:nvPr/>
          </p:nvSpPr>
          <p:spPr>
            <a:xfrm>
              <a:off x="6398416" y="3025203"/>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微软雅黑" pitchFamily="34" charset="-122"/>
                <a:ea typeface="微软雅黑" pitchFamily="34" charset="-122"/>
              </a:endParaRPr>
            </a:p>
          </p:txBody>
        </p:sp>
        <p:grpSp>
          <p:nvGrpSpPr>
            <p:cNvPr id="188" name="组合 78"/>
            <p:cNvGrpSpPr>
              <a:grpSpLocks noChangeAspect="1"/>
            </p:cNvGrpSpPr>
            <p:nvPr/>
          </p:nvGrpSpPr>
          <p:grpSpPr>
            <a:xfrm>
              <a:off x="6479377" y="3103987"/>
              <a:ext cx="319089" cy="273198"/>
              <a:chOff x="2162176" y="-104775"/>
              <a:chExt cx="1655763" cy="1417638"/>
            </a:xfrm>
            <a:solidFill>
              <a:schemeClr val="bg1"/>
            </a:solidFill>
          </p:grpSpPr>
          <p:sp>
            <p:nvSpPr>
              <p:cNvPr id="189"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190"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4216889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4"/>
                                        </p:tgtEl>
                                        <p:attrNameLst>
                                          <p:attrName>style.visibility</p:attrName>
                                        </p:attrNameLst>
                                      </p:cBhvr>
                                      <p:to>
                                        <p:strVal val="visible"/>
                                      </p:to>
                                    </p:set>
                                    <p:animEffect transition="in" filter="fade">
                                      <p:cBhvr>
                                        <p:cTn id="7" dur="1000"/>
                                        <p:tgtEl>
                                          <p:spTgt spid="174"/>
                                        </p:tgtEl>
                                      </p:cBhvr>
                                    </p:animEffect>
                                    <p:anim calcmode="lin" valueType="num">
                                      <p:cBhvr>
                                        <p:cTn id="8" dur="1000" fill="hold"/>
                                        <p:tgtEl>
                                          <p:spTgt spid="174"/>
                                        </p:tgtEl>
                                        <p:attrNameLst>
                                          <p:attrName>ppt_x</p:attrName>
                                        </p:attrNameLst>
                                      </p:cBhvr>
                                      <p:tavLst>
                                        <p:tav tm="0">
                                          <p:val>
                                            <p:strVal val="#ppt_x"/>
                                          </p:val>
                                        </p:tav>
                                        <p:tav tm="100000">
                                          <p:val>
                                            <p:strVal val="#ppt_x"/>
                                          </p:val>
                                        </p:tav>
                                      </p:tavLst>
                                    </p:anim>
                                    <p:anim calcmode="lin" valueType="num">
                                      <p:cBhvr>
                                        <p:cTn id="9" dur="1000" fill="hold"/>
                                        <p:tgtEl>
                                          <p:spTgt spid="17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nodeType="afterEffect">
                                  <p:stCondLst>
                                    <p:cond delay="0"/>
                                  </p:stCondLst>
                                  <p:childTnLst>
                                    <p:set>
                                      <p:cBhvr>
                                        <p:cTn id="12" dur="1" fill="hold">
                                          <p:stCondLst>
                                            <p:cond delay="0"/>
                                          </p:stCondLst>
                                        </p:cTn>
                                        <p:tgtEl>
                                          <p:spTgt spid="192"/>
                                        </p:tgtEl>
                                        <p:attrNameLst>
                                          <p:attrName>style.visibility</p:attrName>
                                        </p:attrNameLst>
                                      </p:cBhvr>
                                      <p:to>
                                        <p:strVal val="visible"/>
                                      </p:to>
                                    </p:set>
                                    <p:anim calcmode="lin" valueType="num">
                                      <p:cBhvr>
                                        <p:cTn id="13" dur="500" decel="50000" fill="hold">
                                          <p:stCondLst>
                                            <p:cond delay="0"/>
                                          </p:stCondLst>
                                        </p:cTn>
                                        <p:tgtEl>
                                          <p:spTgt spid="19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9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92"/>
                                        </p:tgtEl>
                                        <p:attrNameLst>
                                          <p:attrName>ppt_w</p:attrName>
                                        </p:attrNameLst>
                                      </p:cBhvr>
                                      <p:tavLst>
                                        <p:tav tm="0">
                                          <p:val>
                                            <p:strVal val="#ppt_w*.05"/>
                                          </p:val>
                                        </p:tav>
                                        <p:tav tm="100000">
                                          <p:val>
                                            <p:strVal val="#ppt_w"/>
                                          </p:val>
                                        </p:tav>
                                      </p:tavLst>
                                    </p:anim>
                                    <p:anim calcmode="lin" valueType="num">
                                      <p:cBhvr>
                                        <p:cTn id="16" dur="1000" fill="hold"/>
                                        <p:tgtEl>
                                          <p:spTgt spid="19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9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9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9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92"/>
                                        </p:tgtEl>
                                      </p:cBhvr>
                                    </p:animEffect>
                                  </p:childTnLst>
                                </p:cTn>
                              </p:par>
                            </p:childTnLst>
                          </p:cTn>
                        </p:par>
                        <p:par>
                          <p:cTn id="21" fill="hold">
                            <p:stCondLst>
                              <p:cond delay="2500"/>
                            </p:stCondLst>
                            <p:childTnLst>
                              <p:par>
                                <p:cTn id="22" presetID="25" presetClass="entr" presetSubtype="0" fill="hold" nodeType="afterEffect">
                                  <p:stCondLst>
                                    <p:cond delay="0"/>
                                  </p:stCondLst>
                                  <p:childTnLst>
                                    <p:set>
                                      <p:cBhvr>
                                        <p:cTn id="23" dur="1" fill="hold">
                                          <p:stCondLst>
                                            <p:cond delay="0"/>
                                          </p:stCondLst>
                                        </p:cTn>
                                        <p:tgtEl>
                                          <p:spTgt spid="193"/>
                                        </p:tgtEl>
                                        <p:attrNameLst>
                                          <p:attrName>style.visibility</p:attrName>
                                        </p:attrNameLst>
                                      </p:cBhvr>
                                      <p:to>
                                        <p:strVal val="visible"/>
                                      </p:to>
                                    </p:set>
                                    <p:anim calcmode="lin" valueType="num">
                                      <p:cBhvr>
                                        <p:cTn id="24" dur="500" decel="50000" fill="hold">
                                          <p:stCondLst>
                                            <p:cond delay="0"/>
                                          </p:stCondLst>
                                        </p:cTn>
                                        <p:tgtEl>
                                          <p:spTgt spid="19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9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93"/>
                                        </p:tgtEl>
                                        <p:attrNameLst>
                                          <p:attrName>ppt_w</p:attrName>
                                        </p:attrNameLst>
                                      </p:cBhvr>
                                      <p:tavLst>
                                        <p:tav tm="0">
                                          <p:val>
                                            <p:strVal val="#ppt_w*.05"/>
                                          </p:val>
                                        </p:tav>
                                        <p:tav tm="100000">
                                          <p:val>
                                            <p:strVal val="#ppt_w"/>
                                          </p:val>
                                        </p:tav>
                                      </p:tavLst>
                                    </p:anim>
                                    <p:anim calcmode="lin" valueType="num">
                                      <p:cBhvr>
                                        <p:cTn id="27" dur="1000" fill="hold"/>
                                        <p:tgtEl>
                                          <p:spTgt spid="19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9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9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9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93"/>
                                        </p:tgtEl>
                                      </p:cBhvr>
                                    </p:animEffect>
                                  </p:childTnLst>
                                </p:cTn>
                              </p:par>
                            </p:childTnLst>
                          </p:cTn>
                        </p:par>
                        <p:par>
                          <p:cTn id="32" fill="hold">
                            <p:stCondLst>
                              <p:cond delay="3500"/>
                            </p:stCondLst>
                            <p:childTnLst>
                              <p:par>
                                <p:cTn id="33" presetID="25" presetClass="entr" presetSubtype="0" fill="hold" nodeType="afterEffect">
                                  <p:stCondLst>
                                    <p:cond delay="0"/>
                                  </p:stCondLst>
                                  <p:childTnLst>
                                    <p:set>
                                      <p:cBhvr>
                                        <p:cTn id="34" dur="1" fill="hold">
                                          <p:stCondLst>
                                            <p:cond delay="0"/>
                                          </p:stCondLst>
                                        </p:cTn>
                                        <p:tgtEl>
                                          <p:spTgt spid="194"/>
                                        </p:tgtEl>
                                        <p:attrNameLst>
                                          <p:attrName>style.visibility</p:attrName>
                                        </p:attrNameLst>
                                      </p:cBhvr>
                                      <p:to>
                                        <p:strVal val="visible"/>
                                      </p:to>
                                    </p:set>
                                    <p:anim calcmode="lin" valueType="num">
                                      <p:cBhvr>
                                        <p:cTn id="35" dur="500" decel="50000" fill="hold">
                                          <p:stCondLst>
                                            <p:cond delay="0"/>
                                          </p:stCondLst>
                                        </p:cTn>
                                        <p:tgtEl>
                                          <p:spTgt spid="19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9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94"/>
                                        </p:tgtEl>
                                        <p:attrNameLst>
                                          <p:attrName>ppt_w</p:attrName>
                                        </p:attrNameLst>
                                      </p:cBhvr>
                                      <p:tavLst>
                                        <p:tav tm="0">
                                          <p:val>
                                            <p:strVal val="#ppt_w*.05"/>
                                          </p:val>
                                        </p:tav>
                                        <p:tav tm="100000">
                                          <p:val>
                                            <p:strVal val="#ppt_w"/>
                                          </p:val>
                                        </p:tav>
                                      </p:tavLst>
                                    </p:anim>
                                    <p:anim calcmode="lin" valueType="num">
                                      <p:cBhvr>
                                        <p:cTn id="38" dur="1000" fill="hold"/>
                                        <p:tgtEl>
                                          <p:spTgt spid="19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9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9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9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94"/>
                                        </p:tgtEl>
                                      </p:cBhvr>
                                    </p:animEffect>
                                  </p:childTnLst>
                                </p:cTn>
                              </p:par>
                            </p:childTnLst>
                          </p:cTn>
                        </p:par>
                        <p:par>
                          <p:cTn id="43" fill="hold">
                            <p:stCondLst>
                              <p:cond delay="4500"/>
                            </p:stCondLst>
                            <p:childTnLst>
                              <p:par>
                                <p:cTn id="44" presetID="25" presetClass="entr" presetSubtype="0" fill="hold" nodeType="afterEffect">
                                  <p:stCondLst>
                                    <p:cond delay="0"/>
                                  </p:stCondLst>
                                  <p:childTnLst>
                                    <p:set>
                                      <p:cBhvr>
                                        <p:cTn id="45" dur="1" fill="hold">
                                          <p:stCondLst>
                                            <p:cond delay="0"/>
                                          </p:stCondLst>
                                        </p:cTn>
                                        <p:tgtEl>
                                          <p:spTgt spid="195"/>
                                        </p:tgtEl>
                                        <p:attrNameLst>
                                          <p:attrName>style.visibility</p:attrName>
                                        </p:attrNameLst>
                                      </p:cBhvr>
                                      <p:to>
                                        <p:strVal val="visible"/>
                                      </p:to>
                                    </p:set>
                                    <p:anim calcmode="lin" valueType="num">
                                      <p:cBhvr>
                                        <p:cTn id="46" dur="50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95"/>
                                        </p:tgtEl>
                                        <p:attrNameLst>
                                          <p:attrName>ppt_w</p:attrName>
                                        </p:attrNameLst>
                                      </p:cBhvr>
                                      <p:tavLst>
                                        <p:tav tm="0">
                                          <p:val>
                                            <p:strVal val="#ppt_w*.05"/>
                                          </p:val>
                                        </p:tav>
                                        <p:tav tm="100000">
                                          <p:val>
                                            <p:strVal val="#ppt_w"/>
                                          </p:val>
                                        </p:tav>
                                      </p:tavLst>
                                    </p:anim>
                                    <p:anim calcmode="lin" valueType="num">
                                      <p:cBhvr>
                                        <p:cTn id="49" dur="1000" fill="hold"/>
                                        <p:tgtEl>
                                          <p:spTgt spid="19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9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44"/>
          <p:cNvGrpSpPr/>
          <p:nvPr/>
        </p:nvGrpSpPr>
        <p:grpSpPr>
          <a:xfrm>
            <a:off x="1017325" y="2366111"/>
            <a:ext cx="2533133" cy="1082044"/>
            <a:chOff x="6498654" y="3179834"/>
            <a:chExt cx="2533795" cy="1082325"/>
          </a:xfrm>
        </p:grpSpPr>
        <p:sp>
          <p:nvSpPr>
            <p:cNvPr id="29" name="文本框 45"/>
            <p:cNvSpPr txBox="1"/>
            <p:nvPr/>
          </p:nvSpPr>
          <p:spPr>
            <a:xfrm>
              <a:off x="6600249" y="3179834"/>
              <a:ext cx="2432200" cy="369428"/>
            </a:xfrm>
            <a:prstGeom prst="rect">
              <a:avLst/>
            </a:prstGeom>
            <a:noFill/>
          </p:spPr>
          <p:txBody>
            <a:bodyPr wrap="square" rtlCol="0">
              <a:spAutoFit/>
            </a:bodyPr>
            <a:lstStyle/>
            <a:p>
              <a:r>
                <a:rPr lang="zh-CN" altLang="en-US" dirty="0">
                  <a:solidFill>
                    <a:schemeClr val="accent4"/>
                  </a:solidFill>
                  <a:latin typeface="微软雅黑" pitchFamily="34" charset="-122"/>
                  <a:ea typeface="微软雅黑" pitchFamily="34" charset="-122"/>
                </a:rPr>
                <a:t>在此添加标题</a:t>
              </a:r>
            </a:p>
          </p:txBody>
        </p:sp>
        <p:sp>
          <p:nvSpPr>
            <p:cNvPr id="30" name="文本框 46"/>
            <p:cNvSpPr txBox="1"/>
            <p:nvPr/>
          </p:nvSpPr>
          <p:spPr>
            <a:xfrm>
              <a:off x="6498654" y="3590647"/>
              <a:ext cx="2175916" cy="671512"/>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grpSp>
      <p:grpSp>
        <p:nvGrpSpPr>
          <p:cNvPr id="97" name="Group 96"/>
          <p:cNvGrpSpPr/>
          <p:nvPr/>
        </p:nvGrpSpPr>
        <p:grpSpPr>
          <a:xfrm>
            <a:off x="4297438" y="1967168"/>
            <a:ext cx="3678385" cy="3696451"/>
            <a:chOff x="3222726" y="1475089"/>
            <a:chExt cx="2759507" cy="2773061"/>
          </a:xfrm>
        </p:grpSpPr>
        <p:sp>
          <p:nvSpPr>
            <p:cNvPr id="31" name="任意多边形 22"/>
            <p:cNvSpPr/>
            <p:nvPr/>
          </p:nvSpPr>
          <p:spPr>
            <a:xfrm>
              <a:off x="3362460" y="254066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4"/>
            </a:solidFill>
            <a:ln w="349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2" name="任意多边形 23"/>
            <p:cNvSpPr/>
            <p:nvPr/>
          </p:nvSpPr>
          <p:spPr>
            <a:xfrm flipH="1">
              <a:off x="5171226" y="254066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3" name="任意多边形 26"/>
            <p:cNvSpPr/>
            <p:nvPr/>
          </p:nvSpPr>
          <p:spPr>
            <a:xfrm rot="5400000">
              <a:off x="4239680" y="163553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4" name="任意多边形 27"/>
            <p:cNvSpPr/>
            <p:nvPr/>
          </p:nvSpPr>
          <p:spPr>
            <a:xfrm rot="5400000" flipH="1">
              <a:off x="4239680" y="3444296"/>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5" name="任意多边形 21"/>
            <p:cNvSpPr/>
            <p:nvPr/>
          </p:nvSpPr>
          <p:spPr>
            <a:xfrm>
              <a:off x="3222726" y="1475089"/>
              <a:ext cx="2759507" cy="2773061"/>
            </a:xfrm>
            <a:custGeom>
              <a:avLst/>
              <a:gdLst>
                <a:gd name="connsiteX0" fmla="*/ 2228564 w 3679342"/>
                <a:gd name="connsiteY0" fmla="*/ 0 h 3697415"/>
                <a:gd name="connsiteX1" fmla="*/ 2401628 w 3679342"/>
                <a:gd name="connsiteY1" fmla="*/ 44499 h 3697415"/>
                <a:gd name="connsiteX2" fmla="*/ 3672815 w 3679342"/>
                <a:gd name="connsiteY2" fmla="*/ 1388354 h 3697415"/>
                <a:gd name="connsiteX3" fmla="*/ 3679342 w 3679342"/>
                <a:gd name="connsiteY3" fmla="*/ 1419767 h 3697415"/>
                <a:gd name="connsiteX4" fmla="*/ 3033290 w 3679342"/>
                <a:gd name="connsiteY4" fmla="*/ 1419767 h 3697415"/>
                <a:gd name="connsiteX5" fmla="*/ 2603758 w 3679342"/>
                <a:gd name="connsiteY5" fmla="*/ 1849299 h 3697415"/>
                <a:gd name="connsiteX6" fmla="*/ 3033290 w 3679342"/>
                <a:gd name="connsiteY6" fmla="*/ 2278831 h 3697415"/>
                <a:gd name="connsiteX7" fmla="*/ 3678521 w 3679342"/>
                <a:gd name="connsiteY7" fmla="*/ 2278831 h 3697415"/>
                <a:gd name="connsiteX8" fmla="*/ 3644471 w 3679342"/>
                <a:gd name="connsiteY8" fmla="*/ 2411256 h 3697415"/>
                <a:gd name="connsiteX9" fmla="*/ 2300617 w 3679342"/>
                <a:gd name="connsiteY9" fmla="*/ 3682443 h 3697415"/>
                <a:gd name="connsiteX10" fmla="*/ 2228564 w 3679342"/>
                <a:gd name="connsiteY10" fmla="*/ 3697415 h 3697415"/>
                <a:gd name="connsiteX11" fmla="*/ 2228564 w 3679342"/>
                <a:gd name="connsiteY11" fmla="*/ 3083558 h 3697415"/>
                <a:gd name="connsiteX12" fmla="*/ 1799032 w 3679342"/>
                <a:gd name="connsiteY12" fmla="*/ 2654026 h 3697415"/>
                <a:gd name="connsiteX13" fmla="*/ 1369500 w 3679342"/>
                <a:gd name="connsiteY13" fmla="*/ 3083558 h 3697415"/>
                <a:gd name="connsiteX14" fmla="*/ 1369500 w 3679342"/>
                <a:gd name="connsiteY14" fmla="*/ 3679731 h 3697415"/>
                <a:gd name="connsiteX15" fmla="*/ 1233570 w 3679342"/>
                <a:gd name="connsiteY15" fmla="*/ 3639768 h 3697415"/>
                <a:gd name="connsiteX16" fmla="*/ 34871 w 3679342"/>
                <a:gd name="connsiteY16" fmla="*/ 2411256 h 3697415"/>
                <a:gd name="connsiteX17" fmla="*/ 821 w 3679342"/>
                <a:gd name="connsiteY17" fmla="*/ 2278831 h 3697415"/>
                <a:gd name="connsiteX18" fmla="*/ 564773 w 3679342"/>
                <a:gd name="connsiteY18" fmla="*/ 2278831 h 3697415"/>
                <a:gd name="connsiteX19" fmla="*/ 994305 w 3679342"/>
                <a:gd name="connsiteY19" fmla="*/ 1849299 h 3697415"/>
                <a:gd name="connsiteX20" fmla="*/ 564773 w 3679342"/>
                <a:gd name="connsiteY20" fmla="*/ 1419767 h 3697415"/>
                <a:gd name="connsiteX21" fmla="*/ 0 w 3679342"/>
                <a:gd name="connsiteY21" fmla="*/ 1419767 h 3697415"/>
                <a:gd name="connsiteX22" fmla="*/ 6527 w 3679342"/>
                <a:gd name="connsiteY22" fmla="*/ 1388354 h 3697415"/>
                <a:gd name="connsiteX23" fmla="*/ 1277714 w 3679342"/>
                <a:gd name="connsiteY23" fmla="*/ 44499 h 3697415"/>
                <a:gd name="connsiteX24" fmla="*/ 1369500 w 3679342"/>
                <a:gd name="connsiteY24" fmla="*/ 20898 h 3697415"/>
                <a:gd name="connsiteX25" fmla="*/ 1369500 w 3679342"/>
                <a:gd name="connsiteY25" fmla="*/ 615041 h 3697415"/>
                <a:gd name="connsiteX26" fmla="*/ 1799032 w 3679342"/>
                <a:gd name="connsiteY26" fmla="*/ 1044573 h 3697415"/>
                <a:gd name="connsiteX27" fmla="*/ 2228564 w 3679342"/>
                <a:gd name="connsiteY27" fmla="*/ 615041 h 369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342" h="3697415">
                  <a:moveTo>
                    <a:pt x="2228564" y="0"/>
                  </a:moveTo>
                  <a:lnTo>
                    <a:pt x="2401628" y="44499"/>
                  </a:lnTo>
                  <a:cubicBezTo>
                    <a:pt x="3026654" y="238902"/>
                    <a:pt x="3512570" y="749041"/>
                    <a:pt x="3672815" y="1388354"/>
                  </a:cubicBezTo>
                  <a:lnTo>
                    <a:pt x="3679342" y="1419767"/>
                  </a:lnTo>
                  <a:lnTo>
                    <a:pt x="3033290" y="1419767"/>
                  </a:lnTo>
                  <a:cubicBezTo>
                    <a:pt x="2796066" y="1419767"/>
                    <a:pt x="2603758" y="1612075"/>
                    <a:pt x="2603758" y="1849299"/>
                  </a:cubicBezTo>
                  <a:cubicBezTo>
                    <a:pt x="2603758" y="2086523"/>
                    <a:pt x="2796066" y="2278831"/>
                    <a:pt x="3033290" y="2278831"/>
                  </a:cubicBezTo>
                  <a:lnTo>
                    <a:pt x="3678521" y="2278831"/>
                  </a:lnTo>
                  <a:lnTo>
                    <a:pt x="3644471" y="2411256"/>
                  </a:lnTo>
                  <a:cubicBezTo>
                    <a:pt x="3450068" y="3036282"/>
                    <a:pt x="2939929" y="3522198"/>
                    <a:pt x="2300617" y="3682443"/>
                  </a:cubicBezTo>
                  <a:lnTo>
                    <a:pt x="2228564" y="3697415"/>
                  </a:lnTo>
                  <a:lnTo>
                    <a:pt x="2228564" y="3083558"/>
                  </a:lnTo>
                  <a:cubicBezTo>
                    <a:pt x="2228564" y="2846334"/>
                    <a:pt x="2036256" y="2654026"/>
                    <a:pt x="1799032" y="2654026"/>
                  </a:cubicBezTo>
                  <a:cubicBezTo>
                    <a:pt x="1561808" y="2654026"/>
                    <a:pt x="1369500" y="2846334"/>
                    <a:pt x="1369500" y="3083558"/>
                  </a:cubicBezTo>
                  <a:lnTo>
                    <a:pt x="1369500" y="3679731"/>
                  </a:lnTo>
                  <a:lnTo>
                    <a:pt x="1233570" y="3639768"/>
                  </a:lnTo>
                  <a:cubicBezTo>
                    <a:pt x="662798" y="3446619"/>
                    <a:pt x="214320" y="2988203"/>
                    <a:pt x="34871" y="2411256"/>
                  </a:cubicBezTo>
                  <a:lnTo>
                    <a:pt x="821" y="2278831"/>
                  </a:lnTo>
                  <a:lnTo>
                    <a:pt x="564773" y="2278831"/>
                  </a:lnTo>
                  <a:cubicBezTo>
                    <a:pt x="801997" y="2278831"/>
                    <a:pt x="994305" y="2086523"/>
                    <a:pt x="994305" y="1849299"/>
                  </a:cubicBezTo>
                  <a:cubicBezTo>
                    <a:pt x="994305" y="1612075"/>
                    <a:pt x="801997" y="1419767"/>
                    <a:pt x="564773" y="1419767"/>
                  </a:cubicBezTo>
                  <a:lnTo>
                    <a:pt x="0" y="1419767"/>
                  </a:lnTo>
                  <a:lnTo>
                    <a:pt x="6527" y="1388354"/>
                  </a:lnTo>
                  <a:cubicBezTo>
                    <a:pt x="166772" y="749041"/>
                    <a:pt x="652689" y="238902"/>
                    <a:pt x="1277714" y="44499"/>
                  </a:cubicBezTo>
                  <a:lnTo>
                    <a:pt x="1369500" y="20898"/>
                  </a:lnTo>
                  <a:lnTo>
                    <a:pt x="1369500" y="615041"/>
                  </a:lnTo>
                  <a:cubicBezTo>
                    <a:pt x="1369500" y="852265"/>
                    <a:pt x="1561808" y="1044573"/>
                    <a:pt x="1799032" y="1044573"/>
                  </a:cubicBezTo>
                  <a:cubicBezTo>
                    <a:pt x="2036256" y="1044573"/>
                    <a:pt x="2228564" y="852265"/>
                    <a:pt x="2228564" y="615041"/>
                  </a:cubicBezTo>
                  <a:close/>
                </a:path>
              </a:pathLst>
            </a:custGeom>
            <a:gradFill flip="none" rotWithShape="1">
              <a:gsLst>
                <a:gs pos="0">
                  <a:schemeClr val="bg1">
                    <a:lumMod val="84000"/>
                  </a:schemeClr>
                </a:gs>
                <a:gs pos="100000">
                  <a:schemeClr val="bg1">
                    <a:lumMod val="93000"/>
                  </a:schemeClr>
                </a:gs>
              </a:gsLst>
              <a:lin ang="2700000" scaled="1"/>
              <a:tileRect/>
            </a:gradFill>
            <a:ln>
              <a:noFill/>
            </a:ln>
            <a:effectLst>
              <a:outerShdw blurRad="203200" dist="127000" dir="2700000" algn="tl" rotWithShape="0">
                <a:prstClr val="black">
                  <a:alpha val="40000"/>
                </a:prstClr>
              </a:outerShdw>
            </a:effectLst>
            <a:scene3d>
              <a:camera prst="orthographicFront"/>
              <a:lightRig rig="threePt" dir="t"/>
            </a:scene3d>
            <a:sp3d>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6" name="椭圆 28"/>
            <p:cNvSpPr/>
            <p:nvPr/>
          </p:nvSpPr>
          <p:spPr>
            <a:xfrm>
              <a:off x="4102418" y="2392480"/>
              <a:ext cx="939165" cy="939165"/>
            </a:xfrm>
            <a:prstGeom prst="ellipse">
              <a:avLst/>
            </a:prstGeom>
            <a:gradFill>
              <a:gsLst>
                <a:gs pos="0">
                  <a:schemeClr val="bg1">
                    <a:lumMod val="72000"/>
                  </a:schemeClr>
                </a:gs>
                <a:gs pos="100000">
                  <a:schemeClr val="bg1">
                    <a:lumMod val="94000"/>
                    <a:lumOff val="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7" name="文本框 29"/>
            <p:cNvSpPr txBox="1"/>
            <p:nvPr/>
          </p:nvSpPr>
          <p:spPr>
            <a:xfrm>
              <a:off x="4327842" y="1737576"/>
              <a:ext cx="488316" cy="392403"/>
            </a:xfrm>
            <a:prstGeom prst="rect">
              <a:avLst/>
            </a:prstGeom>
            <a:noFill/>
          </p:spPr>
          <p:txBody>
            <a:bodyPr wrap="square" lIns="91416" tIns="45708" rIns="91416" bIns="45708" rtlCol="0">
              <a:spAutoFit/>
            </a:bodyPr>
            <a:lstStyle/>
            <a:p>
              <a:pPr algn="ctr"/>
              <a:r>
                <a:rPr lang="en-US" altLang="zh-CN" sz="2799" dirty="0">
                  <a:solidFill>
                    <a:schemeClr val="bg1"/>
                  </a:solidFill>
                  <a:latin typeface="Impact" panose="020B0806030902050204" pitchFamily="34" charset="0"/>
                </a:rPr>
                <a:t>01</a:t>
              </a:r>
              <a:endParaRPr lang="zh-CN" altLang="en-US" sz="2799" dirty="0">
                <a:solidFill>
                  <a:schemeClr val="bg1"/>
                </a:solidFill>
                <a:latin typeface="Impact" panose="020B0806030902050204" pitchFamily="34" charset="0"/>
              </a:endParaRPr>
            </a:p>
          </p:txBody>
        </p:sp>
        <p:sp>
          <p:nvSpPr>
            <p:cNvPr id="38" name="文本框 30"/>
            <p:cNvSpPr txBox="1"/>
            <p:nvPr/>
          </p:nvSpPr>
          <p:spPr>
            <a:xfrm>
              <a:off x="4327842" y="3570238"/>
              <a:ext cx="488316" cy="392403"/>
            </a:xfrm>
            <a:prstGeom prst="rect">
              <a:avLst/>
            </a:prstGeom>
            <a:noFill/>
          </p:spPr>
          <p:txBody>
            <a:bodyPr wrap="square" lIns="91416" tIns="45708" rIns="91416" bIns="45708" rtlCol="0">
              <a:spAutoFit/>
            </a:bodyPr>
            <a:lstStyle/>
            <a:p>
              <a:pPr algn="ctr"/>
              <a:r>
                <a:rPr lang="en-US" altLang="zh-CN" sz="2799" dirty="0">
                  <a:solidFill>
                    <a:schemeClr val="bg1"/>
                  </a:solidFill>
                  <a:latin typeface="Impact" panose="020B0806030902050204" pitchFamily="34" charset="0"/>
                </a:rPr>
                <a:t>03</a:t>
              </a:r>
              <a:endParaRPr lang="zh-CN" altLang="en-US" sz="2799" dirty="0">
                <a:solidFill>
                  <a:schemeClr val="bg1"/>
                </a:solidFill>
                <a:latin typeface="Impact" panose="020B0806030902050204" pitchFamily="34" charset="0"/>
              </a:endParaRPr>
            </a:p>
          </p:txBody>
        </p:sp>
        <p:sp>
          <p:nvSpPr>
            <p:cNvPr id="39" name="文本框 31"/>
            <p:cNvSpPr txBox="1"/>
            <p:nvPr/>
          </p:nvSpPr>
          <p:spPr>
            <a:xfrm>
              <a:off x="5314581" y="2665411"/>
              <a:ext cx="488316" cy="392403"/>
            </a:xfrm>
            <a:prstGeom prst="rect">
              <a:avLst/>
            </a:prstGeom>
            <a:noFill/>
          </p:spPr>
          <p:txBody>
            <a:bodyPr wrap="square" lIns="91416" tIns="45708" rIns="91416" bIns="45708" rtlCol="0">
              <a:spAutoFit/>
            </a:bodyPr>
            <a:lstStyle/>
            <a:p>
              <a:pPr algn="ctr"/>
              <a:r>
                <a:rPr lang="en-US" altLang="zh-CN" sz="2799" dirty="0">
                  <a:solidFill>
                    <a:schemeClr val="bg1"/>
                  </a:solidFill>
                  <a:latin typeface="Impact" panose="020B0806030902050204" pitchFamily="34" charset="0"/>
                </a:rPr>
                <a:t>02</a:t>
              </a:r>
              <a:endParaRPr lang="zh-CN" altLang="en-US" sz="2799" dirty="0">
                <a:solidFill>
                  <a:schemeClr val="bg1"/>
                </a:solidFill>
                <a:latin typeface="Impact" panose="020B0806030902050204" pitchFamily="34" charset="0"/>
              </a:endParaRPr>
            </a:p>
          </p:txBody>
        </p:sp>
        <p:sp>
          <p:nvSpPr>
            <p:cNvPr id="40" name="文本框 32"/>
            <p:cNvSpPr txBox="1"/>
            <p:nvPr/>
          </p:nvSpPr>
          <p:spPr>
            <a:xfrm>
              <a:off x="3408890" y="2665411"/>
              <a:ext cx="488316" cy="392403"/>
            </a:xfrm>
            <a:prstGeom prst="rect">
              <a:avLst/>
            </a:prstGeom>
            <a:noFill/>
          </p:spPr>
          <p:txBody>
            <a:bodyPr wrap="square" lIns="91416" tIns="45708" rIns="91416" bIns="45708" rtlCol="0">
              <a:spAutoFit/>
            </a:bodyPr>
            <a:lstStyle/>
            <a:p>
              <a:pPr algn="ctr"/>
              <a:r>
                <a:rPr lang="en-US" altLang="zh-CN" sz="2799" dirty="0">
                  <a:solidFill>
                    <a:schemeClr val="bg1"/>
                  </a:solidFill>
                  <a:latin typeface="Impact" panose="020B0806030902050204" pitchFamily="34" charset="0"/>
                </a:rPr>
                <a:t>04</a:t>
              </a:r>
              <a:endParaRPr lang="zh-CN" altLang="en-US" sz="2799" dirty="0">
                <a:solidFill>
                  <a:schemeClr val="bg1"/>
                </a:solidFill>
                <a:latin typeface="Impact" panose="020B0806030902050204" pitchFamily="34" charset="0"/>
              </a:endParaRPr>
            </a:p>
          </p:txBody>
        </p:sp>
        <p:sp>
          <p:nvSpPr>
            <p:cNvPr id="41" name="文本框 33"/>
            <p:cNvSpPr txBox="1"/>
            <p:nvPr/>
          </p:nvSpPr>
          <p:spPr>
            <a:xfrm>
              <a:off x="4177665" y="2539235"/>
              <a:ext cx="788670" cy="623199"/>
            </a:xfrm>
            <a:prstGeom prst="rect">
              <a:avLst/>
            </a:prstGeom>
            <a:noFill/>
          </p:spPr>
          <p:txBody>
            <a:bodyPr wrap="square" lIns="91416" tIns="45708" rIns="91416" bIns="45708" rtlCol="0">
              <a:spAutoFit/>
            </a:bodyPr>
            <a:lstStyle/>
            <a:p>
              <a:pPr algn="ctr"/>
              <a:r>
                <a:rPr lang="en-US" altLang="zh-CN" sz="2399" dirty="0">
                  <a:solidFill>
                    <a:schemeClr val="tx1">
                      <a:lumMod val="65000"/>
                      <a:lumOff val="35000"/>
                    </a:schemeClr>
                  </a:solidFill>
                  <a:latin typeface="LiHei Pro" panose="020B0500000000000000" pitchFamily="34" charset="-122"/>
                  <a:ea typeface="LiHei Pro" panose="020B0500000000000000" pitchFamily="34" charset="-122"/>
                </a:rPr>
                <a:t>TEXT HERE</a:t>
              </a:r>
              <a:endParaRPr lang="zh-CN" altLang="en-US" sz="2399" dirty="0">
                <a:solidFill>
                  <a:schemeClr val="tx1">
                    <a:lumMod val="65000"/>
                    <a:lumOff val="35000"/>
                  </a:schemeClr>
                </a:solidFill>
                <a:latin typeface="LiHei Pro" panose="020B0500000000000000" pitchFamily="34" charset="-122"/>
                <a:ea typeface="LiHei Pro" panose="020B0500000000000000" pitchFamily="34" charset="-122"/>
              </a:endParaRPr>
            </a:p>
          </p:txBody>
        </p:sp>
        <p:grpSp>
          <p:nvGrpSpPr>
            <p:cNvPr id="42" name="组合 5"/>
            <p:cNvGrpSpPr/>
            <p:nvPr/>
          </p:nvGrpSpPr>
          <p:grpSpPr>
            <a:xfrm>
              <a:off x="5195894" y="1910588"/>
              <a:ext cx="295264" cy="359899"/>
              <a:chOff x="3683997" y="856343"/>
              <a:chExt cx="576394" cy="702571"/>
            </a:xfrm>
            <a:solidFill>
              <a:srgbClr val="01ACBE"/>
            </a:solidFill>
          </p:grpSpPr>
          <p:sp>
            <p:nvSpPr>
              <p:cNvPr id="43"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45" name="组合 8"/>
            <p:cNvGrpSpPr/>
            <p:nvPr/>
          </p:nvGrpSpPr>
          <p:grpSpPr>
            <a:xfrm>
              <a:off x="3665652" y="1930072"/>
              <a:ext cx="345848" cy="320930"/>
              <a:chOff x="7903081" y="894379"/>
              <a:chExt cx="675141" cy="626498"/>
            </a:xfrm>
            <a:solidFill>
              <a:schemeClr val="accent4"/>
            </a:solidFill>
          </p:grpSpPr>
          <p:sp>
            <p:nvSpPr>
              <p:cNvPr id="46"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7"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8"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49" name="组合 6"/>
            <p:cNvGrpSpPr/>
            <p:nvPr/>
          </p:nvGrpSpPr>
          <p:grpSpPr>
            <a:xfrm>
              <a:off x="5160391" y="3434588"/>
              <a:ext cx="366269" cy="359899"/>
              <a:chOff x="5037571" y="856343"/>
              <a:chExt cx="715006" cy="702571"/>
            </a:xfrm>
            <a:solidFill>
              <a:schemeClr val="accent2"/>
            </a:solidFill>
          </p:grpSpPr>
          <p:sp>
            <p:nvSpPr>
              <p:cNvPr id="50"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1"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2"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53" name="组合 7"/>
            <p:cNvGrpSpPr/>
            <p:nvPr/>
          </p:nvGrpSpPr>
          <p:grpSpPr>
            <a:xfrm>
              <a:off x="3656940" y="3443018"/>
              <a:ext cx="363271" cy="343038"/>
              <a:chOff x="6460269" y="872801"/>
              <a:chExt cx="709154" cy="669655"/>
            </a:xfrm>
            <a:solidFill>
              <a:schemeClr val="accent1"/>
            </a:solidFill>
          </p:grpSpPr>
          <p:sp>
            <p:nvSpPr>
              <p:cNvPr id="54"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5"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56" name="组合 43"/>
          <p:cNvGrpSpPr/>
          <p:nvPr/>
        </p:nvGrpSpPr>
        <p:grpSpPr>
          <a:xfrm>
            <a:off x="3170684" y="2427659"/>
            <a:ext cx="1620732" cy="739871"/>
            <a:chOff x="3169920" y="2040315"/>
            <a:chExt cx="1621155" cy="740064"/>
          </a:xfrm>
        </p:grpSpPr>
        <p:sp>
          <p:nvSpPr>
            <p:cNvPr id="57" name="椭圆 9"/>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cxnSp>
          <p:nvCxnSpPr>
            <p:cNvPr id="58" name="直接连接符 13"/>
            <p:cNvCxnSpPr>
              <a:stCxn id="57"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42"/>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0" name="组合 47"/>
          <p:cNvGrpSpPr/>
          <p:nvPr/>
        </p:nvGrpSpPr>
        <p:grpSpPr>
          <a:xfrm>
            <a:off x="1017321" y="4348393"/>
            <a:ext cx="2533144" cy="1099049"/>
            <a:chOff x="6498651" y="3179832"/>
            <a:chExt cx="2533806" cy="1099335"/>
          </a:xfrm>
        </p:grpSpPr>
        <p:sp>
          <p:nvSpPr>
            <p:cNvPr id="61" name="文本框 48"/>
            <p:cNvSpPr txBox="1"/>
            <p:nvPr/>
          </p:nvSpPr>
          <p:spPr>
            <a:xfrm>
              <a:off x="6600255" y="3179832"/>
              <a:ext cx="2432202" cy="369428"/>
            </a:xfrm>
            <a:prstGeom prst="rect">
              <a:avLst/>
            </a:prstGeom>
            <a:noFill/>
          </p:spPr>
          <p:txBody>
            <a:bodyPr wrap="square" rtlCol="0">
              <a:spAutoFit/>
            </a:bodyPr>
            <a:lstStyle/>
            <a:p>
              <a:r>
                <a:rPr lang="zh-CN" altLang="en-US" dirty="0">
                  <a:solidFill>
                    <a:schemeClr val="accent1"/>
                  </a:solidFill>
                  <a:latin typeface="微软雅黑" pitchFamily="34" charset="-122"/>
                  <a:ea typeface="微软雅黑" pitchFamily="34" charset="-122"/>
                </a:rPr>
                <a:t>在此添加标题</a:t>
              </a:r>
            </a:p>
          </p:txBody>
        </p:sp>
        <p:sp>
          <p:nvSpPr>
            <p:cNvPr id="62" name="文本框 49"/>
            <p:cNvSpPr txBox="1"/>
            <p:nvPr/>
          </p:nvSpPr>
          <p:spPr>
            <a:xfrm>
              <a:off x="6498651" y="3607654"/>
              <a:ext cx="2175916" cy="671513"/>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grpSp>
      <p:grpSp>
        <p:nvGrpSpPr>
          <p:cNvPr id="63" name="组合 50"/>
          <p:cNvGrpSpPr/>
          <p:nvPr/>
        </p:nvGrpSpPr>
        <p:grpSpPr>
          <a:xfrm>
            <a:off x="3170684" y="4409943"/>
            <a:ext cx="1620732" cy="739871"/>
            <a:chOff x="3169920" y="2040315"/>
            <a:chExt cx="1621155" cy="740064"/>
          </a:xfrm>
        </p:grpSpPr>
        <p:sp>
          <p:nvSpPr>
            <p:cNvPr id="64" name="椭圆 51"/>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cxnSp>
          <p:nvCxnSpPr>
            <p:cNvPr id="65" name="直接连接符 52"/>
            <p:cNvCxnSpPr>
              <a:stCxn id="64"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53"/>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7" name="组合 71"/>
          <p:cNvGrpSpPr/>
          <p:nvPr/>
        </p:nvGrpSpPr>
        <p:grpSpPr>
          <a:xfrm flipH="1">
            <a:off x="7453848" y="2427659"/>
            <a:ext cx="1620732" cy="739871"/>
            <a:chOff x="3169920" y="2040315"/>
            <a:chExt cx="1621155" cy="740064"/>
          </a:xfrm>
        </p:grpSpPr>
        <p:sp>
          <p:nvSpPr>
            <p:cNvPr id="68" name="椭圆 72"/>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cxnSp>
          <p:nvCxnSpPr>
            <p:cNvPr id="69" name="直接连接符 73"/>
            <p:cNvCxnSpPr>
              <a:stCxn id="68"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74"/>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1" name="组合 75"/>
          <p:cNvGrpSpPr/>
          <p:nvPr/>
        </p:nvGrpSpPr>
        <p:grpSpPr>
          <a:xfrm flipH="1">
            <a:off x="7453848" y="4409943"/>
            <a:ext cx="1620732" cy="739871"/>
            <a:chOff x="3169920" y="2040315"/>
            <a:chExt cx="1621155" cy="740064"/>
          </a:xfrm>
        </p:grpSpPr>
        <p:sp>
          <p:nvSpPr>
            <p:cNvPr id="72" name="椭圆 76"/>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cxnSp>
          <p:nvCxnSpPr>
            <p:cNvPr id="81" name="直接连接符 77"/>
            <p:cNvCxnSpPr>
              <a:stCxn id="72"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78"/>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79"/>
          <p:cNvGrpSpPr/>
          <p:nvPr/>
        </p:nvGrpSpPr>
        <p:grpSpPr>
          <a:xfrm>
            <a:off x="9080683" y="2366111"/>
            <a:ext cx="2297140" cy="1124785"/>
            <a:chOff x="7109327" y="3179834"/>
            <a:chExt cx="2297740" cy="1125077"/>
          </a:xfrm>
        </p:grpSpPr>
        <p:sp>
          <p:nvSpPr>
            <p:cNvPr id="90" name="文本框 80"/>
            <p:cNvSpPr txBox="1"/>
            <p:nvPr/>
          </p:nvSpPr>
          <p:spPr>
            <a:xfrm>
              <a:off x="7109327" y="3179834"/>
              <a:ext cx="2094539" cy="369428"/>
            </a:xfrm>
            <a:prstGeom prst="rect">
              <a:avLst/>
            </a:prstGeom>
            <a:noFill/>
          </p:spPr>
          <p:txBody>
            <a:bodyPr wrap="square" rtlCol="0">
              <a:spAutoFit/>
            </a:bodyPr>
            <a:lstStyle/>
            <a:p>
              <a:r>
                <a:rPr lang="zh-CN" altLang="en-US" dirty="0">
                  <a:solidFill>
                    <a:schemeClr val="accent2"/>
                  </a:solidFill>
                  <a:latin typeface="微软雅黑" pitchFamily="34" charset="-122"/>
                  <a:ea typeface="微软雅黑" pitchFamily="34" charset="-122"/>
                </a:rPr>
                <a:t>在此添加标题</a:t>
              </a:r>
            </a:p>
          </p:txBody>
        </p:sp>
        <p:sp>
          <p:nvSpPr>
            <p:cNvPr id="93" name="文本框 81"/>
            <p:cNvSpPr txBox="1"/>
            <p:nvPr/>
          </p:nvSpPr>
          <p:spPr>
            <a:xfrm>
              <a:off x="7115250" y="3633399"/>
              <a:ext cx="2291817" cy="671512"/>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grpSp>
      <p:grpSp>
        <p:nvGrpSpPr>
          <p:cNvPr id="94" name="组合 82"/>
          <p:cNvGrpSpPr/>
          <p:nvPr/>
        </p:nvGrpSpPr>
        <p:grpSpPr>
          <a:xfrm>
            <a:off x="9080685" y="4348389"/>
            <a:ext cx="2398713" cy="1173976"/>
            <a:chOff x="7109327" y="3179836"/>
            <a:chExt cx="2399338" cy="1174283"/>
          </a:xfrm>
        </p:grpSpPr>
        <p:sp>
          <p:nvSpPr>
            <p:cNvPr id="95" name="文本框 83"/>
            <p:cNvSpPr txBox="1"/>
            <p:nvPr/>
          </p:nvSpPr>
          <p:spPr>
            <a:xfrm>
              <a:off x="7109327" y="3179836"/>
              <a:ext cx="2399338" cy="369429"/>
            </a:xfrm>
            <a:prstGeom prst="rect">
              <a:avLst/>
            </a:prstGeom>
            <a:noFill/>
          </p:spPr>
          <p:txBody>
            <a:bodyPr wrap="square" rtlCol="0">
              <a:spAutoFit/>
            </a:bodyPr>
            <a:lstStyle/>
            <a:p>
              <a:r>
                <a:rPr lang="zh-CN" altLang="en-US" dirty="0">
                  <a:solidFill>
                    <a:schemeClr val="accent2"/>
                  </a:solidFill>
                  <a:latin typeface="微软雅黑" pitchFamily="34" charset="-122"/>
                  <a:ea typeface="微软雅黑" pitchFamily="34" charset="-122"/>
                </a:rPr>
                <a:t>在此添加标题</a:t>
              </a:r>
            </a:p>
          </p:txBody>
        </p:sp>
        <p:sp>
          <p:nvSpPr>
            <p:cNvPr id="96" name="文本框 84"/>
            <p:cNvSpPr txBox="1"/>
            <p:nvPr/>
          </p:nvSpPr>
          <p:spPr>
            <a:xfrm>
              <a:off x="7115250" y="3682606"/>
              <a:ext cx="2088617" cy="671513"/>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3765996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downRight)">
                                      <p:cBhvr>
                                        <p:cTn id="16" dur="500"/>
                                        <p:tgtEl>
                                          <p:spTgt spid="67"/>
                                        </p:tgtEl>
                                      </p:cBhvr>
                                    </p:animEffect>
                                  </p:childTnLst>
                                </p:cTn>
                              </p:par>
                              <p:par>
                                <p:cTn id="17" presetID="18" presetClass="entr" presetSubtype="6"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strips(downRight)">
                                      <p:cBhvr>
                                        <p:cTn id="19" dur="500"/>
                                        <p:tgtEl>
                                          <p:spTgt spid="71"/>
                                        </p:tgtEl>
                                      </p:cBhvr>
                                    </p:animEffect>
                                  </p:childTnLst>
                                </p:cTn>
                              </p:par>
                              <p:par>
                                <p:cTn id="20" presetID="18" presetClass="entr" presetSubtype="12"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strips(downLeft)">
                                      <p:cBhvr>
                                        <p:cTn id="22" dur="500"/>
                                        <p:tgtEl>
                                          <p:spTgt spid="63"/>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87"/>
                                        </p:tgtEl>
                                        <p:attrNameLst>
                                          <p:attrName>style.visibility</p:attrName>
                                        </p:attrNameLst>
                                      </p:cBhvr>
                                      <p:to>
                                        <p:strVal val="visible"/>
                                      </p:to>
                                    </p:set>
                                    <p:anim calcmode="lin" valueType="num">
                                      <p:cBhvr additive="base">
                                        <p:cTn id="26" dur="1000" fill="hold"/>
                                        <p:tgtEl>
                                          <p:spTgt spid="87"/>
                                        </p:tgtEl>
                                        <p:attrNameLst>
                                          <p:attrName>ppt_x</p:attrName>
                                        </p:attrNameLst>
                                      </p:cBhvr>
                                      <p:tavLst>
                                        <p:tav tm="0">
                                          <p:val>
                                            <p:strVal val="0-#ppt_w/2"/>
                                          </p:val>
                                        </p:tav>
                                        <p:tav tm="100000">
                                          <p:val>
                                            <p:strVal val="#ppt_x"/>
                                          </p:val>
                                        </p:tav>
                                      </p:tavLst>
                                    </p:anim>
                                    <p:anim calcmode="lin" valueType="num">
                                      <p:cBhvr additive="base">
                                        <p:cTn id="27" dur="1000" fill="hold"/>
                                        <p:tgtEl>
                                          <p:spTgt spid="8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000" fill="hold"/>
                                        <p:tgtEl>
                                          <p:spTgt spid="94"/>
                                        </p:tgtEl>
                                        <p:attrNameLst>
                                          <p:attrName>ppt_x</p:attrName>
                                        </p:attrNameLst>
                                      </p:cBhvr>
                                      <p:tavLst>
                                        <p:tav tm="0">
                                          <p:val>
                                            <p:strVal val="0-#ppt_w/2"/>
                                          </p:val>
                                        </p:tav>
                                        <p:tav tm="100000">
                                          <p:val>
                                            <p:strVal val="#ppt_x"/>
                                          </p:val>
                                        </p:tav>
                                      </p:tavLst>
                                    </p:anim>
                                    <p:anim calcmode="lin" valueType="num">
                                      <p:cBhvr additive="base">
                                        <p:cTn id="32" dur="1000" fill="hold"/>
                                        <p:tgtEl>
                                          <p:spTgt spid="9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1000" fill="hold"/>
                                        <p:tgtEl>
                                          <p:spTgt spid="60"/>
                                        </p:tgtEl>
                                        <p:attrNameLst>
                                          <p:attrName>ppt_x</p:attrName>
                                        </p:attrNameLst>
                                      </p:cBhvr>
                                      <p:tavLst>
                                        <p:tav tm="0">
                                          <p:val>
                                            <p:strVal val="1+#ppt_w/2"/>
                                          </p:val>
                                        </p:tav>
                                        <p:tav tm="100000">
                                          <p:val>
                                            <p:strVal val="#ppt_x"/>
                                          </p:val>
                                        </p:tav>
                                      </p:tavLst>
                                    </p:anim>
                                    <p:anim calcmode="lin" valueType="num">
                                      <p:cBhvr additive="base">
                                        <p:cTn id="37" dur="10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1000" fill="hold"/>
                                        <p:tgtEl>
                                          <p:spTgt spid="28"/>
                                        </p:tgtEl>
                                        <p:attrNameLst>
                                          <p:attrName>ppt_x</p:attrName>
                                        </p:attrNameLst>
                                      </p:cBhvr>
                                      <p:tavLst>
                                        <p:tav tm="0">
                                          <p:val>
                                            <p:strVal val="1+#ppt_w/2"/>
                                          </p:val>
                                        </p:tav>
                                        <p:tav tm="100000">
                                          <p:val>
                                            <p:strVal val="#ppt_x"/>
                                          </p:val>
                                        </p:tav>
                                      </p:tavLst>
                                    </p:anim>
                                    <p:anim calcmode="lin" valueType="num">
                                      <p:cBhvr additive="base">
                                        <p:cTn id="4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a:off x="1528819" y="1557774"/>
            <a:ext cx="7765125" cy="1338121"/>
          </a:xfrm>
          <a:custGeom>
            <a:avLst/>
            <a:gdLst>
              <a:gd name="connsiteX0" fmla="*/ 0 w 5181600"/>
              <a:gd name="connsiteY0" fmla="*/ 121920 h 1219200"/>
              <a:gd name="connsiteX1" fmla="*/ 121920 w 5181600"/>
              <a:gd name="connsiteY1" fmla="*/ 0 h 1219200"/>
              <a:gd name="connsiteX2" fmla="*/ 5059680 w 5181600"/>
              <a:gd name="connsiteY2" fmla="*/ 0 h 1219200"/>
              <a:gd name="connsiteX3" fmla="*/ 5181600 w 5181600"/>
              <a:gd name="connsiteY3" fmla="*/ 121920 h 1219200"/>
              <a:gd name="connsiteX4" fmla="*/ 5181600 w 5181600"/>
              <a:gd name="connsiteY4" fmla="*/ 1097280 h 1219200"/>
              <a:gd name="connsiteX5" fmla="*/ 5059680 w 5181600"/>
              <a:gd name="connsiteY5" fmla="*/ 1219200 h 1219200"/>
              <a:gd name="connsiteX6" fmla="*/ 121920 w 5181600"/>
              <a:gd name="connsiteY6" fmla="*/ 1219200 h 1219200"/>
              <a:gd name="connsiteX7" fmla="*/ 0 w 5181600"/>
              <a:gd name="connsiteY7" fmla="*/ 1097280 h 1219200"/>
              <a:gd name="connsiteX8" fmla="*/ 0 w 5181600"/>
              <a:gd name="connsiteY8" fmla="*/ 12192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1600" h="1219200">
                <a:moveTo>
                  <a:pt x="0" y="121920"/>
                </a:moveTo>
                <a:cubicBezTo>
                  <a:pt x="0" y="54585"/>
                  <a:pt x="54585" y="0"/>
                  <a:pt x="121920" y="0"/>
                </a:cubicBezTo>
                <a:lnTo>
                  <a:pt x="5059680" y="0"/>
                </a:lnTo>
                <a:cubicBezTo>
                  <a:pt x="5127015" y="0"/>
                  <a:pt x="5181600" y="54585"/>
                  <a:pt x="5181600" y="121920"/>
                </a:cubicBezTo>
                <a:lnTo>
                  <a:pt x="5181600" y="1097280"/>
                </a:lnTo>
                <a:cubicBezTo>
                  <a:pt x="5181600" y="1164615"/>
                  <a:pt x="5127015" y="1219200"/>
                  <a:pt x="5059680" y="1219200"/>
                </a:cubicBezTo>
                <a:lnTo>
                  <a:pt x="121920" y="1219200"/>
                </a:lnTo>
                <a:cubicBezTo>
                  <a:pt x="54585" y="1219200"/>
                  <a:pt x="0" y="1164615"/>
                  <a:pt x="0" y="1097280"/>
                </a:cubicBezTo>
                <a:lnTo>
                  <a:pt x="0" y="121920"/>
                </a:lnTo>
                <a:close/>
              </a:path>
            </a:pathLst>
          </a:custGeom>
          <a:noFill/>
          <a:ln w="12700">
            <a:solidFill>
              <a:schemeClr val="tx1">
                <a:lumMod val="65000"/>
                <a:lumOff val="3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6612" tIns="306612" rIns="1965105" bIns="306612" spcCol="1270" anchor="ctr"/>
          <a:lstStyle/>
          <a:p>
            <a:pPr defTabSz="3021844">
              <a:lnSpc>
                <a:spcPct val="90000"/>
              </a:lnSpc>
              <a:spcAft>
                <a:spcPct val="35000"/>
              </a:spcAft>
              <a:defRPr/>
            </a:pPr>
            <a:endParaRPr lang="zh-CN" altLang="en-US" sz="6798"/>
          </a:p>
        </p:txBody>
      </p:sp>
      <p:sp>
        <p:nvSpPr>
          <p:cNvPr id="3" name="任意多边形 2"/>
          <p:cNvSpPr/>
          <p:nvPr/>
        </p:nvSpPr>
        <p:spPr bwMode="auto">
          <a:xfrm>
            <a:off x="2213439" y="3119220"/>
            <a:ext cx="7765125" cy="1339951"/>
          </a:xfrm>
          <a:custGeom>
            <a:avLst/>
            <a:gdLst>
              <a:gd name="connsiteX0" fmla="*/ 0 w 5181600"/>
              <a:gd name="connsiteY0" fmla="*/ 121920 h 1219200"/>
              <a:gd name="connsiteX1" fmla="*/ 121920 w 5181600"/>
              <a:gd name="connsiteY1" fmla="*/ 0 h 1219200"/>
              <a:gd name="connsiteX2" fmla="*/ 5059680 w 5181600"/>
              <a:gd name="connsiteY2" fmla="*/ 0 h 1219200"/>
              <a:gd name="connsiteX3" fmla="*/ 5181600 w 5181600"/>
              <a:gd name="connsiteY3" fmla="*/ 121920 h 1219200"/>
              <a:gd name="connsiteX4" fmla="*/ 5181600 w 5181600"/>
              <a:gd name="connsiteY4" fmla="*/ 1097280 h 1219200"/>
              <a:gd name="connsiteX5" fmla="*/ 5059680 w 5181600"/>
              <a:gd name="connsiteY5" fmla="*/ 1219200 h 1219200"/>
              <a:gd name="connsiteX6" fmla="*/ 121920 w 5181600"/>
              <a:gd name="connsiteY6" fmla="*/ 1219200 h 1219200"/>
              <a:gd name="connsiteX7" fmla="*/ 0 w 5181600"/>
              <a:gd name="connsiteY7" fmla="*/ 1097280 h 1219200"/>
              <a:gd name="connsiteX8" fmla="*/ 0 w 5181600"/>
              <a:gd name="connsiteY8" fmla="*/ 12192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1600" h="1219200">
                <a:moveTo>
                  <a:pt x="0" y="121920"/>
                </a:moveTo>
                <a:cubicBezTo>
                  <a:pt x="0" y="54585"/>
                  <a:pt x="54585" y="0"/>
                  <a:pt x="121920" y="0"/>
                </a:cubicBezTo>
                <a:lnTo>
                  <a:pt x="5059680" y="0"/>
                </a:lnTo>
                <a:cubicBezTo>
                  <a:pt x="5127015" y="0"/>
                  <a:pt x="5181600" y="54585"/>
                  <a:pt x="5181600" y="121920"/>
                </a:cubicBezTo>
                <a:lnTo>
                  <a:pt x="5181600" y="1097280"/>
                </a:lnTo>
                <a:cubicBezTo>
                  <a:pt x="5181600" y="1164615"/>
                  <a:pt x="5127015" y="1219200"/>
                  <a:pt x="5059680" y="1219200"/>
                </a:cubicBezTo>
                <a:lnTo>
                  <a:pt x="121920" y="1219200"/>
                </a:lnTo>
                <a:cubicBezTo>
                  <a:pt x="54585" y="1219200"/>
                  <a:pt x="0" y="1164615"/>
                  <a:pt x="0" y="1097280"/>
                </a:cubicBezTo>
                <a:lnTo>
                  <a:pt x="0" y="121920"/>
                </a:lnTo>
                <a:close/>
              </a:path>
            </a:pathLst>
          </a:custGeom>
          <a:solidFill>
            <a:srgbClr val="F5F5F5"/>
          </a:solidFill>
          <a:ln w="12700">
            <a:solidFill>
              <a:schemeClr val="tx1">
                <a:lumMod val="65000"/>
                <a:lumOff val="3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6612" tIns="306612" rIns="1965105" bIns="306612" spcCol="1270" anchor="ctr"/>
          <a:lstStyle/>
          <a:p>
            <a:pPr defTabSz="3021844">
              <a:lnSpc>
                <a:spcPct val="90000"/>
              </a:lnSpc>
              <a:spcAft>
                <a:spcPct val="35000"/>
              </a:spcAft>
              <a:defRPr/>
            </a:pPr>
            <a:endParaRPr lang="zh-CN" altLang="en-US" sz="6798"/>
          </a:p>
        </p:txBody>
      </p:sp>
      <p:sp>
        <p:nvSpPr>
          <p:cNvPr id="4" name="任意多边形 3"/>
          <p:cNvSpPr/>
          <p:nvPr/>
        </p:nvSpPr>
        <p:spPr bwMode="auto">
          <a:xfrm>
            <a:off x="2898059" y="4682495"/>
            <a:ext cx="7765125" cy="1338119"/>
          </a:xfrm>
          <a:custGeom>
            <a:avLst/>
            <a:gdLst>
              <a:gd name="connsiteX0" fmla="*/ 0 w 5181600"/>
              <a:gd name="connsiteY0" fmla="*/ 121920 h 1219200"/>
              <a:gd name="connsiteX1" fmla="*/ 121920 w 5181600"/>
              <a:gd name="connsiteY1" fmla="*/ 0 h 1219200"/>
              <a:gd name="connsiteX2" fmla="*/ 5059680 w 5181600"/>
              <a:gd name="connsiteY2" fmla="*/ 0 h 1219200"/>
              <a:gd name="connsiteX3" fmla="*/ 5181600 w 5181600"/>
              <a:gd name="connsiteY3" fmla="*/ 121920 h 1219200"/>
              <a:gd name="connsiteX4" fmla="*/ 5181600 w 5181600"/>
              <a:gd name="connsiteY4" fmla="*/ 1097280 h 1219200"/>
              <a:gd name="connsiteX5" fmla="*/ 5059680 w 5181600"/>
              <a:gd name="connsiteY5" fmla="*/ 1219200 h 1219200"/>
              <a:gd name="connsiteX6" fmla="*/ 121920 w 5181600"/>
              <a:gd name="connsiteY6" fmla="*/ 1219200 h 1219200"/>
              <a:gd name="connsiteX7" fmla="*/ 0 w 5181600"/>
              <a:gd name="connsiteY7" fmla="*/ 1097280 h 1219200"/>
              <a:gd name="connsiteX8" fmla="*/ 0 w 5181600"/>
              <a:gd name="connsiteY8" fmla="*/ 12192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1600" h="1219200">
                <a:moveTo>
                  <a:pt x="0" y="121920"/>
                </a:moveTo>
                <a:cubicBezTo>
                  <a:pt x="0" y="54585"/>
                  <a:pt x="54585" y="0"/>
                  <a:pt x="121920" y="0"/>
                </a:cubicBezTo>
                <a:lnTo>
                  <a:pt x="5059680" y="0"/>
                </a:lnTo>
                <a:cubicBezTo>
                  <a:pt x="5127015" y="0"/>
                  <a:pt x="5181600" y="54585"/>
                  <a:pt x="5181600" y="121920"/>
                </a:cubicBezTo>
                <a:lnTo>
                  <a:pt x="5181600" y="1097280"/>
                </a:lnTo>
                <a:cubicBezTo>
                  <a:pt x="5181600" y="1164615"/>
                  <a:pt x="5127015" y="1219200"/>
                  <a:pt x="5059680" y="1219200"/>
                </a:cubicBezTo>
                <a:lnTo>
                  <a:pt x="121920" y="1219200"/>
                </a:lnTo>
                <a:cubicBezTo>
                  <a:pt x="54585" y="1219200"/>
                  <a:pt x="0" y="1164615"/>
                  <a:pt x="0" y="1097280"/>
                </a:cubicBezTo>
                <a:lnTo>
                  <a:pt x="0" y="121920"/>
                </a:lnTo>
                <a:close/>
              </a:path>
            </a:pathLst>
          </a:custGeom>
          <a:solidFill>
            <a:srgbClr val="F5F5F5"/>
          </a:solidFill>
          <a:ln w="12700">
            <a:solidFill>
              <a:schemeClr val="tx1">
                <a:lumMod val="65000"/>
                <a:lumOff val="3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6612" tIns="306612" rIns="1965105" bIns="306612" spcCol="1270" anchor="ctr"/>
          <a:lstStyle/>
          <a:p>
            <a:pPr defTabSz="3021844">
              <a:lnSpc>
                <a:spcPct val="90000"/>
              </a:lnSpc>
              <a:spcAft>
                <a:spcPct val="35000"/>
              </a:spcAft>
              <a:defRPr/>
            </a:pPr>
            <a:endParaRPr lang="zh-CN" altLang="en-US" sz="6798"/>
          </a:p>
        </p:txBody>
      </p:sp>
      <p:sp>
        <p:nvSpPr>
          <p:cNvPr id="5" name="任意多边形 4"/>
          <p:cNvSpPr/>
          <p:nvPr/>
        </p:nvSpPr>
        <p:spPr bwMode="auto">
          <a:xfrm>
            <a:off x="8158778" y="2541381"/>
            <a:ext cx="1188017" cy="869503"/>
          </a:xfrm>
          <a:custGeom>
            <a:avLst/>
            <a:gdLst>
              <a:gd name="connsiteX0" fmla="*/ 0 w 792480"/>
              <a:gd name="connsiteY0" fmla="*/ 435864 h 792480"/>
              <a:gd name="connsiteX1" fmla="*/ 178308 w 792480"/>
              <a:gd name="connsiteY1" fmla="*/ 435864 h 792480"/>
              <a:gd name="connsiteX2" fmla="*/ 178308 w 792480"/>
              <a:gd name="connsiteY2" fmla="*/ 0 h 792480"/>
              <a:gd name="connsiteX3" fmla="*/ 614172 w 792480"/>
              <a:gd name="connsiteY3" fmla="*/ 0 h 792480"/>
              <a:gd name="connsiteX4" fmla="*/ 614172 w 792480"/>
              <a:gd name="connsiteY4" fmla="*/ 435864 h 792480"/>
              <a:gd name="connsiteX5" fmla="*/ 792480 w 792480"/>
              <a:gd name="connsiteY5" fmla="*/ 435864 h 792480"/>
              <a:gd name="connsiteX6" fmla="*/ 396240 w 792480"/>
              <a:gd name="connsiteY6" fmla="*/ 792480 h 792480"/>
              <a:gd name="connsiteX7" fmla="*/ 0 w 792480"/>
              <a:gd name="connsiteY7" fmla="*/ 435864 h 7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480" h="792480">
                <a:moveTo>
                  <a:pt x="0" y="435864"/>
                </a:moveTo>
                <a:lnTo>
                  <a:pt x="178308" y="435864"/>
                </a:lnTo>
                <a:lnTo>
                  <a:pt x="178308" y="0"/>
                </a:lnTo>
                <a:lnTo>
                  <a:pt x="614172" y="0"/>
                </a:lnTo>
                <a:lnTo>
                  <a:pt x="614172" y="435864"/>
                </a:lnTo>
                <a:lnTo>
                  <a:pt x="792480" y="435864"/>
                </a:lnTo>
                <a:lnTo>
                  <a:pt x="396240" y="792480"/>
                </a:lnTo>
                <a:lnTo>
                  <a:pt x="0" y="435864"/>
                </a:lnTo>
                <a:close/>
              </a:path>
            </a:pathLst>
          </a:custGeom>
          <a:solidFill>
            <a:schemeClr val="accent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298626" rIns="298626" bIns="322395" spcCol="1270" anchor="ctr"/>
          <a:lstStyle/>
          <a:p>
            <a:pPr algn="ctr" defTabSz="2133067">
              <a:lnSpc>
                <a:spcPct val="90000"/>
              </a:lnSpc>
              <a:spcAft>
                <a:spcPct val="35000"/>
              </a:spcAft>
              <a:defRPr/>
            </a:pPr>
            <a:endParaRPr lang="zh-CN" altLang="en-US" sz="4799"/>
          </a:p>
        </p:txBody>
      </p:sp>
      <p:sp>
        <p:nvSpPr>
          <p:cNvPr id="6" name="任意多边形 5"/>
          <p:cNvSpPr/>
          <p:nvPr/>
        </p:nvSpPr>
        <p:spPr bwMode="auto">
          <a:xfrm>
            <a:off x="8843397" y="4093674"/>
            <a:ext cx="1188017" cy="869503"/>
          </a:xfrm>
          <a:custGeom>
            <a:avLst/>
            <a:gdLst>
              <a:gd name="connsiteX0" fmla="*/ 0 w 792480"/>
              <a:gd name="connsiteY0" fmla="*/ 435864 h 792480"/>
              <a:gd name="connsiteX1" fmla="*/ 178308 w 792480"/>
              <a:gd name="connsiteY1" fmla="*/ 435864 h 792480"/>
              <a:gd name="connsiteX2" fmla="*/ 178308 w 792480"/>
              <a:gd name="connsiteY2" fmla="*/ 0 h 792480"/>
              <a:gd name="connsiteX3" fmla="*/ 614172 w 792480"/>
              <a:gd name="connsiteY3" fmla="*/ 0 h 792480"/>
              <a:gd name="connsiteX4" fmla="*/ 614172 w 792480"/>
              <a:gd name="connsiteY4" fmla="*/ 435864 h 792480"/>
              <a:gd name="connsiteX5" fmla="*/ 792480 w 792480"/>
              <a:gd name="connsiteY5" fmla="*/ 435864 h 792480"/>
              <a:gd name="connsiteX6" fmla="*/ 396240 w 792480"/>
              <a:gd name="connsiteY6" fmla="*/ 792480 h 792480"/>
              <a:gd name="connsiteX7" fmla="*/ 0 w 792480"/>
              <a:gd name="connsiteY7" fmla="*/ 435864 h 7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480" h="792480">
                <a:moveTo>
                  <a:pt x="0" y="435864"/>
                </a:moveTo>
                <a:lnTo>
                  <a:pt x="178308" y="435864"/>
                </a:lnTo>
                <a:lnTo>
                  <a:pt x="178308" y="0"/>
                </a:lnTo>
                <a:lnTo>
                  <a:pt x="614172" y="0"/>
                </a:lnTo>
                <a:lnTo>
                  <a:pt x="614172" y="435864"/>
                </a:lnTo>
                <a:lnTo>
                  <a:pt x="792480" y="435864"/>
                </a:lnTo>
                <a:lnTo>
                  <a:pt x="396240" y="792480"/>
                </a:lnTo>
                <a:lnTo>
                  <a:pt x="0" y="435864"/>
                </a:lnTo>
                <a:close/>
              </a:path>
            </a:pathLst>
          </a:custGeom>
          <a:solidFill>
            <a:schemeClr val="accent2"/>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298626" rIns="298626" bIns="322395" spcCol="1270" anchor="ctr"/>
          <a:lstStyle/>
          <a:p>
            <a:pPr algn="ctr" defTabSz="2133067">
              <a:lnSpc>
                <a:spcPct val="90000"/>
              </a:lnSpc>
              <a:spcAft>
                <a:spcPct val="35000"/>
              </a:spcAft>
              <a:defRPr/>
            </a:pPr>
            <a:endParaRPr lang="zh-CN" altLang="en-US" sz="4799"/>
          </a:p>
        </p:txBody>
      </p:sp>
      <p:sp>
        <p:nvSpPr>
          <p:cNvPr id="7" name="TextBox 6"/>
          <p:cNvSpPr txBox="1"/>
          <p:nvPr/>
        </p:nvSpPr>
        <p:spPr>
          <a:xfrm>
            <a:off x="1776646" y="1773495"/>
            <a:ext cx="6360453" cy="971973"/>
          </a:xfrm>
          <a:prstGeom prst="rect">
            <a:avLst/>
          </a:prstGeom>
          <a:noFill/>
        </p:spPr>
        <p:txBody>
          <a:bodyPr wrap="square" lIns="91416" tIns="45708" rIns="91416" bIns="45708" rtlCol="0">
            <a:spAutoFit/>
          </a:bodyPr>
          <a:lstStyle/>
          <a:p>
            <a:pPr>
              <a:lnSpc>
                <a:spcPct val="130000"/>
              </a:lnSpc>
            </a:pPr>
            <a:r>
              <a:rPr lang="zh-CN" altLang="en-US" sz="1466"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8" name="TextBox 7"/>
          <p:cNvSpPr txBox="1"/>
          <p:nvPr/>
        </p:nvSpPr>
        <p:spPr>
          <a:xfrm>
            <a:off x="2352560" y="3309266"/>
            <a:ext cx="6360453" cy="971973"/>
          </a:xfrm>
          <a:prstGeom prst="rect">
            <a:avLst/>
          </a:prstGeom>
          <a:noFill/>
        </p:spPr>
        <p:txBody>
          <a:bodyPr wrap="square" lIns="91416" tIns="45708" rIns="91416" bIns="45708" rtlCol="0">
            <a:spAutoFit/>
          </a:bodyPr>
          <a:lstStyle/>
          <a:p>
            <a:pPr>
              <a:lnSpc>
                <a:spcPct val="130000"/>
              </a:lnSpc>
            </a:pPr>
            <a:r>
              <a:rPr lang="zh-CN" altLang="en-US" sz="1466"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9" name="TextBox 8"/>
          <p:cNvSpPr txBox="1"/>
          <p:nvPr/>
        </p:nvSpPr>
        <p:spPr>
          <a:xfrm>
            <a:off x="3024460" y="4879668"/>
            <a:ext cx="6360453" cy="971973"/>
          </a:xfrm>
          <a:prstGeom prst="rect">
            <a:avLst/>
          </a:prstGeom>
          <a:noFill/>
        </p:spPr>
        <p:txBody>
          <a:bodyPr wrap="square" lIns="91416" tIns="45708" rIns="91416" bIns="45708" rtlCol="0">
            <a:spAutoFit/>
          </a:bodyPr>
          <a:lstStyle/>
          <a:p>
            <a:pPr>
              <a:lnSpc>
                <a:spcPct val="130000"/>
              </a:lnSpc>
            </a:pPr>
            <a:r>
              <a:rPr lang="zh-CN" altLang="en-US" sz="1466"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17" name="标题 1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1625721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7"/>
                                            </p:tgtEl>
                                            <p:attrNameLst>
                                              <p:attrName>style.visibility</p:attrName>
                                            </p:attrNameLst>
                                          </p:cBhvr>
                                          <p:to>
                                            <p:strVal val="visible"/>
                                          </p:to>
                                        </p:set>
                                        <p:animEffect transition="in" filter="wipe(left)">
                                          <p:cBhvr>
                                            <p:cTn id="12" dur="100"/>
                                            <p:tgtEl>
                                              <p:spTgt spid="7"/>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7"/>
                                            </p:tgtEl>
                                          </p:cBhvr>
                                          <p:to x="80000" y="100000"/>
                                        </p:animScale>
                                        <p:anim by="(#ppt_w*0.10)" calcmode="lin" valueType="num">
                                          <p:cBhvr>
                                            <p:cTn id="15" dur="50" autoRev="1" fill="hold">
                                              <p:stCondLst>
                                                <p:cond delay="0"/>
                                              </p:stCondLst>
                                            </p:cTn>
                                            <p:tgtEl>
                                              <p:spTgt spid="7"/>
                                            </p:tgtEl>
                                            <p:attrNameLst>
                                              <p:attrName>ppt_x</p:attrName>
                                            </p:attrNameLst>
                                          </p:cBhvr>
                                        </p:anim>
                                        <p:anim by="(-#ppt_w*0.10)" calcmode="lin" valueType="num">
                                          <p:cBhvr>
                                            <p:cTn id="16" dur="50" autoRev="1" fill="hold">
                                              <p:stCondLst>
                                                <p:cond delay="0"/>
                                              </p:stCondLst>
                                            </p:cTn>
                                            <p:tgtEl>
                                              <p:spTgt spid="7"/>
                                            </p:tgtEl>
                                            <p:attrNameLst>
                                              <p:attrName>ppt_y</p:attrName>
                                            </p:attrNameLst>
                                          </p:cBhvr>
                                        </p:anim>
                                        <p:animRot by="-480000">
                                          <p:cBhvr>
                                            <p:cTn id="17" dur="50" autoRev="1" fill="hold">
                                              <p:stCondLst>
                                                <p:cond delay="0"/>
                                              </p:stCondLst>
                                            </p:cTn>
                                            <p:tgtEl>
                                              <p:spTgt spid="7"/>
                                            </p:tgtEl>
                                            <p:attrNameLst>
                                              <p:attrName>r</p:attrName>
                                            </p:attrNameLst>
                                          </p:cBhvr>
                                        </p:animRot>
                                      </p:childTnLst>
                                    </p:cTn>
                                  </p:par>
                                </p:childTnLst>
                              </p:cTn>
                            </p:par>
                            <p:par>
                              <p:cTn id="18" fill="hold">
                                <p:stCondLst>
                                  <p:cond delay="339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3890"/>
                                </p:stCondLst>
                                <p:childTnLst>
                                  <p:par>
                                    <p:cTn id="23" presetID="2" presetClass="entr" presetSubtype="1" fill="hold" grpId="0" nodeType="afterEffect" p14:presetBounceEnd="42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42000">
                                          <p:cBhvr additive="base">
                                            <p:cTn id="25"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439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7280"/>
                                </p:stCondLst>
                                <p:childTnLst>
                                  <p:par>
                                    <p:cTn id="37" presetID="22" presetClass="entr" presetSubtype="1"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7780"/>
                                </p:stCondLst>
                                <p:childTnLst>
                                  <p:par>
                                    <p:cTn id="41" presetID="2" presetClass="entr" presetSubtype="1" fill="hold" grpId="0" nodeType="afterEffect" p14:presetBounceEnd="42000">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14:bounceEnd="42000">
                                          <p:cBhvr additive="base">
                                            <p:cTn id="43"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44" dur="500" fill="hold"/>
                                            <p:tgtEl>
                                              <p:spTgt spid="4"/>
                                            </p:tgtEl>
                                            <p:attrNameLst>
                                              <p:attrName>ppt_y</p:attrName>
                                            </p:attrNameLst>
                                          </p:cBhvr>
                                          <p:tavLst>
                                            <p:tav tm="0">
                                              <p:val>
                                                <p:strVal val="0-#ppt_h/2"/>
                                              </p:val>
                                            </p:tav>
                                            <p:tav tm="100000">
                                              <p:val>
                                                <p:strVal val="#ppt_y"/>
                                              </p:val>
                                            </p:tav>
                                          </p:tavLst>
                                        </p:anim>
                                      </p:childTnLst>
                                    </p:cTn>
                                  </p:par>
                                </p:childTnLst>
                              </p:cTn>
                            </p:par>
                            <p:par>
                              <p:cTn id="45" fill="hold">
                                <p:stCondLst>
                                  <p:cond delay="828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9"/>
                                            </p:tgtEl>
                                            <p:attrNameLst>
                                              <p:attrName>style.visibility</p:attrName>
                                            </p:attrNameLst>
                                          </p:cBhvr>
                                          <p:to>
                                            <p:strVal val="visible"/>
                                          </p:to>
                                        </p:set>
                                        <p:animEffect transition="in" filter="wipe(left)">
                                          <p:cBhvr>
                                            <p:cTn id="48" dur="100"/>
                                            <p:tgtEl>
                                              <p:spTgt spid="9"/>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9"/>
                                            </p:tgtEl>
                                          </p:cBhvr>
                                          <p:to x="80000" y="100000"/>
                                        </p:animScale>
                                        <p:anim by="(#ppt_w*0.10)" calcmode="lin" valueType="num">
                                          <p:cBhvr>
                                            <p:cTn id="51" dur="50" autoRev="1" fill="hold">
                                              <p:stCondLst>
                                                <p:cond delay="0"/>
                                              </p:stCondLst>
                                            </p:cTn>
                                            <p:tgtEl>
                                              <p:spTgt spid="9"/>
                                            </p:tgtEl>
                                            <p:attrNameLst>
                                              <p:attrName>ppt_x</p:attrName>
                                            </p:attrNameLst>
                                          </p:cBhvr>
                                        </p:anim>
                                        <p:anim by="(-#ppt_w*0.10)" calcmode="lin" valueType="num">
                                          <p:cBhvr>
                                            <p:cTn id="52" dur="50" autoRev="1" fill="hold">
                                              <p:stCondLst>
                                                <p:cond delay="0"/>
                                              </p:stCondLst>
                                            </p:cTn>
                                            <p:tgtEl>
                                              <p:spTgt spid="9"/>
                                            </p:tgtEl>
                                            <p:attrNameLst>
                                              <p:attrName>ppt_y</p:attrName>
                                            </p:attrNameLst>
                                          </p:cBhvr>
                                        </p:anim>
                                        <p:animRot by="-480000">
                                          <p:cBhvr>
                                            <p:cTn id="53"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7" grpId="1"/>
          <p:bldP spid="8" grpId="0"/>
          <p:bldP spid="8" grpId="1"/>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7"/>
                                            </p:tgtEl>
                                            <p:attrNameLst>
                                              <p:attrName>style.visibility</p:attrName>
                                            </p:attrNameLst>
                                          </p:cBhvr>
                                          <p:to>
                                            <p:strVal val="visible"/>
                                          </p:to>
                                        </p:set>
                                        <p:animEffect transition="in" filter="wipe(left)">
                                          <p:cBhvr>
                                            <p:cTn id="12" dur="100"/>
                                            <p:tgtEl>
                                              <p:spTgt spid="7"/>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7"/>
                                            </p:tgtEl>
                                          </p:cBhvr>
                                          <p:to x="80000" y="100000"/>
                                        </p:animScale>
                                        <p:anim by="(#ppt_w*0.10)" calcmode="lin" valueType="num">
                                          <p:cBhvr>
                                            <p:cTn id="15" dur="50" autoRev="1" fill="hold">
                                              <p:stCondLst>
                                                <p:cond delay="0"/>
                                              </p:stCondLst>
                                            </p:cTn>
                                            <p:tgtEl>
                                              <p:spTgt spid="7"/>
                                            </p:tgtEl>
                                            <p:attrNameLst>
                                              <p:attrName>ppt_x</p:attrName>
                                            </p:attrNameLst>
                                          </p:cBhvr>
                                        </p:anim>
                                        <p:anim by="(-#ppt_w*0.10)" calcmode="lin" valueType="num">
                                          <p:cBhvr>
                                            <p:cTn id="16" dur="50" autoRev="1" fill="hold">
                                              <p:stCondLst>
                                                <p:cond delay="0"/>
                                              </p:stCondLst>
                                            </p:cTn>
                                            <p:tgtEl>
                                              <p:spTgt spid="7"/>
                                            </p:tgtEl>
                                            <p:attrNameLst>
                                              <p:attrName>ppt_y</p:attrName>
                                            </p:attrNameLst>
                                          </p:cBhvr>
                                        </p:anim>
                                        <p:animRot by="-480000">
                                          <p:cBhvr>
                                            <p:cTn id="17" dur="50" autoRev="1" fill="hold">
                                              <p:stCondLst>
                                                <p:cond delay="0"/>
                                              </p:stCondLst>
                                            </p:cTn>
                                            <p:tgtEl>
                                              <p:spTgt spid="7"/>
                                            </p:tgtEl>
                                            <p:attrNameLst>
                                              <p:attrName>r</p:attrName>
                                            </p:attrNameLst>
                                          </p:cBhvr>
                                        </p:animRot>
                                      </p:childTnLst>
                                    </p:cTn>
                                  </p:par>
                                </p:childTnLst>
                              </p:cTn>
                            </p:par>
                            <p:par>
                              <p:cTn id="18" fill="hold">
                                <p:stCondLst>
                                  <p:cond delay="339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389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439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7280"/>
                                </p:stCondLst>
                                <p:childTnLst>
                                  <p:par>
                                    <p:cTn id="37" presetID="22" presetClass="entr" presetSubtype="1"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7780"/>
                                </p:stCondLst>
                                <p:childTnLst>
                                  <p:par>
                                    <p:cTn id="41" presetID="2" presetClass="entr" presetSubtype="1"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0-#ppt_h/2"/>
                                              </p:val>
                                            </p:tav>
                                            <p:tav tm="100000">
                                              <p:val>
                                                <p:strVal val="#ppt_y"/>
                                              </p:val>
                                            </p:tav>
                                          </p:tavLst>
                                        </p:anim>
                                      </p:childTnLst>
                                    </p:cTn>
                                  </p:par>
                                </p:childTnLst>
                              </p:cTn>
                            </p:par>
                            <p:par>
                              <p:cTn id="45" fill="hold">
                                <p:stCondLst>
                                  <p:cond delay="828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9"/>
                                            </p:tgtEl>
                                            <p:attrNameLst>
                                              <p:attrName>style.visibility</p:attrName>
                                            </p:attrNameLst>
                                          </p:cBhvr>
                                          <p:to>
                                            <p:strVal val="visible"/>
                                          </p:to>
                                        </p:set>
                                        <p:animEffect transition="in" filter="wipe(left)">
                                          <p:cBhvr>
                                            <p:cTn id="48" dur="100"/>
                                            <p:tgtEl>
                                              <p:spTgt spid="9"/>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9"/>
                                            </p:tgtEl>
                                          </p:cBhvr>
                                          <p:to x="80000" y="100000"/>
                                        </p:animScale>
                                        <p:anim by="(#ppt_w*0.10)" calcmode="lin" valueType="num">
                                          <p:cBhvr>
                                            <p:cTn id="51" dur="50" autoRev="1" fill="hold">
                                              <p:stCondLst>
                                                <p:cond delay="0"/>
                                              </p:stCondLst>
                                            </p:cTn>
                                            <p:tgtEl>
                                              <p:spTgt spid="9"/>
                                            </p:tgtEl>
                                            <p:attrNameLst>
                                              <p:attrName>ppt_x</p:attrName>
                                            </p:attrNameLst>
                                          </p:cBhvr>
                                        </p:anim>
                                        <p:anim by="(-#ppt_w*0.10)" calcmode="lin" valueType="num">
                                          <p:cBhvr>
                                            <p:cTn id="52" dur="50" autoRev="1" fill="hold">
                                              <p:stCondLst>
                                                <p:cond delay="0"/>
                                              </p:stCondLst>
                                            </p:cTn>
                                            <p:tgtEl>
                                              <p:spTgt spid="9"/>
                                            </p:tgtEl>
                                            <p:attrNameLst>
                                              <p:attrName>ppt_y</p:attrName>
                                            </p:attrNameLst>
                                          </p:cBhvr>
                                        </p:anim>
                                        <p:animRot by="-480000">
                                          <p:cBhvr>
                                            <p:cTn id="53"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7" grpId="1"/>
          <p:bldP spid="8" grpId="0"/>
          <p:bldP spid="8" grpId="1"/>
          <p:bldP spid="9" grpId="0"/>
          <p:bldP spid="9"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21"/>
          <p:cNvSpPr/>
          <p:nvPr/>
        </p:nvSpPr>
        <p:spPr>
          <a:xfrm rot="16200000" flipH="1">
            <a:off x="5048165" y="-1190856"/>
            <a:ext cx="2304516" cy="8349908"/>
          </a:xfrm>
          <a:prstGeom prst="round2SameRect">
            <a:avLst>
              <a:gd name="adj1" fmla="val 50000"/>
              <a:gd name="adj2" fmla="val 50000"/>
            </a:avLst>
          </a:prstGeom>
          <a:gradFill>
            <a:gsLst>
              <a:gs pos="70000">
                <a:schemeClr val="accent6">
                  <a:lumMod val="75000"/>
                </a:schemeClr>
              </a:gs>
              <a:gs pos="24000">
                <a:schemeClr val="accent2">
                  <a:lumMod val="20000"/>
                  <a:lumOff val="80000"/>
                </a:schemeClr>
              </a:gs>
              <a:gs pos="0">
                <a:schemeClr val="accent2">
                  <a:lumMod val="40000"/>
                  <a:lumOff val="60000"/>
                </a:schemeClr>
              </a:gs>
              <a:gs pos="50000">
                <a:srgbClr val="FFC000"/>
              </a:gs>
              <a:gs pos="82000">
                <a:srgbClr val="FFC000"/>
              </a:gs>
            </a:gsLst>
            <a:lin ang="27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3" tIns="60931" rIns="121863" bIns="60931" numCol="1" spcCol="0" rtlCol="0" fromWordArt="0" anchor="ctr" anchorCtr="0" forceAA="0" compatLnSpc="1">
            <a:prstTxWarp prst="textNoShape">
              <a:avLst/>
            </a:prstTxWarp>
            <a:noAutofit/>
          </a:bodyPr>
          <a:lstStyle/>
          <a:p>
            <a:pPr algn="ctr"/>
            <a:endParaRPr lang="bg-BG">
              <a:solidFill>
                <a:schemeClr val="bg1"/>
              </a:solidFill>
            </a:endParaRPr>
          </a:p>
        </p:txBody>
      </p:sp>
      <p:sp>
        <p:nvSpPr>
          <p:cNvPr id="3" name="Round Same Side Corner Rectangle 7"/>
          <p:cNvSpPr/>
          <p:nvPr/>
        </p:nvSpPr>
        <p:spPr>
          <a:xfrm rot="16200000" flipH="1">
            <a:off x="5168977" y="-1049845"/>
            <a:ext cx="2068145" cy="8067888"/>
          </a:xfrm>
          <a:prstGeom prst="round2SameRect">
            <a:avLst>
              <a:gd name="adj1" fmla="val 50000"/>
              <a:gd name="adj2" fmla="val 50000"/>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anchor="ctr"/>
          <a:lstStyle/>
          <a:p>
            <a:pPr algn="ctr" defTabSz="950562">
              <a:defRPr/>
            </a:pPr>
            <a:endParaRPr lang="bg-BG" sz="1900">
              <a:solidFill>
                <a:schemeClr val="bg1"/>
              </a:solidFill>
            </a:endParaRPr>
          </a:p>
        </p:txBody>
      </p:sp>
      <p:sp>
        <p:nvSpPr>
          <p:cNvPr id="4" name="标题 4"/>
          <p:cNvSpPr txBox="1">
            <a:spLocks/>
          </p:cNvSpPr>
          <p:nvPr/>
        </p:nvSpPr>
        <p:spPr>
          <a:xfrm>
            <a:off x="4305741" y="2467558"/>
            <a:ext cx="5091550" cy="1139010"/>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600" b="1" dirty="0">
                <a:solidFill>
                  <a:schemeClr val="bg1"/>
                </a:solidFill>
              </a:rPr>
              <a:t>单击此处添加标题</a:t>
            </a:r>
          </a:p>
        </p:txBody>
      </p:sp>
      <p:sp>
        <p:nvSpPr>
          <p:cNvPr id="5" name="文本框 8"/>
          <p:cNvSpPr txBox="1"/>
          <p:nvPr/>
        </p:nvSpPr>
        <p:spPr>
          <a:xfrm>
            <a:off x="5366266" y="2194237"/>
            <a:ext cx="1906476" cy="369333"/>
          </a:xfrm>
          <a:prstGeom prst="rect">
            <a:avLst/>
          </a:prstGeom>
          <a:noFill/>
        </p:spPr>
        <p:txBody>
          <a:bodyPr wrap="square" lIns="121863" tIns="60931" rIns="121863" bIns="60931" rtlCol="0">
            <a:spAutoFit/>
          </a:bodyPr>
          <a:lstStyle/>
          <a:p>
            <a:pPr algn="ctr"/>
            <a:r>
              <a:rPr lang="zh-CN" altLang="en-US" sz="1600" b="1" spc="800" dirty="0">
                <a:solidFill>
                  <a:schemeClr val="bg1"/>
                </a:solidFill>
                <a:latin typeface="微软雅黑" panose="020B0503020204020204" pitchFamily="34" charset="-122"/>
                <a:ea typeface="微软雅黑" panose="020B0503020204020204" pitchFamily="34" charset="-122"/>
              </a:rPr>
              <a:t>聚焦两会</a:t>
            </a:r>
          </a:p>
        </p:txBody>
      </p:sp>
      <p:cxnSp>
        <p:nvCxnSpPr>
          <p:cNvPr id="6" name="直接连接符 5"/>
          <p:cNvCxnSpPr/>
          <p:nvPr/>
        </p:nvCxnSpPr>
        <p:spPr>
          <a:xfrm>
            <a:off x="3350771"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28650" y="2378901"/>
            <a:ext cx="1976654" cy="0"/>
          </a:xfrm>
          <a:prstGeom prst="line">
            <a:avLst/>
          </a:prstGeom>
          <a:ln w="6350">
            <a:solidFill>
              <a:schemeClr val="bg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034839" y="2521866"/>
            <a:ext cx="1294052" cy="1036177"/>
            <a:chOff x="2448982" y="2108424"/>
            <a:chExt cx="970890" cy="777133"/>
          </a:xfrm>
        </p:grpSpPr>
        <p:sp>
          <p:nvSpPr>
            <p:cNvPr id="9" name="椭圆 8"/>
            <p:cNvSpPr/>
            <p:nvPr/>
          </p:nvSpPr>
          <p:spPr>
            <a:xfrm>
              <a:off x="2585913" y="2162254"/>
              <a:ext cx="669475" cy="669475"/>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标题 4"/>
            <p:cNvSpPr txBox="1">
              <a:spLocks/>
            </p:cNvSpPr>
            <p:nvPr/>
          </p:nvSpPr>
          <p:spPr>
            <a:xfrm>
              <a:off x="2448982" y="2108424"/>
              <a:ext cx="970890" cy="777133"/>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799" dirty="0">
                  <a:solidFill>
                    <a:schemeClr val="bg1"/>
                  </a:solidFill>
                  <a:latin typeface="Impact" pitchFamily="34" charset="0"/>
                  <a:ea typeface="微软雅黑" panose="020B0503020204020204" pitchFamily="34" charset="-122"/>
                  <a:cs typeface="+mn-cs"/>
                </a:rPr>
                <a:t>  02</a:t>
              </a:r>
              <a:endParaRPr lang="zh-CN" altLang="en-US" sz="4799" dirty="0">
                <a:solidFill>
                  <a:schemeClr val="bg1"/>
                </a:solidFill>
                <a:latin typeface="Impact" pitchFamily="34" charset="0"/>
                <a:ea typeface="微软雅黑" panose="020B0503020204020204" pitchFamily="34" charset="-122"/>
                <a:cs typeface="+mn-cs"/>
              </a:endParaRPr>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7246"/>
            <a:ext cx="3817620" cy="2237915"/>
          </a:xfrm>
          <a:prstGeom prst="rect">
            <a:avLst/>
          </a:prstGeom>
        </p:spPr>
      </p:pic>
    </p:spTree>
    <p:extLst>
      <p:ext uri="{BB962C8B-B14F-4D97-AF65-F5344CB8AC3E}">
        <p14:creationId xmlns:p14="http://schemas.microsoft.com/office/powerpoint/2010/main" val="12966823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900" fill="hold"/>
                                        <p:tgtEl>
                                          <p:spTgt spid="3"/>
                                        </p:tgtEl>
                                        <p:attrNameLst>
                                          <p:attrName>ppt_w</p:attrName>
                                        </p:attrNameLst>
                                      </p:cBhvr>
                                      <p:tavLst>
                                        <p:tav tm="0">
                                          <p:val>
                                            <p:fltVal val="0"/>
                                          </p:val>
                                        </p:tav>
                                        <p:tav tm="100000">
                                          <p:val>
                                            <p:strVal val="#ppt_w"/>
                                          </p:val>
                                        </p:tav>
                                      </p:tavLst>
                                    </p:anim>
                                    <p:anim calcmode="lin" valueType="num">
                                      <p:cBhvr>
                                        <p:cTn id="14" dur="900" fill="hold"/>
                                        <p:tgtEl>
                                          <p:spTgt spid="3"/>
                                        </p:tgtEl>
                                        <p:attrNameLst>
                                          <p:attrName>ppt_h</p:attrName>
                                        </p:attrNameLst>
                                      </p:cBhvr>
                                      <p:tavLst>
                                        <p:tav tm="0">
                                          <p:val>
                                            <p:fltVal val="0"/>
                                          </p:val>
                                        </p:tav>
                                        <p:tav tm="100000">
                                          <p:val>
                                            <p:strVal val="#ppt_h"/>
                                          </p:val>
                                        </p:tav>
                                      </p:tavLst>
                                    </p:anim>
                                    <p:animEffect transition="in" filter="fade">
                                      <p:cBhvr>
                                        <p:cTn id="15" dur="9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900" fill="hold"/>
                                        <p:tgtEl>
                                          <p:spTgt spid="2"/>
                                        </p:tgtEl>
                                        <p:attrNameLst>
                                          <p:attrName>ppt_w</p:attrName>
                                        </p:attrNameLst>
                                      </p:cBhvr>
                                      <p:tavLst>
                                        <p:tav tm="0">
                                          <p:val>
                                            <p:fltVal val="0"/>
                                          </p:val>
                                        </p:tav>
                                        <p:tav tm="100000">
                                          <p:val>
                                            <p:strVal val="#ppt_w"/>
                                          </p:val>
                                        </p:tav>
                                      </p:tavLst>
                                    </p:anim>
                                    <p:anim calcmode="lin" valueType="num">
                                      <p:cBhvr>
                                        <p:cTn id="19" dur="900" fill="hold"/>
                                        <p:tgtEl>
                                          <p:spTgt spid="2"/>
                                        </p:tgtEl>
                                        <p:attrNameLst>
                                          <p:attrName>ppt_h</p:attrName>
                                        </p:attrNameLst>
                                      </p:cBhvr>
                                      <p:tavLst>
                                        <p:tav tm="0">
                                          <p:val>
                                            <p:fltVal val="0"/>
                                          </p:val>
                                        </p:tav>
                                        <p:tav tm="100000">
                                          <p:val>
                                            <p:strVal val="#ppt_h"/>
                                          </p:val>
                                        </p:tav>
                                      </p:tavLst>
                                    </p:anim>
                                    <p:animEffect transition="in" filter="fade">
                                      <p:cBhvr>
                                        <p:cTn id="20" dur="900"/>
                                        <p:tgtEl>
                                          <p:spTgt spid="2"/>
                                        </p:tgtEl>
                                      </p:cBhvr>
                                    </p:animEffect>
                                  </p:childTnLst>
                                </p:cTn>
                              </p:par>
                            </p:childTnLst>
                          </p:cTn>
                        </p:par>
                        <p:par>
                          <p:cTn id="21" fill="hold">
                            <p:stCondLst>
                              <p:cond delay="19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4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550"/>
                                        <p:tgtEl>
                                          <p:spTgt spid="5"/>
                                        </p:tgtEl>
                                      </p:cBhvr>
                                    </p:animEffect>
                                  </p:childTnLst>
                                </p:cTn>
                              </p:par>
                            </p:childTnLst>
                          </p:cTn>
                        </p:par>
                        <p:par>
                          <p:cTn id="29" fill="hold">
                            <p:stCondLst>
                              <p:cond delay="39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445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950"/>
                            </p:stCondLst>
                            <p:childTnLst>
                              <p:par>
                                <p:cTn id="39" presetID="42"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4)"/>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下载更多PPT模板，请登陆蘑菇创意www.imogu.cn">
  <a:themeElements>
    <a:clrScheme name="自定义 1016">
      <a:dk1>
        <a:sysClr val="windowText" lastClr="000000"/>
      </a:dk1>
      <a:lt1>
        <a:sysClr val="window" lastClr="FFFFFF"/>
      </a:lt1>
      <a:dk2>
        <a:srgbClr val="BA1430"/>
      </a:dk2>
      <a:lt2>
        <a:srgbClr val="BA1430"/>
      </a:lt2>
      <a:accent1>
        <a:srgbClr val="BA1430"/>
      </a:accent1>
      <a:accent2>
        <a:srgbClr val="BA1430"/>
      </a:accent2>
      <a:accent3>
        <a:srgbClr val="BA1430"/>
      </a:accent3>
      <a:accent4>
        <a:srgbClr val="BA1430"/>
      </a:accent4>
      <a:accent5>
        <a:srgbClr val="BA1430"/>
      </a:accent5>
      <a:accent6>
        <a:srgbClr val="BA1430"/>
      </a:accent6>
      <a:hlink>
        <a:srgbClr val="0563C1"/>
      </a:hlink>
      <a:folHlink>
        <a:srgbClr val="954F72"/>
      </a:folHlink>
    </a:clrScheme>
    <a:fontScheme name="自定义 4">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1840</Words>
  <Application>Microsoft Office PowerPoint</Application>
  <PresentationFormat>宽屏</PresentationFormat>
  <Paragraphs>231</Paragraphs>
  <Slides>25</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BENMO Fengyue Bold</vt:lpstr>
      <vt:lpstr>LiHei Pro</vt:lpstr>
      <vt:lpstr>方正综艺简体</vt:lpstr>
      <vt:lpstr>华文黑体</vt:lpstr>
      <vt:lpstr>奶油小甜心-by阿沫</vt:lpstr>
      <vt:lpstr>宋体</vt:lpstr>
      <vt:lpstr>微软雅黑</vt:lpstr>
      <vt:lpstr>微软雅黑 Light</vt:lpstr>
      <vt:lpstr>Arial</vt:lpstr>
      <vt:lpstr>Arial Black</vt:lpstr>
      <vt:lpstr>Calibri</vt:lpstr>
      <vt:lpstr>Calibri Light</vt:lpstr>
      <vt:lpstr>Impact</vt:lpstr>
      <vt:lpstr>下载更多PPT模板，请登陆蘑菇创意www.imogu.cn</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(4)</dc:title>
  <dc:creator>MICHAEL</dc:creator>
  <cp:lastModifiedBy>hgfhfhg</cp:lastModifiedBy>
  <cp:revision>19</cp:revision>
  <dcterms:created xsi:type="dcterms:W3CDTF">2015-05-05T08:02:14Z</dcterms:created>
  <dcterms:modified xsi:type="dcterms:W3CDTF">2018-03-13T08:53:39Z</dcterms:modified>
</cp:coreProperties>
</file>