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427" r:id="rId2"/>
    <p:sldId id="428" r:id="rId3"/>
    <p:sldId id="429" r:id="rId4"/>
    <p:sldId id="430" r:id="rId5"/>
    <p:sldId id="457" r:id="rId6"/>
    <p:sldId id="458" r:id="rId7"/>
    <p:sldId id="459" r:id="rId8"/>
    <p:sldId id="489" r:id="rId9"/>
    <p:sldId id="460" r:id="rId10"/>
    <p:sldId id="492" r:id="rId11"/>
    <p:sldId id="493" r:id="rId12"/>
    <p:sldId id="494" r:id="rId13"/>
    <p:sldId id="490" r:id="rId14"/>
    <p:sldId id="495" r:id="rId15"/>
    <p:sldId id="496" r:id="rId16"/>
    <p:sldId id="497" r:id="rId17"/>
    <p:sldId id="498" r:id="rId18"/>
    <p:sldId id="491" r:id="rId19"/>
    <p:sldId id="499" r:id="rId20"/>
    <p:sldId id="500" r:id="rId21"/>
    <p:sldId id="501" r:id="rId22"/>
    <p:sldId id="502" r:id="rId23"/>
    <p:sldId id="503" r:id="rId24"/>
    <p:sldId id="504" r:id="rId25"/>
    <p:sldId id="50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9"/>
    <a:srgbClr val="409CC3"/>
    <a:srgbClr val="7C7A85"/>
    <a:srgbClr val="185C99"/>
    <a:srgbClr val="429CC1"/>
    <a:srgbClr val="7C7A87"/>
    <a:srgbClr val="9BDAF9"/>
    <a:srgbClr val="BDD7EE"/>
    <a:srgbClr val="DBDBDB"/>
    <a:srgbClr val="419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12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2" y="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AABF9-EF9A-41BB-ACD4-3704F73A32E2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76A1B-A685-4D5E-9C01-99EEBD5C0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60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60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82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406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80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6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14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428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27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07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951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77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6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591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268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1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252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856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30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229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79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24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882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096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9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38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20B765-A47C-4011-8546-E0F1C8D0E0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6021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97127-C27D-41AC-B7D6-38BE6101CC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93439" y="1345096"/>
            <a:ext cx="4640213" cy="4167809"/>
          </a:xfrm>
          <a:custGeom>
            <a:avLst/>
            <a:gdLst>
              <a:gd name="connsiteX0" fmla="*/ 0 w 9280425"/>
              <a:gd name="connsiteY0" fmla="*/ 0 h 8335618"/>
              <a:gd name="connsiteX1" fmla="*/ 9280425 w 9280425"/>
              <a:gd name="connsiteY1" fmla="*/ 0 h 8335618"/>
              <a:gd name="connsiteX2" fmla="*/ 9280425 w 9280425"/>
              <a:gd name="connsiteY2" fmla="*/ 8335618 h 8335618"/>
              <a:gd name="connsiteX3" fmla="*/ 0 w 9280425"/>
              <a:gd name="connsiteY3" fmla="*/ 8335618 h 8335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0425" h="8335618">
                <a:moveTo>
                  <a:pt x="0" y="0"/>
                </a:moveTo>
                <a:lnTo>
                  <a:pt x="9280425" y="0"/>
                </a:lnTo>
                <a:lnTo>
                  <a:pt x="9280425" y="8335618"/>
                </a:lnTo>
                <a:lnTo>
                  <a:pt x="0" y="83356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C359556-FC47-45C3-9919-B0848DA1DB6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58349" y="1345096"/>
            <a:ext cx="4640213" cy="4167809"/>
          </a:xfrm>
          <a:custGeom>
            <a:avLst/>
            <a:gdLst>
              <a:gd name="connsiteX0" fmla="*/ 0 w 9280425"/>
              <a:gd name="connsiteY0" fmla="*/ 0 h 8335618"/>
              <a:gd name="connsiteX1" fmla="*/ 9280425 w 9280425"/>
              <a:gd name="connsiteY1" fmla="*/ 0 h 8335618"/>
              <a:gd name="connsiteX2" fmla="*/ 9280425 w 9280425"/>
              <a:gd name="connsiteY2" fmla="*/ 8335618 h 8335618"/>
              <a:gd name="connsiteX3" fmla="*/ 0 w 9280425"/>
              <a:gd name="connsiteY3" fmla="*/ 8335618 h 8335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0425" h="8335618">
                <a:moveTo>
                  <a:pt x="0" y="0"/>
                </a:moveTo>
                <a:lnTo>
                  <a:pt x="9280425" y="0"/>
                </a:lnTo>
                <a:lnTo>
                  <a:pt x="9280425" y="8335618"/>
                </a:lnTo>
                <a:lnTo>
                  <a:pt x="0" y="83356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1452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30AFFAB-29D2-4324-9C9F-78FC12A5638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356429" y="689429"/>
            <a:ext cx="5479143" cy="5479143"/>
          </a:xfrm>
          <a:custGeom>
            <a:avLst/>
            <a:gdLst>
              <a:gd name="connsiteX0" fmla="*/ 0 w 4452730"/>
              <a:gd name="connsiteY0" fmla="*/ 0 h 10958286"/>
              <a:gd name="connsiteX1" fmla="*/ 4452730 w 4452730"/>
              <a:gd name="connsiteY1" fmla="*/ 0 h 10958286"/>
              <a:gd name="connsiteX2" fmla="*/ 4452730 w 4452730"/>
              <a:gd name="connsiteY2" fmla="*/ 10958286 h 10958286"/>
              <a:gd name="connsiteX3" fmla="*/ 0 w 4452730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730" h="10958286">
                <a:moveTo>
                  <a:pt x="0" y="0"/>
                </a:moveTo>
                <a:lnTo>
                  <a:pt x="4452730" y="0"/>
                </a:lnTo>
                <a:lnTo>
                  <a:pt x="4452730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87A7E82-871A-4514-BA3B-4B785073F5C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11479" y="689429"/>
            <a:ext cx="2226365" cy="5479143"/>
          </a:xfrm>
          <a:custGeom>
            <a:avLst/>
            <a:gdLst>
              <a:gd name="connsiteX0" fmla="*/ 0 w 4452730"/>
              <a:gd name="connsiteY0" fmla="*/ 0 h 10958286"/>
              <a:gd name="connsiteX1" fmla="*/ 4452730 w 4452730"/>
              <a:gd name="connsiteY1" fmla="*/ 0 h 10958286"/>
              <a:gd name="connsiteX2" fmla="*/ 4452730 w 4452730"/>
              <a:gd name="connsiteY2" fmla="*/ 10958286 h 10958286"/>
              <a:gd name="connsiteX3" fmla="*/ 0 w 4452730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730" h="10958286">
                <a:moveTo>
                  <a:pt x="0" y="0"/>
                </a:moveTo>
                <a:lnTo>
                  <a:pt x="4452730" y="0"/>
                </a:lnTo>
                <a:lnTo>
                  <a:pt x="4452730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F22C5F1-9637-4751-899E-24B9C250A11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54157" y="689429"/>
            <a:ext cx="2226365" cy="5479143"/>
          </a:xfrm>
          <a:custGeom>
            <a:avLst/>
            <a:gdLst>
              <a:gd name="connsiteX0" fmla="*/ 0 w 4452730"/>
              <a:gd name="connsiteY0" fmla="*/ 0 h 10958286"/>
              <a:gd name="connsiteX1" fmla="*/ 4452730 w 4452730"/>
              <a:gd name="connsiteY1" fmla="*/ 0 h 10958286"/>
              <a:gd name="connsiteX2" fmla="*/ 4452730 w 4452730"/>
              <a:gd name="connsiteY2" fmla="*/ 10958286 h 10958286"/>
              <a:gd name="connsiteX3" fmla="*/ 0 w 4452730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730" h="10958286">
                <a:moveTo>
                  <a:pt x="0" y="0"/>
                </a:moveTo>
                <a:lnTo>
                  <a:pt x="4452730" y="0"/>
                </a:lnTo>
                <a:lnTo>
                  <a:pt x="4452730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9964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8CAC1F-A620-4F76-BA44-43893790FC2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05200" y="718931"/>
            <a:ext cx="8004314" cy="5420140"/>
          </a:xfrm>
          <a:custGeom>
            <a:avLst/>
            <a:gdLst>
              <a:gd name="connsiteX0" fmla="*/ 0 w 16008628"/>
              <a:gd name="connsiteY0" fmla="*/ 0 h 10840279"/>
              <a:gd name="connsiteX1" fmla="*/ 16008628 w 16008628"/>
              <a:gd name="connsiteY1" fmla="*/ 0 h 10840279"/>
              <a:gd name="connsiteX2" fmla="*/ 16008628 w 16008628"/>
              <a:gd name="connsiteY2" fmla="*/ 10840279 h 10840279"/>
              <a:gd name="connsiteX3" fmla="*/ 0 w 16008628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8628" h="10840279">
                <a:moveTo>
                  <a:pt x="0" y="0"/>
                </a:moveTo>
                <a:lnTo>
                  <a:pt x="16008628" y="0"/>
                </a:lnTo>
                <a:lnTo>
                  <a:pt x="16008628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7219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EE1B70-683D-46ED-8093-CAF9A12DBB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73200" y="1843315"/>
            <a:ext cx="9245601" cy="3171370"/>
          </a:xfrm>
          <a:custGeom>
            <a:avLst/>
            <a:gdLst>
              <a:gd name="connsiteX0" fmla="*/ 0 w 18491201"/>
              <a:gd name="connsiteY0" fmla="*/ 0 h 6342740"/>
              <a:gd name="connsiteX1" fmla="*/ 18491201 w 18491201"/>
              <a:gd name="connsiteY1" fmla="*/ 0 h 6342740"/>
              <a:gd name="connsiteX2" fmla="*/ 18491201 w 18491201"/>
              <a:gd name="connsiteY2" fmla="*/ 6342740 h 6342740"/>
              <a:gd name="connsiteX3" fmla="*/ 0 w 18491201"/>
              <a:gd name="connsiteY3" fmla="*/ 6342740 h 634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1201" h="6342740">
                <a:moveTo>
                  <a:pt x="0" y="0"/>
                </a:moveTo>
                <a:lnTo>
                  <a:pt x="18491201" y="0"/>
                </a:lnTo>
                <a:lnTo>
                  <a:pt x="18491201" y="6342740"/>
                </a:lnTo>
                <a:lnTo>
                  <a:pt x="0" y="63427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51359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FBC410-DBDF-4AA4-8889-95850E6696F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79564" y="718931"/>
            <a:ext cx="4504372" cy="5420139"/>
          </a:xfrm>
          <a:custGeom>
            <a:avLst/>
            <a:gdLst>
              <a:gd name="connsiteX0" fmla="*/ 0 w 9008744"/>
              <a:gd name="connsiteY0" fmla="*/ 0 h 10840278"/>
              <a:gd name="connsiteX1" fmla="*/ 9008744 w 9008744"/>
              <a:gd name="connsiteY1" fmla="*/ 0 h 10840278"/>
              <a:gd name="connsiteX2" fmla="*/ 9008744 w 9008744"/>
              <a:gd name="connsiteY2" fmla="*/ 10840278 h 10840278"/>
              <a:gd name="connsiteX3" fmla="*/ 0 w 9008744"/>
              <a:gd name="connsiteY3" fmla="*/ 10840278 h 10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08744" h="10840278">
                <a:moveTo>
                  <a:pt x="0" y="0"/>
                </a:moveTo>
                <a:lnTo>
                  <a:pt x="9008744" y="0"/>
                </a:lnTo>
                <a:lnTo>
                  <a:pt x="9008744" y="10840278"/>
                </a:lnTo>
                <a:lnTo>
                  <a:pt x="0" y="108402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6151ED0-6B67-4B1B-B28C-DBD87123D3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34958" y="718931"/>
            <a:ext cx="4504372" cy="5420139"/>
          </a:xfrm>
          <a:custGeom>
            <a:avLst/>
            <a:gdLst>
              <a:gd name="connsiteX0" fmla="*/ 0 w 9008744"/>
              <a:gd name="connsiteY0" fmla="*/ 0 h 10840278"/>
              <a:gd name="connsiteX1" fmla="*/ 9008744 w 9008744"/>
              <a:gd name="connsiteY1" fmla="*/ 0 h 10840278"/>
              <a:gd name="connsiteX2" fmla="*/ 9008744 w 9008744"/>
              <a:gd name="connsiteY2" fmla="*/ 10840278 h 10840278"/>
              <a:gd name="connsiteX3" fmla="*/ 0 w 9008744"/>
              <a:gd name="connsiteY3" fmla="*/ 10840278 h 10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08744" h="10840278">
                <a:moveTo>
                  <a:pt x="0" y="0"/>
                </a:moveTo>
                <a:lnTo>
                  <a:pt x="9008744" y="0"/>
                </a:lnTo>
                <a:lnTo>
                  <a:pt x="9008744" y="10840278"/>
                </a:lnTo>
                <a:lnTo>
                  <a:pt x="0" y="108402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7724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EE95F4-3B86-492C-A439-D7606DF330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23253" y="1156253"/>
            <a:ext cx="4545496" cy="4545496"/>
          </a:xfrm>
          <a:custGeom>
            <a:avLst/>
            <a:gdLst>
              <a:gd name="connsiteX0" fmla="*/ 0 w 9090991"/>
              <a:gd name="connsiteY0" fmla="*/ 0 h 9090991"/>
              <a:gd name="connsiteX1" fmla="*/ 9090991 w 9090991"/>
              <a:gd name="connsiteY1" fmla="*/ 0 h 9090991"/>
              <a:gd name="connsiteX2" fmla="*/ 9090991 w 9090991"/>
              <a:gd name="connsiteY2" fmla="*/ 9090991 h 9090991"/>
              <a:gd name="connsiteX3" fmla="*/ 0 w 9090991"/>
              <a:gd name="connsiteY3" fmla="*/ 9090991 h 909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90991" h="9090991">
                <a:moveTo>
                  <a:pt x="0" y="0"/>
                </a:moveTo>
                <a:lnTo>
                  <a:pt x="9090991" y="0"/>
                </a:lnTo>
                <a:lnTo>
                  <a:pt x="9090991" y="9090991"/>
                </a:lnTo>
                <a:lnTo>
                  <a:pt x="0" y="909099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40054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3582AE7-9972-464A-8D54-C3BD188F05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84002" y="2325757"/>
            <a:ext cx="5355329" cy="3813313"/>
          </a:xfrm>
          <a:custGeom>
            <a:avLst/>
            <a:gdLst>
              <a:gd name="connsiteX0" fmla="*/ 0 w 10710658"/>
              <a:gd name="connsiteY0" fmla="*/ 0 h 7626626"/>
              <a:gd name="connsiteX1" fmla="*/ 10710658 w 10710658"/>
              <a:gd name="connsiteY1" fmla="*/ 0 h 7626626"/>
              <a:gd name="connsiteX2" fmla="*/ 10710658 w 10710658"/>
              <a:gd name="connsiteY2" fmla="*/ 7626626 h 7626626"/>
              <a:gd name="connsiteX3" fmla="*/ 0 w 10710658"/>
              <a:gd name="connsiteY3" fmla="*/ 7626626 h 762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0658" h="7626626">
                <a:moveTo>
                  <a:pt x="0" y="0"/>
                </a:moveTo>
                <a:lnTo>
                  <a:pt x="10710658" y="0"/>
                </a:lnTo>
                <a:lnTo>
                  <a:pt x="10710658" y="7626626"/>
                </a:lnTo>
                <a:lnTo>
                  <a:pt x="0" y="762662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E65647C-5F86-4D27-AC64-CF9719DE171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2669" y="2325757"/>
            <a:ext cx="5355329" cy="3813313"/>
          </a:xfrm>
          <a:custGeom>
            <a:avLst/>
            <a:gdLst>
              <a:gd name="connsiteX0" fmla="*/ 0 w 10710658"/>
              <a:gd name="connsiteY0" fmla="*/ 0 h 7626626"/>
              <a:gd name="connsiteX1" fmla="*/ 10710658 w 10710658"/>
              <a:gd name="connsiteY1" fmla="*/ 0 h 7626626"/>
              <a:gd name="connsiteX2" fmla="*/ 10710658 w 10710658"/>
              <a:gd name="connsiteY2" fmla="*/ 7626626 h 7626626"/>
              <a:gd name="connsiteX3" fmla="*/ 0 w 10710658"/>
              <a:gd name="connsiteY3" fmla="*/ 7626626 h 762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0658" h="7626626">
                <a:moveTo>
                  <a:pt x="0" y="0"/>
                </a:moveTo>
                <a:lnTo>
                  <a:pt x="10710658" y="0"/>
                </a:lnTo>
                <a:lnTo>
                  <a:pt x="10710658" y="7626626"/>
                </a:lnTo>
                <a:lnTo>
                  <a:pt x="0" y="762662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27658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4BD9A0-4761-4270-A8ED-795649D45CE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49896" y="689429"/>
            <a:ext cx="8892208" cy="5479143"/>
          </a:xfrm>
          <a:custGeom>
            <a:avLst/>
            <a:gdLst>
              <a:gd name="connsiteX0" fmla="*/ 0 w 17784416"/>
              <a:gd name="connsiteY0" fmla="*/ 0 h 10958286"/>
              <a:gd name="connsiteX1" fmla="*/ 17784416 w 17784416"/>
              <a:gd name="connsiteY1" fmla="*/ 0 h 10958286"/>
              <a:gd name="connsiteX2" fmla="*/ 17784416 w 17784416"/>
              <a:gd name="connsiteY2" fmla="*/ 10958286 h 10958286"/>
              <a:gd name="connsiteX3" fmla="*/ 0 w 17784416"/>
              <a:gd name="connsiteY3" fmla="*/ 10958286 h 109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84416" h="10958286">
                <a:moveTo>
                  <a:pt x="0" y="0"/>
                </a:moveTo>
                <a:lnTo>
                  <a:pt x="17784416" y="0"/>
                </a:lnTo>
                <a:lnTo>
                  <a:pt x="17784416" y="10958286"/>
                </a:lnTo>
                <a:lnTo>
                  <a:pt x="0" y="109582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0867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C095B03-9543-4BDB-95A7-3BAA24BF71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12192000"/>
              <a:gd name="connsiteY0" fmla="*/ 0 h 13716000"/>
              <a:gd name="connsiteX1" fmla="*/ 12192000 w 12192000"/>
              <a:gd name="connsiteY1" fmla="*/ 0 h 13716000"/>
              <a:gd name="connsiteX2" fmla="*/ 12192000 w 12192000"/>
              <a:gd name="connsiteY2" fmla="*/ 13716000 h 13716000"/>
              <a:gd name="connsiteX3" fmla="*/ 0 w 121920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716000">
                <a:moveTo>
                  <a:pt x="0" y="0"/>
                </a:moveTo>
                <a:lnTo>
                  <a:pt x="12192000" y="0"/>
                </a:lnTo>
                <a:lnTo>
                  <a:pt x="1219200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432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88D5CB6-3FDF-4427-B85B-938C64B3B3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716697 w 24384000"/>
              <a:gd name="connsiteY0" fmla="*/ 2690191 h 13716000"/>
              <a:gd name="connsiteX1" fmla="*/ 2716697 w 24384000"/>
              <a:gd name="connsiteY1" fmla="*/ 11025809 h 13716000"/>
              <a:gd name="connsiteX2" fmla="*/ 21667304 w 24384000"/>
              <a:gd name="connsiteY2" fmla="*/ 11025809 h 13716000"/>
              <a:gd name="connsiteX3" fmla="*/ 21667304 w 24384000"/>
              <a:gd name="connsiteY3" fmla="*/ 2690191 h 13716000"/>
              <a:gd name="connsiteX4" fmla="*/ 0 w 24384000"/>
              <a:gd name="connsiteY4" fmla="*/ 0 h 13716000"/>
              <a:gd name="connsiteX5" fmla="*/ 24384000 w 24384000"/>
              <a:gd name="connsiteY5" fmla="*/ 0 h 13716000"/>
              <a:gd name="connsiteX6" fmla="*/ 24384000 w 24384000"/>
              <a:gd name="connsiteY6" fmla="*/ 13716000 h 13716000"/>
              <a:gd name="connsiteX7" fmla="*/ 0 w 24384000"/>
              <a:gd name="connsiteY7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0" h="13716000">
                <a:moveTo>
                  <a:pt x="2716697" y="2690191"/>
                </a:moveTo>
                <a:lnTo>
                  <a:pt x="2716697" y="11025809"/>
                </a:lnTo>
                <a:lnTo>
                  <a:pt x="21667304" y="11025809"/>
                </a:lnTo>
                <a:lnTo>
                  <a:pt x="21667304" y="2690191"/>
                </a:lnTo>
                <a:close/>
                <a:moveTo>
                  <a:pt x="0" y="0"/>
                </a:moveTo>
                <a:lnTo>
                  <a:pt x="24384000" y="0"/>
                </a:lnTo>
                <a:lnTo>
                  <a:pt x="2438400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229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A2E48DA-83AB-4500-B4D6-2171BB74F0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21222" y="980268"/>
            <a:ext cx="4897465" cy="4897465"/>
          </a:xfrm>
          <a:custGeom>
            <a:avLst/>
            <a:gdLst>
              <a:gd name="connsiteX0" fmla="*/ 0 w 9794929"/>
              <a:gd name="connsiteY0" fmla="*/ 0 h 9794929"/>
              <a:gd name="connsiteX1" fmla="*/ 9794929 w 9794929"/>
              <a:gd name="connsiteY1" fmla="*/ 0 h 9794929"/>
              <a:gd name="connsiteX2" fmla="*/ 9794929 w 9794929"/>
              <a:gd name="connsiteY2" fmla="*/ 9794929 h 9794929"/>
              <a:gd name="connsiteX3" fmla="*/ 0 w 9794929"/>
              <a:gd name="connsiteY3" fmla="*/ 9794929 h 979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4929" h="9794929">
                <a:moveTo>
                  <a:pt x="0" y="0"/>
                </a:moveTo>
                <a:lnTo>
                  <a:pt x="9794929" y="0"/>
                </a:lnTo>
                <a:lnTo>
                  <a:pt x="9794929" y="9794929"/>
                </a:lnTo>
                <a:lnTo>
                  <a:pt x="0" y="97949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8835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25DFB5B-23D0-43CF-B365-7A610D20354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358348" y="1345096"/>
            <a:ext cx="9475304" cy="4167809"/>
          </a:xfrm>
          <a:custGeom>
            <a:avLst/>
            <a:gdLst>
              <a:gd name="connsiteX0" fmla="*/ 0 w 18950608"/>
              <a:gd name="connsiteY0" fmla="*/ 0 h 8335618"/>
              <a:gd name="connsiteX1" fmla="*/ 18950608 w 18950608"/>
              <a:gd name="connsiteY1" fmla="*/ 0 h 8335618"/>
              <a:gd name="connsiteX2" fmla="*/ 18950608 w 18950608"/>
              <a:gd name="connsiteY2" fmla="*/ 8335618 h 8335618"/>
              <a:gd name="connsiteX3" fmla="*/ 0 w 18950608"/>
              <a:gd name="connsiteY3" fmla="*/ 8335618 h 8335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50608" h="8335618">
                <a:moveTo>
                  <a:pt x="0" y="0"/>
                </a:moveTo>
                <a:lnTo>
                  <a:pt x="18950608" y="0"/>
                </a:lnTo>
                <a:lnTo>
                  <a:pt x="18950608" y="8335618"/>
                </a:lnTo>
                <a:lnTo>
                  <a:pt x="0" y="83356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4371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3EFB1F2-DEB1-4174-A3CA-9D6C624B503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68410" y="1231193"/>
            <a:ext cx="2879238" cy="4395617"/>
          </a:xfrm>
          <a:custGeom>
            <a:avLst/>
            <a:gdLst>
              <a:gd name="connsiteX0" fmla="*/ 1389599 w 5758475"/>
              <a:gd name="connsiteY0" fmla="*/ 6012037 h 8791233"/>
              <a:gd name="connsiteX1" fmla="*/ 2779197 w 5758475"/>
              <a:gd name="connsiteY1" fmla="*/ 7401635 h 8791233"/>
              <a:gd name="connsiteX2" fmla="*/ 1389599 w 5758475"/>
              <a:gd name="connsiteY2" fmla="*/ 8791233 h 8791233"/>
              <a:gd name="connsiteX3" fmla="*/ 2 w 5758475"/>
              <a:gd name="connsiteY3" fmla="*/ 7401635 h 8791233"/>
              <a:gd name="connsiteX4" fmla="*/ 2880753 w 5758475"/>
              <a:gd name="connsiteY4" fmla="*/ 4512675 h 8791233"/>
              <a:gd name="connsiteX5" fmla="*/ 4270349 w 5758475"/>
              <a:gd name="connsiteY5" fmla="*/ 5902272 h 8791233"/>
              <a:gd name="connsiteX6" fmla="*/ 2880753 w 5758475"/>
              <a:gd name="connsiteY6" fmla="*/ 7291869 h 8791233"/>
              <a:gd name="connsiteX7" fmla="*/ 1491155 w 5758475"/>
              <a:gd name="connsiteY7" fmla="*/ 5902272 h 8791233"/>
              <a:gd name="connsiteX8" fmla="*/ 4368879 w 5758475"/>
              <a:gd name="connsiteY8" fmla="*/ 3005282 h 8791233"/>
              <a:gd name="connsiteX9" fmla="*/ 5758475 w 5758475"/>
              <a:gd name="connsiteY9" fmla="*/ 4394879 h 8791233"/>
              <a:gd name="connsiteX10" fmla="*/ 4368879 w 5758475"/>
              <a:gd name="connsiteY10" fmla="*/ 5784476 h 8791233"/>
              <a:gd name="connsiteX11" fmla="*/ 2979281 w 5758475"/>
              <a:gd name="connsiteY11" fmla="*/ 4394879 h 8791233"/>
              <a:gd name="connsiteX12" fmla="*/ 2880751 w 5758475"/>
              <a:gd name="connsiteY12" fmla="*/ 1507393 h 8791233"/>
              <a:gd name="connsiteX13" fmla="*/ 4270351 w 5758475"/>
              <a:gd name="connsiteY13" fmla="*/ 2896990 h 8791233"/>
              <a:gd name="connsiteX14" fmla="*/ 2880753 w 5758475"/>
              <a:gd name="connsiteY14" fmla="*/ 4286586 h 8791233"/>
              <a:gd name="connsiteX15" fmla="*/ 1491157 w 5758475"/>
              <a:gd name="connsiteY15" fmla="*/ 2896990 h 8791233"/>
              <a:gd name="connsiteX16" fmla="*/ 1389599 w 5758475"/>
              <a:gd name="connsiteY16" fmla="*/ 0 h 8791233"/>
              <a:gd name="connsiteX17" fmla="*/ 2779195 w 5758475"/>
              <a:gd name="connsiteY17" fmla="*/ 1389598 h 8791233"/>
              <a:gd name="connsiteX18" fmla="*/ 1389599 w 5758475"/>
              <a:gd name="connsiteY18" fmla="*/ 2779194 h 8791233"/>
              <a:gd name="connsiteX19" fmla="*/ 0 w 5758475"/>
              <a:gd name="connsiteY19" fmla="*/ 1389598 h 879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58475" h="8791233">
                <a:moveTo>
                  <a:pt x="1389599" y="6012037"/>
                </a:moveTo>
                <a:lnTo>
                  <a:pt x="2779197" y="7401635"/>
                </a:lnTo>
                <a:lnTo>
                  <a:pt x="1389599" y="8791233"/>
                </a:lnTo>
                <a:lnTo>
                  <a:pt x="2" y="7401635"/>
                </a:lnTo>
                <a:close/>
                <a:moveTo>
                  <a:pt x="2880753" y="4512675"/>
                </a:moveTo>
                <a:lnTo>
                  <a:pt x="4270349" y="5902272"/>
                </a:lnTo>
                <a:lnTo>
                  <a:pt x="2880753" y="7291869"/>
                </a:lnTo>
                <a:lnTo>
                  <a:pt x="1491155" y="5902272"/>
                </a:lnTo>
                <a:close/>
                <a:moveTo>
                  <a:pt x="4368879" y="3005282"/>
                </a:moveTo>
                <a:lnTo>
                  <a:pt x="5758475" y="4394879"/>
                </a:lnTo>
                <a:lnTo>
                  <a:pt x="4368879" y="5784476"/>
                </a:lnTo>
                <a:lnTo>
                  <a:pt x="2979281" y="4394879"/>
                </a:lnTo>
                <a:close/>
                <a:moveTo>
                  <a:pt x="2880751" y="1507393"/>
                </a:moveTo>
                <a:lnTo>
                  <a:pt x="4270351" y="2896990"/>
                </a:lnTo>
                <a:lnTo>
                  <a:pt x="2880753" y="4286586"/>
                </a:lnTo>
                <a:lnTo>
                  <a:pt x="1491157" y="2896990"/>
                </a:lnTo>
                <a:close/>
                <a:moveTo>
                  <a:pt x="1389599" y="0"/>
                </a:moveTo>
                <a:lnTo>
                  <a:pt x="2779195" y="1389598"/>
                </a:lnTo>
                <a:lnTo>
                  <a:pt x="1389599" y="2779194"/>
                </a:lnTo>
                <a:lnTo>
                  <a:pt x="0" y="138959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55C52A-12D1-4571-8D0C-BB5BE76D5B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4353" y="1231193"/>
            <a:ext cx="2879237" cy="4395617"/>
          </a:xfrm>
          <a:custGeom>
            <a:avLst/>
            <a:gdLst>
              <a:gd name="connsiteX0" fmla="*/ 4368877 w 5758474"/>
              <a:gd name="connsiteY0" fmla="*/ 6012038 h 8791233"/>
              <a:gd name="connsiteX1" fmla="*/ 5758474 w 5758474"/>
              <a:gd name="connsiteY1" fmla="*/ 7401636 h 8791233"/>
              <a:gd name="connsiteX2" fmla="*/ 4368878 w 5758474"/>
              <a:gd name="connsiteY2" fmla="*/ 8791233 h 8791233"/>
              <a:gd name="connsiteX3" fmla="*/ 2979280 w 5758474"/>
              <a:gd name="connsiteY3" fmla="*/ 7401636 h 8791233"/>
              <a:gd name="connsiteX4" fmla="*/ 2877723 w 5758474"/>
              <a:gd name="connsiteY4" fmla="*/ 4504646 h 8791233"/>
              <a:gd name="connsiteX5" fmla="*/ 4267319 w 5758474"/>
              <a:gd name="connsiteY5" fmla="*/ 5894243 h 8791233"/>
              <a:gd name="connsiteX6" fmla="*/ 2877723 w 5758474"/>
              <a:gd name="connsiteY6" fmla="*/ 7283839 h 8791233"/>
              <a:gd name="connsiteX7" fmla="*/ 1488125 w 5758474"/>
              <a:gd name="connsiteY7" fmla="*/ 5894243 h 8791233"/>
              <a:gd name="connsiteX8" fmla="*/ 1389597 w 5758474"/>
              <a:gd name="connsiteY8" fmla="*/ 3006757 h 8791233"/>
              <a:gd name="connsiteX9" fmla="*/ 2779194 w 5758474"/>
              <a:gd name="connsiteY9" fmla="*/ 4396354 h 8791233"/>
              <a:gd name="connsiteX10" fmla="*/ 1389597 w 5758474"/>
              <a:gd name="connsiteY10" fmla="*/ 5785951 h 8791233"/>
              <a:gd name="connsiteX11" fmla="*/ 0 w 5758474"/>
              <a:gd name="connsiteY11" fmla="*/ 4396354 h 8791233"/>
              <a:gd name="connsiteX12" fmla="*/ 2877724 w 5758474"/>
              <a:gd name="connsiteY12" fmla="*/ 1499362 h 8791233"/>
              <a:gd name="connsiteX13" fmla="*/ 4267321 w 5758474"/>
              <a:gd name="connsiteY13" fmla="*/ 2888960 h 8791233"/>
              <a:gd name="connsiteX14" fmla="*/ 2877724 w 5758474"/>
              <a:gd name="connsiteY14" fmla="*/ 4278557 h 8791233"/>
              <a:gd name="connsiteX15" fmla="*/ 1488127 w 5758474"/>
              <a:gd name="connsiteY15" fmla="*/ 2888960 h 8791233"/>
              <a:gd name="connsiteX16" fmla="*/ 4368876 w 5758474"/>
              <a:gd name="connsiteY16" fmla="*/ 0 h 8791233"/>
              <a:gd name="connsiteX17" fmla="*/ 5758474 w 5758474"/>
              <a:gd name="connsiteY17" fmla="*/ 1389598 h 8791233"/>
              <a:gd name="connsiteX18" fmla="*/ 4368876 w 5758474"/>
              <a:gd name="connsiteY18" fmla="*/ 2779195 h 8791233"/>
              <a:gd name="connsiteX19" fmla="*/ 2979279 w 5758474"/>
              <a:gd name="connsiteY19" fmla="*/ 1389598 h 879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58474" h="8791233">
                <a:moveTo>
                  <a:pt x="4368877" y="6012038"/>
                </a:moveTo>
                <a:lnTo>
                  <a:pt x="5758474" y="7401636"/>
                </a:lnTo>
                <a:lnTo>
                  <a:pt x="4368878" y="8791233"/>
                </a:lnTo>
                <a:lnTo>
                  <a:pt x="2979280" y="7401636"/>
                </a:lnTo>
                <a:close/>
                <a:moveTo>
                  <a:pt x="2877723" y="4504646"/>
                </a:moveTo>
                <a:lnTo>
                  <a:pt x="4267319" y="5894243"/>
                </a:lnTo>
                <a:lnTo>
                  <a:pt x="2877723" y="7283839"/>
                </a:lnTo>
                <a:lnTo>
                  <a:pt x="1488125" y="5894243"/>
                </a:lnTo>
                <a:close/>
                <a:moveTo>
                  <a:pt x="1389597" y="3006757"/>
                </a:moveTo>
                <a:lnTo>
                  <a:pt x="2779194" y="4396354"/>
                </a:lnTo>
                <a:lnTo>
                  <a:pt x="1389597" y="5785951"/>
                </a:lnTo>
                <a:lnTo>
                  <a:pt x="0" y="4396354"/>
                </a:lnTo>
                <a:close/>
                <a:moveTo>
                  <a:pt x="2877724" y="1499362"/>
                </a:moveTo>
                <a:lnTo>
                  <a:pt x="4267321" y="2888960"/>
                </a:lnTo>
                <a:lnTo>
                  <a:pt x="2877724" y="4278557"/>
                </a:lnTo>
                <a:lnTo>
                  <a:pt x="1488127" y="2888960"/>
                </a:lnTo>
                <a:close/>
                <a:moveTo>
                  <a:pt x="4368876" y="0"/>
                </a:moveTo>
                <a:lnTo>
                  <a:pt x="5758474" y="1389598"/>
                </a:lnTo>
                <a:lnTo>
                  <a:pt x="4368876" y="2779195"/>
                </a:lnTo>
                <a:lnTo>
                  <a:pt x="2979279" y="138959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8073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0975CED-FC58-4625-8F80-86300B2FC1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43840" y="2163418"/>
            <a:ext cx="2531165" cy="2531165"/>
          </a:xfrm>
          <a:custGeom>
            <a:avLst/>
            <a:gdLst>
              <a:gd name="connsiteX0" fmla="*/ 0 w 5062329"/>
              <a:gd name="connsiteY0" fmla="*/ 0 h 5062330"/>
              <a:gd name="connsiteX1" fmla="*/ 5062329 w 5062329"/>
              <a:gd name="connsiteY1" fmla="*/ 0 h 5062330"/>
              <a:gd name="connsiteX2" fmla="*/ 5062329 w 5062329"/>
              <a:gd name="connsiteY2" fmla="*/ 5062330 h 5062330"/>
              <a:gd name="connsiteX3" fmla="*/ 0 w 5062329"/>
              <a:gd name="connsiteY3" fmla="*/ 5062330 h 506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2329" h="5062330">
                <a:moveTo>
                  <a:pt x="0" y="0"/>
                </a:moveTo>
                <a:lnTo>
                  <a:pt x="5062329" y="0"/>
                </a:lnTo>
                <a:lnTo>
                  <a:pt x="5062329" y="5062330"/>
                </a:lnTo>
                <a:lnTo>
                  <a:pt x="0" y="50623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5315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DED23CF-690D-4BEA-909B-E4D44A88FE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16996" y="2163418"/>
            <a:ext cx="2531165" cy="2531165"/>
          </a:xfrm>
          <a:custGeom>
            <a:avLst/>
            <a:gdLst>
              <a:gd name="connsiteX0" fmla="*/ 0 w 5062329"/>
              <a:gd name="connsiteY0" fmla="*/ 0 h 5062330"/>
              <a:gd name="connsiteX1" fmla="*/ 5062329 w 5062329"/>
              <a:gd name="connsiteY1" fmla="*/ 0 h 5062330"/>
              <a:gd name="connsiteX2" fmla="*/ 5062329 w 5062329"/>
              <a:gd name="connsiteY2" fmla="*/ 5062330 h 5062330"/>
              <a:gd name="connsiteX3" fmla="*/ 0 w 5062329"/>
              <a:gd name="connsiteY3" fmla="*/ 5062330 h 506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2329" h="5062330">
                <a:moveTo>
                  <a:pt x="0" y="0"/>
                </a:moveTo>
                <a:lnTo>
                  <a:pt x="5062329" y="0"/>
                </a:lnTo>
                <a:lnTo>
                  <a:pt x="5062329" y="5062330"/>
                </a:lnTo>
                <a:lnTo>
                  <a:pt x="0" y="50623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0975CED-FC58-4625-8F80-86300B2FC1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43840" y="2163418"/>
            <a:ext cx="2531165" cy="2531165"/>
          </a:xfrm>
          <a:custGeom>
            <a:avLst/>
            <a:gdLst>
              <a:gd name="connsiteX0" fmla="*/ 0 w 5062329"/>
              <a:gd name="connsiteY0" fmla="*/ 0 h 5062330"/>
              <a:gd name="connsiteX1" fmla="*/ 5062329 w 5062329"/>
              <a:gd name="connsiteY1" fmla="*/ 0 h 5062330"/>
              <a:gd name="connsiteX2" fmla="*/ 5062329 w 5062329"/>
              <a:gd name="connsiteY2" fmla="*/ 5062330 h 5062330"/>
              <a:gd name="connsiteX3" fmla="*/ 0 w 5062329"/>
              <a:gd name="connsiteY3" fmla="*/ 5062330 h 506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2329" h="5062330">
                <a:moveTo>
                  <a:pt x="0" y="0"/>
                </a:moveTo>
                <a:lnTo>
                  <a:pt x="5062329" y="0"/>
                </a:lnTo>
                <a:lnTo>
                  <a:pt x="5062329" y="5062330"/>
                </a:lnTo>
                <a:lnTo>
                  <a:pt x="0" y="50623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5475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A4BAE3B-D815-4C67-B4F8-8723CB5D064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13715" y="987745"/>
            <a:ext cx="4898572" cy="4882510"/>
          </a:xfrm>
          <a:custGeom>
            <a:avLst/>
            <a:gdLst>
              <a:gd name="connsiteX0" fmla="*/ 5107363 w 9797143"/>
              <a:gd name="connsiteY0" fmla="*/ 5075240 h 9765020"/>
              <a:gd name="connsiteX1" fmla="*/ 9797143 w 9797143"/>
              <a:gd name="connsiteY1" fmla="*/ 5075240 h 9765020"/>
              <a:gd name="connsiteX2" fmla="*/ 9797143 w 9797143"/>
              <a:gd name="connsiteY2" fmla="*/ 9765020 h 9765020"/>
              <a:gd name="connsiteX3" fmla="*/ 5107363 w 9797143"/>
              <a:gd name="connsiteY3" fmla="*/ 9765020 h 9765020"/>
              <a:gd name="connsiteX4" fmla="*/ 0 w 9797143"/>
              <a:gd name="connsiteY4" fmla="*/ 5075240 h 9765020"/>
              <a:gd name="connsiteX5" fmla="*/ 4689779 w 9797143"/>
              <a:gd name="connsiteY5" fmla="*/ 5075240 h 9765020"/>
              <a:gd name="connsiteX6" fmla="*/ 4689779 w 9797143"/>
              <a:gd name="connsiteY6" fmla="*/ 9765020 h 9765020"/>
              <a:gd name="connsiteX7" fmla="*/ 0 w 9797143"/>
              <a:gd name="connsiteY7" fmla="*/ 9765020 h 9765020"/>
              <a:gd name="connsiteX8" fmla="*/ 5107363 w 9797143"/>
              <a:gd name="connsiteY8" fmla="*/ 0 h 9765020"/>
              <a:gd name="connsiteX9" fmla="*/ 9797143 w 9797143"/>
              <a:gd name="connsiteY9" fmla="*/ 0 h 9765020"/>
              <a:gd name="connsiteX10" fmla="*/ 9797143 w 9797143"/>
              <a:gd name="connsiteY10" fmla="*/ 4689780 h 9765020"/>
              <a:gd name="connsiteX11" fmla="*/ 5107363 w 9797143"/>
              <a:gd name="connsiteY11" fmla="*/ 4689780 h 9765020"/>
              <a:gd name="connsiteX12" fmla="*/ 0 w 9797143"/>
              <a:gd name="connsiteY12" fmla="*/ 0 h 9765020"/>
              <a:gd name="connsiteX13" fmla="*/ 4689779 w 9797143"/>
              <a:gd name="connsiteY13" fmla="*/ 0 h 9765020"/>
              <a:gd name="connsiteX14" fmla="*/ 4689779 w 9797143"/>
              <a:gd name="connsiteY14" fmla="*/ 4689780 h 9765020"/>
              <a:gd name="connsiteX15" fmla="*/ 0 w 9797143"/>
              <a:gd name="connsiteY15" fmla="*/ 4689780 h 976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97143" h="9765020">
                <a:moveTo>
                  <a:pt x="5107363" y="5075240"/>
                </a:moveTo>
                <a:lnTo>
                  <a:pt x="9797143" y="5075240"/>
                </a:lnTo>
                <a:lnTo>
                  <a:pt x="9797143" y="9765020"/>
                </a:lnTo>
                <a:lnTo>
                  <a:pt x="5107363" y="9765020"/>
                </a:lnTo>
                <a:close/>
                <a:moveTo>
                  <a:pt x="0" y="5075240"/>
                </a:moveTo>
                <a:lnTo>
                  <a:pt x="4689779" y="5075240"/>
                </a:lnTo>
                <a:lnTo>
                  <a:pt x="4689779" y="9765020"/>
                </a:lnTo>
                <a:lnTo>
                  <a:pt x="0" y="9765020"/>
                </a:lnTo>
                <a:close/>
                <a:moveTo>
                  <a:pt x="5107363" y="0"/>
                </a:moveTo>
                <a:lnTo>
                  <a:pt x="9797143" y="0"/>
                </a:lnTo>
                <a:lnTo>
                  <a:pt x="9797143" y="4689780"/>
                </a:lnTo>
                <a:lnTo>
                  <a:pt x="5107363" y="4689780"/>
                </a:lnTo>
                <a:close/>
                <a:moveTo>
                  <a:pt x="0" y="0"/>
                </a:moveTo>
                <a:lnTo>
                  <a:pt x="4689779" y="0"/>
                </a:lnTo>
                <a:lnTo>
                  <a:pt x="4689779" y="4689780"/>
                </a:lnTo>
                <a:lnTo>
                  <a:pt x="0" y="46897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9981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ADEA3A-3003-437D-82B0-70D2F9C80D4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20748" y="4340088"/>
            <a:ext cx="6042992" cy="1736035"/>
          </a:xfrm>
          <a:custGeom>
            <a:avLst/>
            <a:gdLst>
              <a:gd name="connsiteX0" fmla="*/ 0 w 12085983"/>
              <a:gd name="connsiteY0" fmla="*/ 0 h 3472069"/>
              <a:gd name="connsiteX1" fmla="*/ 12085983 w 12085983"/>
              <a:gd name="connsiteY1" fmla="*/ 0 h 3472069"/>
              <a:gd name="connsiteX2" fmla="*/ 12085983 w 12085983"/>
              <a:gd name="connsiteY2" fmla="*/ 3472069 h 3472069"/>
              <a:gd name="connsiteX3" fmla="*/ 0 w 12085983"/>
              <a:gd name="connsiteY3" fmla="*/ 3472069 h 34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85983" h="3472069">
                <a:moveTo>
                  <a:pt x="0" y="0"/>
                </a:moveTo>
                <a:lnTo>
                  <a:pt x="12085983" y="0"/>
                </a:lnTo>
                <a:lnTo>
                  <a:pt x="12085983" y="3472069"/>
                </a:lnTo>
                <a:lnTo>
                  <a:pt x="0" y="347206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E6162CC-0D48-4787-84D2-3FD2E198FD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8262" y="781879"/>
            <a:ext cx="6042992" cy="1736035"/>
          </a:xfrm>
          <a:custGeom>
            <a:avLst/>
            <a:gdLst>
              <a:gd name="connsiteX0" fmla="*/ 0 w 12085983"/>
              <a:gd name="connsiteY0" fmla="*/ 0 h 3472069"/>
              <a:gd name="connsiteX1" fmla="*/ 12085983 w 12085983"/>
              <a:gd name="connsiteY1" fmla="*/ 0 h 3472069"/>
              <a:gd name="connsiteX2" fmla="*/ 12085983 w 12085983"/>
              <a:gd name="connsiteY2" fmla="*/ 3472069 h 3472069"/>
              <a:gd name="connsiteX3" fmla="*/ 0 w 12085983"/>
              <a:gd name="connsiteY3" fmla="*/ 3472069 h 34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85983" h="3472069">
                <a:moveTo>
                  <a:pt x="0" y="0"/>
                </a:moveTo>
                <a:lnTo>
                  <a:pt x="12085983" y="0"/>
                </a:lnTo>
                <a:lnTo>
                  <a:pt x="12085983" y="3472069"/>
                </a:lnTo>
                <a:lnTo>
                  <a:pt x="0" y="347206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0536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2937D3A-CBDE-4381-919E-2EFCB4CDFFA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19349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98097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F13560-F658-4983-9E0E-2BB581C0100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73997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2937D3A-CBDE-4381-919E-2EFCB4CDFFA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19349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1501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BDC5D1-40FA-40AE-A0D8-B474E51601A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73997" y="1629255"/>
            <a:ext cx="3599491" cy="3599491"/>
          </a:xfrm>
          <a:custGeom>
            <a:avLst/>
            <a:gdLst>
              <a:gd name="connsiteX0" fmla="*/ 0 w 7198982"/>
              <a:gd name="connsiteY0" fmla="*/ 0 h 7198982"/>
              <a:gd name="connsiteX1" fmla="*/ 7198982 w 7198982"/>
              <a:gd name="connsiteY1" fmla="*/ 0 h 7198982"/>
              <a:gd name="connsiteX2" fmla="*/ 7198982 w 7198982"/>
              <a:gd name="connsiteY2" fmla="*/ 7198982 h 7198982"/>
              <a:gd name="connsiteX3" fmla="*/ 0 w 7198982"/>
              <a:gd name="connsiteY3" fmla="*/ 7198982 h 719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8982" h="7198982">
                <a:moveTo>
                  <a:pt x="0" y="0"/>
                </a:moveTo>
                <a:lnTo>
                  <a:pt x="7198982" y="0"/>
                </a:lnTo>
                <a:lnTo>
                  <a:pt x="7198982" y="7198982"/>
                </a:lnTo>
                <a:lnTo>
                  <a:pt x="0" y="71989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692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BD442E3-B8E2-4E3B-8433-A3F499541AD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87628" y="0"/>
            <a:ext cx="4504373" cy="6858000"/>
          </a:xfrm>
          <a:custGeom>
            <a:avLst/>
            <a:gdLst>
              <a:gd name="connsiteX0" fmla="*/ 0 w 9008745"/>
              <a:gd name="connsiteY0" fmla="*/ 0 h 13716000"/>
              <a:gd name="connsiteX1" fmla="*/ 9008745 w 9008745"/>
              <a:gd name="connsiteY1" fmla="*/ 0 h 13716000"/>
              <a:gd name="connsiteX2" fmla="*/ 9008745 w 9008745"/>
              <a:gd name="connsiteY2" fmla="*/ 13716000 h 13716000"/>
              <a:gd name="connsiteX3" fmla="*/ 0 w 9008745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08745" h="13716000">
                <a:moveTo>
                  <a:pt x="0" y="0"/>
                </a:moveTo>
                <a:lnTo>
                  <a:pt x="9008745" y="0"/>
                </a:lnTo>
                <a:lnTo>
                  <a:pt x="900874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1575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6AFF68A-1400-4D7E-9E04-B401095025B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6586" y="631926"/>
            <a:ext cx="10878829" cy="3417561"/>
          </a:xfrm>
          <a:custGeom>
            <a:avLst/>
            <a:gdLst>
              <a:gd name="connsiteX0" fmla="*/ 0 w 21757657"/>
              <a:gd name="connsiteY0" fmla="*/ 0 h 6835121"/>
              <a:gd name="connsiteX1" fmla="*/ 21757657 w 21757657"/>
              <a:gd name="connsiteY1" fmla="*/ 0 h 6835121"/>
              <a:gd name="connsiteX2" fmla="*/ 21757657 w 21757657"/>
              <a:gd name="connsiteY2" fmla="*/ 6835121 h 6835121"/>
              <a:gd name="connsiteX3" fmla="*/ 0 w 21757657"/>
              <a:gd name="connsiteY3" fmla="*/ 6835121 h 683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57657" h="6835121">
                <a:moveTo>
                  <a:pt x="0" y="0"/>
                </a:moveTo>
                <a:lnTo>
                  <a:pt x="21757657" y="0"/>
                </a:lnTo>
                <a:lnTo>
                  <a:pt x="21757657" y="6835121"/>
                </a:lnTo>
                <a:lnTo>
                  <a:pt x="0" y="683512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0951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D80AA1F-7C5F-4C63-9B8C-B1D5A946C7A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" y="4049486"/>
            <a:ext cx="12192000" cy="2808515"/>
          </a:xfrm>
          <a:custGeom>
            <a:avLst/>
            <a:gdLst>
              <a:gd name="connsiteX0" fmla="*/ 0 w 24383999"/>
              <a:gd name="connsiteY0" fmla="*/ 0 h 5617029"/>
              <a:gd name="connsiteX1" fmla="*/ 24383999 w 24383999"/>
              <a:gd name="connsiteY1" fmla="*/ 0 h 5617029"/>
              <a:gd name="connsiteX2" fmla="*/ 24383999 w 24383999"/>
              <a:gd name="connsiteY2" fmla="*/ 5617029 h 5617029"/>
              <a:gd name="connsiteX3" fmla="*/ 0 w 24383999"/>
              <a:gd name="connsiteY3" fmla="*/ 5617029 h 561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9" h="5617029">
                <a:moveTo>
                  <a:pt x="0" y="0"/>
                </a:moveTo>
                <a:lnTo>
                  <a:pt x="24383999" y="0"/>
                </a:lnTo>
                <a:lnTo>
                  <a:pt x="24383999" y="5617029"/>
                </a:lnTo>
                <a:lnTo>
                  <a:pt x="0" y="56170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4043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D80AA1F-7C5F-4C63-9B8C-B1D5A946C7A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" y="-1"/>
            <a:ext cx="12192000" cy="2808515"/>
          </a:xfrm>
          <a:custGeom>
            <a:avLst/>
            <a:gdLst>
              <a:gd name="connsiteX0" fmla="*/ 0 w 24383999"/>
              <a:gd name="connsiteY0" fmla="*/ 0 h 5617029"/>
              <a:gd name="connsiteX1" fmla="*/ 24383999 w 24383999"/>
              <a:gd name="connsiteY1" fmla="*/ 0 h 5617029"/>
              <a:gd name="connsiteX2" fmla="*/ 24383999 w 24383999"/>
              <a:gd name="connsiteY2" fmla="*/ 5617029 h 5617029"/>
              <a:gd name="connsiteX3" fmla="*/ 0 w 24383999"/>
              <a:gd name="connsiteY3" fmla="*/ 5617029 h 561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9" h="5617029">
                <a:moveTo>
                  <a:pt x="0" y="0"/>
                </a:moveTo>
                <a:lnTo>
                  <a:pt x="24383999" y="0"/>
                </a:lnTo>
                <a:lnTo>
                  <a:pt x="24383999" y="5617029"/>
                </a:lnTo>
                <a:lnTo>
                  <a:pt x="0" y="56170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5554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E0AEEF9-CC85-4E5E-A04F-F68499DE28D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1199322"/>
            <a:ext cx="3644348" cy="4459357"/>
          </a:xfrm>
          <a:custGeom>
            <a:avLst/>
            <a:gdLst>
              <a:gd name="connsiteX0" fmla="*/ 0 w 7288696"/>
              <a:gd name="connsiteY0" fmla="*/ 0 h 8918714"/>
              <a:gd name="connsiteX1" fmla="*/ 7288696 w 7288696"/>
              <a:gd name="connsiteY1" fmla="*/ 0 h 8918714"/>
              <a:gd name="connsiteX2" fmla="*/ 7288696 w 7288696"/>
              <a:gd name="connsiteY2" fmla="*/ 8918714 h 8918714"/>
              <a:gd name="connsiteX3" fmla="*/ 0 w 7288696"/>
              <a:gd name="connsiteY3" fmla="*/ 8918714 h 891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8696" h="8918714">
                <a:moveTo>
                  <a:pt x="0" y="0"/>
                </a:moveTo>
                <a:lnTo>
                  <a:pt x="7288696" y="0"/>
                </a:lnTo>
                <a:lnTo>
                  <a:pt x="7288696" y="8918714"/>
                </a:lnTo>
                <a:lnTo>
                  <a:pt x="0" y="8918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F10D2B5-0209-4269-98BA-862B6E286E9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" y="0"/>
            <a:ext cx="3644348" cy="6858000"/>
          </a:xfrm>
          <a:custGeom>
            <a:avLst/>
            <a:gdLst>
              <a:gd name="connsiteX0" fmla="*/ 0 w 7288696"/>
              <a:gd name="connsiteY0" fmla="*/ 0 h 13716000"/>
              <a:gd name="connsiteX1" fmla="*/ 7288696 w 7288696"/>
              <a:gd name="connsiteY1" fmla="*/ 0 h 13716000"/>
              <a:gd name="connsiteX2" fmla="*/ 7288696 w 7288696"/>
              <a:gd name="connsiteY2" fmla="*/ 13716000 h 13716000"/>
              <a:gd name="connsiteX3" fmla="*/ 0 w 728869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8696" h="13716000">
                <a:moveTo>
                  <a:pt x="0" y="0"/>
                </a:moveTo>
                <a:lnTo>
                  <a:pt x="7288696" y="0"/>
                </a:lnTo>
                <a:lnTo>
                  <a:pt x="7288696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1944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2CB367-7F82-4205-AA80-B9B35BAA52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21E72A9-A301-491A-BD39-434B028F8A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61945" y="1981203"/>
            <a:ext cx="1523998" cy="1523998"/>
          </a:xfrm>
          <a:custGeom>
            <a:avLst/>
            <a:gdLst>
              <a:gd name="connsiteX0" fmla="*/ 1523998 w 3047996"/>
              <a:gd name="connsiteY0" fmla="*/ 0 h 3047996"/>
              <a:gd name="connsiteX1" fmla="*/ 3047996 w 3047996"/>
              <a:gd name="connsiteY1" fmla="*/ 1523998 h 3047996"/>
              <a:gd name="connsiteX2" fmla="*/ 1523998 w 3047996"/>
              <a:gd name="connsiteY2" fmla="*/ 3047996 h 3047996"/>
              <a:gd name="connsiteX3" fmla="*/ 0 w 3047996"/>
              <a:gd name="connsiteY3" fmla="*/ 1523998 h 3047996"/>
              <a:gd name="connsiteX4" fmla="*/ 1523998 w 3047996"/>
              <a:gd name="connsiteY4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96" h="3047996">
                <a:moveTo>
                  <a:pt x="1523998" y="0"/>
                </a:moveTo>
                <a:cubicBezTo>
                  <a:pt x="2365678" y="0"/>
                  <a:pt x="3047996" y="682317"/>
                  <a:pt x="3047996" y="1523998"/>
                </a:cubicBezTo>
                <a:cubicBezTo>
                  <a:pt x="3047996" y="2365679"/>
                  <a:pt x="2365678" y="3047996"/>
                  <a:pt x="1523998" y="3047996"/>
                </a:cubicBezTo>
                <a:cubicBezTo>
                  <a:pt x="682317" y="3047996"/>
                  <a:pt x="0" y="2365679"/>
                  <a:pt x="0" y="1523998"/>
                </a:cubicBezTo>
                <a:cubicBezTo>
                  <a:pt x="0" y="682317"/>
                  <a:pt x="682317" y="0"/>
                  <a:pt x="152399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9468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D83CA4C-7CA4-4F36-BB50-414F2770953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" y="0"/>
            <a:ext cx="5440018" cy="6858000"/>
          </a:xfrm>
          <a:custGeom>
            <a:avLst/>
            <a:gdLst>
              <a:gd name="connsiteX0" fmla="*/ 0 w 10880035"/>
              <a:gd name="connsiteY0" fmla="*/ 0 h 13716000"/>
              <a:gd name="connsiteX1" fmla="*/ 10880035 w 10880035"/>
              <a:gd name="connsiteY1" fmla="*/ 0 h 13716000"/>
              <a:gd name="connsiteX2" fmla="*/ 10880035 w 10880035"/>
              <a:gd name="connsiteY2" fmla="*/ 13716000 h 13716000"/>
              <a:gd name="connsiteX3" fmla="*/ 0 w 10880035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0035" h="13716000">
                <a:moveTo>
                  <a:pt x="0" y="0"/>
                </a:moveTo>
                <a:lnTo>
                  <a:pt x="10880035" y="0"/>
                </a:lnTo>
                <a:lnTo>
                  <a:pt x="1088003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947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2A0CB9C-B7D3-42E7-83BD-DBD8AAA7579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213247" y="1120179"/>
            <a:ext cx="3770855" cy="2374837"/>
          </a:xfrm>
          <a:custGeom>
            <a:avLst/>
            <a:gdLst>
              <a:gd name="connsiteX0" fmla="*/ 0 w 7541710"/>
              <a:gd name="connsiteY0" fmla="*/ 0 h 4749673"/>
              <a:gd name="connsiteX1" fmla="*/ 7541710 w 7541710"/>
              <a:gd name="connsiteY1" fmla="*/ 0 h 4749673"/>
              <a:gd name="connsiteX2" fmla="*/ 7541710 w 7541710"/>
              <a:gd name="connsiteY2" fmla="*/ 4749673 h 4749673"/>
              <a:gd name="connsiteX3" fmla="*/ 0 w 7541710"/>
              <a:gd name="connsiteY3" fmla="*/ 4749673 h 4749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1710" h="4749673">
                <a:moveTo>
                  <a:pt x="0" y="0"/>
                </a:moveTo>
                <a:lnTo>
                  <a:pt x="7541710" y="0"/>
                </a:lnTo>
                <a:lnTo>
                  <a:pt x="7541710" y="4749673"/>
                </a:lnTo>
                <a:lnTo>
                  <a:pt x="0" y="474967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390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3F7B34C-7BD9-4B37-AA88-C3807C7EB04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242136" y="1318701"/>
            <a:ext cx="3656408" cy="2297712"/>
          </a:xfrm>
          <a:custGeom>
            <a:avLst/>
            <a:gdLst>
              <a:gd name="connsiteX0" fmla="*/ 0 w 7312816"/>
              <a:gd name="connsiteY0" fmla="*/ 0 h 4595423"/>
              <a:gd name="connsiteX1" fmla="*/ 7312816 w 7312816"/>
              <a:gd name="connsiteY1" fmla="*/ 0 h 4595423"/>
              <a:gd name="connsiteX2" fmla="*/ 7312816 w 7312816"/>
              <a:gd name="connsiteY2" fmla="*/ 4595423 h 4595423"/>
              <a:gd name="connsiteX3" fmla="*/ 0 w 7312816"/>
              <a:gd name="connsiteY3" fmla="*/ 4595423 h 459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2816" h="4595423">
                <a:moveTo>
                  <a:pt x="0" y="0"/>
                </a:moveTo>
                <a:lnTo>
                  <a:pt x="7312816" y="0"/>
                </a:lnTo>
                <a:lnTo>
                  <a:pt x="7312816" y="4595423"/>
                </a:lnTo>
                <a:lnTo>
                  <a:pt x="0" y="459542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302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43BCB8B-75AA-42E9-9292-51839245509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87690" y="202479"/>
            <a:ext cx="2682656" cy="4743768"/>
          </a:xfrm>
          <a:custGeom>
            <a:avLst/>
            <a:gdLst>
              <a:gd name="connsiteX0" fmla="*/ 0 w 5365312"/>
              <a:gd name="connsiteY0" fmla="*/ 0 h 9487535"/>
              <a:gd name="connsiteX1" fmla="*/ 5365312 w 5365312"/>
              <a:gd name="connsiteY1" fmla="*/ 0 h 9487535"/>
              <a:gd name="connsiteX2" fmla="*/ 5365312 w 5365312"/>
              <a:gd name="connsiteY2" fmla="*/ 9487535 h 9487535"/>
              <a:gd name="connsiteX3" fmla="*/ 0 w 5365312"/>
              <a:gd name="connsiteY3" fmla="*/ 9487535 h 948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5312" h="9487535">
                <a:moveTo>
                  <a:pt x="0" y="0"/>
                </a:moveTo>
                <a:lnTo>
                  <a:pt x="5365312" y="0"/>
                </a:lnTo>
                <a:lnTo>
                  <a:pt x="5365312" y="9487535"/>
                </a:lnTo>
                <a:lnTo>
                  <a:pt x="0" y="94875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007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4D4BAE6-D4BF-4F3E-9958-D34B540DD22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339617" y="1295369"/>
            <a:ext cx="1443433" cy="2552437"/>
          </a:xfrm>
          <a:custGeom>
            <a:avLst/>
            <a:gdLst>
              <a:gd name="connsiteX0" fmla="*/ 0 w 2886866"/>
              <a:gd name="connsiteY0" fmla="*/ 0 h 5104873"/>
              <a:gd name="connsiteX1" fmla="*/ 2886866 w 2886866"/>
              <a:gd name="connsiteY1" fmla="*/ 0 h 5104873"/>
              <a:gd name="connsiteX2" fmla="*/ 2886866 w 2886866"/>
              <a:gd name="connsiteY2" fmla="*/ 5104873 h 5104873"/>
              <a:gd name="connsiteX3" fmla="*/ 0 w 2886866"/>
              <a:gd name="connsiteY3" fmla="*/ 5104873 h 510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866" h="5104873">
                <a:moveTo>
                  <a:pt x="0" y="0"/>
                </a:moveTo>
                <a:lnTo>
                  <a:pt x="2886866" y="0"/>
                </a:lnTo>
                <a:lnTo>
                  <a:pt x="2886866" y="5104873"/>
                </a:lnTo>
                <a:lnTo>
                  <a:pt x="0" y="510487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66E2789-5F62-4A87-BFA1-AE7E741B1F0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278364" y="1295369"/>
            <a:ext cx="1443433" cy="2552437"/>
          </a:xfrm>
          <a:custGeom>
            <a:avLst/>
            <a:gdLst>
              <a:gd name="connsiteX0" fmla="*/ 0 w 2886866"/>
              <a:gd name="connsiteY0" fmla="*/ 0 h 5104873"/>
              <a:gd name="connsiteX1" fmla="*/ 2886866 w 2886866"/>
              <a:gd name="connsiteY1" fmla="*/ 0 h 5104873"/>
              <a:gd name="connsiteX2" fmla="*/ 2886866 w 2886866"/>
              <a:gd name="connsiteY2" fmla="*/ 5104873 h 5104873"/>
              <a:gd name="connsiteX3" fmla="*/ 0 w 2886866"/>
              <a:gd name="connsiteY3" fmla="*/ 5104873 h 510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866" h="5104873">
                <a:moveTo>
                  <a:pt x="0" y="0"/>
                </a:moveTo>
                <a:lnTo>
                  <a:pt x="2886866" y="0"/>
                </a:lnTo>
                <a:lnTo>
                  <a:pt x="2886866" y="5104873"/>
                </a:lnTo>
                <a:lnTo>
                  <a:pt x="0" y="510487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5975F2E-A7FA-4F62-84A3-9B2B74B86E4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94243" y="1295369"/>
            <a:ext cx="1443433" cy="2552437"/>
          </a:xfrm>
          <a:custGeom>
            <a:avLst/>
            <a:gdLst>
              <a:gd name="connsiteX0" fmla="*/ 0 w 2886866"/>
              <a:gd name="connsiteY0" fmla="*/ 0 h 5104873"/>
              <a:gd name="connsiteX1" fmla="*/ 2886866 w 2886866"/>
              <a:gd name="connsiteY1" fmla="*/ 0 h 5104873"/>
              <a:gd name="connsiteX2" fmla="*/ 2886866 w 2886866"/>
              <a:gd name="connsiteY2" fmla="*/ 5104873 h 5104873"/>
              <a:gd name="connsiteX3" fmla="*/ 0 w 2886866"/>
              <a:gd name="connsiteY3" fmla="*/ 5104873 h 510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6866" h="5104873">
                <a:moveTo>
                  <a:pt x="0" y="0"/>
                </a:moveTo>
                <a:lnTo>
                  <a:pt x="2886866" y="0"/>
                </a:lnTo>
                <a:lnTo>
                  <a:pt x="2886866" y="5104873"/>
                </a:lnTo>
                <a:lnTo>
                  <a:pt x="0" y="510487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294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1FE4BDA-43CB-40A4-AAFD-078709EC3C9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561629" y="1458139"/>
            <a:ext cx="2965687" cy="3957017"/>
          </a:xfrm>
          <a:custGeom>
            <a:avLst/>
            <a:gdLst>
              <a:gd name="connsiteX0" fmla="*/ 0 w 5931373"/>
              <a:gd name="connsiteY0" fmla="*/ 0 h 7914033"/>
              <a:gd name="connsiteX1" fmla="*/ 5931373 w 5931373"/>
              <a:gd name="connsiteY1" fmla="*/ 0 h 7914033"/>
              <a:gd name="connsiteX2" fmla="*/ 5931373 w 5931373"/>
              <a:gd name="connsiteY2" fmla="*/ 7914033 h 7914033"/>
              <a:gd name="connsiteX3" fmla="*/ 0 w 5931373"/>
              <a:gd name="connsiteY3" fmla="*/ 7914033 h 791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373" h="7914033">
                <a:moveTo>
                  <a:pt x="0" y="0"/>
                </a:moveTo>
                <a:lnTo>
                  <a:pt x="5931373" y="0"/>
                </a:lnTo>
                <a:lnTo>
                  <a:pt x="5931373" y="7914033"/>
                </a:lnTo>
                <a:lnTo>
                  <a:pt x="0" y="79140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467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8ECA51-6E30-4177-AF25-7D4C7E647D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2669" y="718931"/>
            <a:ext cx="5355329" cy="5420139"/>
          </a:xfrm>
          <a:custGeom>
            <a:avLst/>
            <a:gdLst>
              <a:gd name="connsiteX0" fmla="*/ 0 w 10710658"/>
              <a:gd name="connsiteY0" fmla="*/ 0 h 10840278"/>
              <a:gd name="connsiteX1" fmla="*/ 10710658 w 10710658"/>
              <a:gd name="connsiteY1" fmla="*/ 0 h 10840278"/>
              <a:gd name="connsiteX2" fmla="*/ 10710658 w 10710658"/>
              <a:gd name="connsiteY2" fmla="*/ 10840278 h 10840278"/>
              <a:gd name="connsiteX3" fmla="*/ 0 w 10710658"/>
              <a:gd name="connsiteY3" fmla="*/ 10840278 h 10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0658" h="10840278">
                <a:moveTo>
                  <a:pt x="0" y="0"/>
                </a:moveTo>
                <a:lnTo>
                  <a:pt x="10710658" y="0"/>
                </a:lnTo>
                <a:lnTo>
                  <a:pt x="10710658" y="10840278"/>
                </a:lnTo>
                <a:lnTo>
                  <a:pt x="0" y="108402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80616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A92859-AC05-487C-8A71-7DE082D8143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819245" y="2815518"/>
            <a:ext cx="1555668" cy="2073766"/>
          </a:xfrm>
          <a:custGeom>
            <a:avLst/>
            <a:gdLst>
              <a:gd name="connsiteX0" fmla="*/ 0 w 3111336"/>
              <a:gd name="connsiteY0" fmla="*/ 0 h 4147532"/>
              <a:gd name="connsiteX1" fmla="*/ 3111336 w 3111336"/>
              <a:gd name="connsiteY1" fmla="*/ 0 h 4147532"/>
              <a:gd name="connsiteX2" fmla="*/ 3111336 w 3111336"/>
              <a:gd name="connsiteY2" fmla="*/ 4147532 h 4147532"/>
              <a:gd name="connsiteX3" fmla="*/ 0 w 3111336"/>
              <a:gd name="connsiteY3" fmla="*/ 4147532 h 4147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1336" h="4147532">
                <a:moveTo>
                  <a:pt x="0" y="0"/>
                </a:moveTo>
                <a:lnTo>
                  <a:pt x="3111336" y="0"/>
                </a:lnTo>
                <a:lnTo>
                  <a:pt x="3111336" y="4147532"/>
                </a:lnTo>
                <a:lnTo>
                  <a:pt x="0" y="414753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13105A3-FDF2-4A35-A86D-987BD710932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111227" y="1902509"/>
            <a:ext cx="3719319" cy="2342381"/>
          </a:xfrm>
          <a:custGeom>
            <a:avLst/>
            <a:gdLst>
              <a:gd name="connsiteX0" fmla="*/ 0 w 7438638"/>
              <a:gd name="connsiteY0" fmla="*/ 0 h 4684761"/>
              <a:gd name="connsiteX1" fmla="*/ 7438638 w 7438638"/>
              <a:gd name="connsiteY1" fmla="*/ 0 h 4684761"/>
              <a:gd name="connsiteX2" fmla="*/ 7438638 w 7438638"/>
              <a:gd name="connsiteY2" fmla="*/ 4684761 h 4684761"/>
              <a:gd name="connsiteX3" fmla="*/ 0 w 7438638"/>
              <a:gd name="connsiteY3" fmla="*/ 4684761 h 468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8638" h="4684761">
                <a:moveTo>
                  <a:pt x="0" y="0"/>
                </a:moveTo>
                <a:lnTo>
                  <a:pt x="7438638" y="0"/>
                </a:lnTo>
                <a:lnTo>
                  <a:pt x="7438638" y="4684761"/>
                </a:lnTo>
                <a:lnTo>
                  <a:pt x="0" y="468476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543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2B5A41B-AF74-4BF3-A1B7-AC531B75581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048153" y="3488690"/>
            <a:ext cx="1088700" cy="1925160"/>
          </a:xfrm>
          <a:custGeom>
            <a:avLst/>
            <a:gdLst>
              <a:gd name="connsiteX0" fmla="*/ 0 w 2177400"/>
              <a:gd name="connsiteY0" fmla="*/ 0 h 3850319"/>
              <a:gd name="connsiteX1" fmla="*/ 2177400 w 2177400"/>
              <a:gd name="connsiteY1" fmla="*/ 0 h 3850319"/>
              <a:gd name="connsiteX2" fmla="*/ 2177400 w 2177400"/>
              <a:gd name="connsiteY2" fmla="*/ 3850319 h 3850319"/>
              <a:gd name="connsiteX3" fmla="*/ 0 w 2177400"/>
              <a:gd name="connsiteY3" fmla="*/ 3850319 h 385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7400" h="3850319">
                <a:moveTo>
                  <a:pt x="0" y="0"/>
                </a:moveTo>
                <a:lnTo>
                  <a:pt x="2177400" y="0"/>
                </a:lnTo>
                <a:lnTo>
                  <a:pt x="2177400" y="3850319"/>
                </a:lnTo>
                <a:lnTo>
                  <a:pt x="0" y="38503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0E9A55B-6180-4C02-B374-E74F8D6438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71922" y="1455852"/>
            <a:ext cx="2695575" cy="3593306"/>
          </a:xfrm>
          <a:custGeom>
            <a:avLst/>
            <a:gdLst>
              <a:gd name="connsiteX0" fmla="*/ 0 w 5391150"/>
              <a:gd name="connsiteY0" fmla="*/ 0 h 7186611"/>
              <a:gd name="connsiteX1" fmla="*/ 5391150 w 5391150"/>
              <a:gd name="connsiteY1" fmla="*/ 0 h 7186611"/>
              <a:gd name="connsiteX2" fmla="*/ 5391150 w 5391150"/>
              <a:gd name="connsiteY2" fmla="*/ 7186611 h 7186611"/>
              <a:gd name="connsiteX3" fmla="*/ 0 w 5391150"/>
              <a:gd name="connsiteY3" fmla="*/ 7186611 h 718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1150" h="7186611">
                <a:moveTo>
                  <a:pt x="0" y="0"/>
                </a:moveTo>
                <a:lnTo>
                  <a:pt x="5391150" y="0"/>
                </a:lnTo>
                <a:lnTo>
                  <a:pt x="5391150" y="7186611"/>
                </a:lnTo>
                <a:lnTo>
                  <a:pt x="0" y="71866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8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3793406-23DF-45BB-A26E-AA30DC1EC5E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" y="1522794"/>
            <a:ext cx="4758289" cy="2855547"/>
          </a:xfrm>
          <a:custGeom>
            <a:avLst/>
            <a:gdLst>
              <a:gd name="connsiteX0" fmla="*/ 0 w 9516577"/>
              <a:gd name="connsiteY0" fmla="*/ 0 h 5711094"/>
              <a:gd name="connsiteX1" fmla="*/ 9516577 w 9516577"/>
              <a:gd name="connsiteY1" fmla="*/ 0 h 5711094"/>
              <a:gd name="connsiteX2" fmla="*/ 9516577 w 9516577"/>
              <a:gd name="connsiteY2" fmla="*/ 5711094 h 5711094"/>
              <a:gd name="connsiteX3" fmla="*/ 0 w 9516577"/>
              <a:gd name="connsiteY3" fmla="*/ 5711094 h 5711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16577" h="5711094">
                <a:moveTo>
                  <a:pt x="0" y="0"/>
                </a:moveTo>
                <a:lnTo>
                  <a:pt x="9516577" y="0"/>
                </a:lnTo>
                <a:lnTo>
                  <a:pt x="9516577" y="5711094"/>
                </a:lnTo>
                <a:lnTo>
                  <a:pt x="0" y="57110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715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000E348-7676-4F77-89DD-6F4F8F66280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47435" y="0"/>
            <a:ext cx="3022574" cy="3962723"/>
          </a:xfrm>
          <a:custGeom>
            <a:avLst/>
            <a:gdLst>
              <a:gd name="connsiteX0" fmla="*/ 0 w 6045148"/>
              <a:gd name="connsiteY0" fmla="*/ 0 h 7925446"/>
              <a:gd name="connsiteX1" fmla="*/ 6045148 w 6045148"/>
              <a:gd name="connsiteY1" fmla="*/ 0 h 7925446"/>
              <a:gd name="connsiteX2" fmla="*/ 6045148 w 6045148"/>
              <a:gd name="connsiteY2" fmla="*/ 7925446 h 7925446"/>
              <a:gd name="connsiteX3" fmla="*/ 0 w 6045148"/>
              <a:gd name="connsiteY3" fmla="*/ 7925446 h 792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5148" h="7925446">
                <a:moveTo>
                  <a:pt x="0" y="0"/>
                </a:moveTo>
                <a:lnTo>
                  <a:pt x="6045148" y="0"/>
                </a:lnTo>
                <a:lnTo>
                  <a:pt x="6045148" y="7925446"/>
                </a:lnTo>
                <a:lnTo>
                  <a:pt x="0" y="79254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E724093-A13B-4C85-B55C-51A6DA42F21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506740" y="0"/>
            <a:ext cx="3022574" cy="3962723"/>
          </a:xfrm>
          <a:custGeom>
            <a:avLst/>
            <a:gdLst>
              <a:gd name="connsiteX0" fmla="*/ 0 w 6045148"/>
              <a:gd name="connsiteY0" fmla="*/ 0 h 7925446"/>
              <a:gd name="connsiteX1" fmla="*/ 6045148 w 6045148"/>
              <a:gd name="connsiteY1" fmla="*/ 0 h 7925446"/>
              <a:gd name="connsiteX2" fmla="*/ 6045148 w 6045148"/>
              <a:gd name="connsiteY2" fmla="*/ 7925446 h 7925446"/>
              <a:gd name="connsiteX3" fmla="*/ 0 w 6045148"/>
              <a:gd name="connsiteY3" fmla="*/ 7925446 h 792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5148" h="7925446">
                <a:moveTo>
                  <a:pt x="0" y="0"/>
                </a:moveTo>
                <a:lnTo>
                  <a:pt x="6045148" y="0"/>
                </a:lnTo>
                <a:lnTo>
                  <a:pt x="6045148" y="7925446"/>
                </a:lnTo>
                <a:lnTo>
                  <a:pt x="0" y="79254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302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025C396-00E3-4190-B535-5B6F36E6420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869116" y="3157997"/>
            <a:ext cx="2129724" cy="3700003"/>
          </a:xfrm>
          <a:custGeom>
            <a:avLst/>
            <a:gdLst>
              <a:gd name="connsiteX0" fmla="*/ 0 w 4259448"/>
              <a:gd name="connsiteY0" fmla="*/ 0 h 7400006"/>
              <a:gd name="connsiteX1" fmla="*/ 4259448 w 4259448"/>
              <a:gd name="connsiteY1" fmla="*/ 0 h 7400006"/>
              <a:gd name="connsiteX2" fmla="*/ 4259448 w 4259448"/>
              <a:gd name="connsiteY2" fmla="*/ 7400006 h 7400006"/>
              <a:gd name="connsiteX3" fmla="*/ 0 w 4259448"/>
              <a:gd name="connsiteY3" fmla="*/ 7400006 h 740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9448" h="7400006">
                <a:moveTo>
                  <a:pt x="0" y="0"/>
                </a:moveTo>
                <a:lnTo>
                  <a:pt x="4259448" y="0"/>
                </a:lnTo>
                <a:lnTo>
                  <a:pt x="4259448" y="7400006"/>
                </a:lnTo>
                <a:lnTo>
                  <a:pt x="0" y="74000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DBED4E3-5846-4ED9-BDFA-F7C8E7C6316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77777" y="3157997"/>
            <a:ext cx="2129724" cy="3700003"/>
          </a:xfrm>
          <a:custGeom>
            <a:avLst/>
            <a:gdLst>
              <a:gd name="connsiteX0" fmla="*/ 0 w 4259448"/>
              <a:gd name="connsiteY0" fmla="*/ 0 h 7400006"/>
              <a:gd name="connsiteX1" fmla="*/ 4259448 w 4259448"/>
              <a:gd name="connsiteY1" fmla="*/ 0 h 7400006"/>
              <a:gd name="connsiteX2" fmla="*/ 4259448 w 4259448"/>
              <a:gd name="connsiteY2" fmla="*/ 7400006 h 7400006"/>
              <a:gd name="connsiteX3" fmla="*/ 0 w 4259448"/>
              <a:gd name="connsiteY3" fmla="*/ 7400006 h 740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9448" h="7400006">
                <a:moveTo>
                  <a:pt x="0" y="0"/>
                </a:moveTo>
                <a:lnTo>
                  <a:pt x="4259448" y="0"/>
                </a:lnTo>
                <a:lnTo>
                  <a:pt x="4259448" y="7400006"/>
                </a:lnTo>
                <a:lnTo>
                  <a:pt x="0" y="74000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361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6AF226-035A-4419-B521-3DE683FB6D6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2140857"/>
          </a:xfrm>
          <a:custGeom>
            <a:avLst/>
            <a:gdLst>
              <a:gd name="connsiteX0" fmla="*/ 0 w 24384000"/>
              <a:gd name="connsiteY0" fmla="*/ 0 h 4281714"/>
              <a:gd name="connsiteX1" fmla="*/ 24384000 w 24384000"/>
              <a:gd name="connsiteY1" fmla="*/ 0 h 4281714"/>
              <a:gd name="connsiteX2" fmla="*/ 24384000 w 24384000"/>
              <a:gd name="connsiteY2" fmla="*/ 4281714 h 4281714"/>
              <a:gd name="connsiteX3" fmla="*/ 0 w 24384000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4281714">
                <a:moveTo>
                  <a:pt x="0" y="0"/>
                </a:moveTo>
                <a:lnTo>
                  <a:pt x="24384000" y="0"/>
                </a:lnTo>
                <a:lnTo>
                  <a:pt x="24384000" y="4281714"/>
                </a:lnTo>
                <a:lnTo>
                  <a:pt x="0" y="42817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048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909E9EC-0EEC-4D8C-8EFE-3E3827D1DFF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178826" y="1414670"/>
            <a:ext cx="4028661" cy="4028661"/>
          </a:xfrm>
          <a:custGeom>
            <a:avLst/>
            <a:gdLst>
              <a:gd name="connsiteX0" fmla="*/ 0 w 8057322"/>
              <a:gd name="connsiteY0" fmla="*/ 0 h 8057322"/>
              <a:gd name="connsiteX1" fmla="*/ 8057322 w 8057322"/>
              <a:gd name="connsiteY1" fmla="*/ 0 h 8057322"/>
              <a:gd name="connsiteX2" fmla="*/ 8057322 w 8057322"/>
              <a:gd name="connsiteY2" fmla="*/ 8057322 h 8057322"/>
              <a:gd name="connsiteX3" fmla="*/ 0 w 8057322"/>
              <a:gd name="connsiteY3" fmla="*/ 8057322 h 805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7322" h="8057322">
                <a:moveTo>
                  <a:pt x="0" y="0"/>
                </a:moveTo>
                <a:lnTo>
                  <a:pt x="8057322" y="0"/>
                </a:lnTo>
                <a:lnTo>
                  <a:pt x="8057322" y="8057322"/>
                </a:lnTo>
                <a:lnTo>
                  <a:pt x="0" y="80573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839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AC2015A-D146-4EAC-B054-A21C8D16664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62269" y="1265583"/>
            <a:ext cx="4697063" cy="4326835"/>
          </a:xfrm>
          <a:custGeom>
            <a:avLst/>
            <a:gdLst>
              <a:gd name="connsiteX0" fmla="*/ 0 w 9394125"/>
              <a:gd name="connsiteY0" fmla="*/ 0 h 8653670"/>
              <a:gd name="connsiteX1" fmla="*/ 9394125 w 9394125"/>
              <a:gd name="connsiteY1" fmla="*/ 0 h 8653670"/>
              <a:gd name="connsiteX2" fmla="*/ 9394125 w 9394125"/>
              <a:gd name="connsiteY2" fmla="*/ 8653670 h 8653670"/>
              <a:gd name="connsiteX3" fmla="*/ 0 w 9394125"/>
              <a:gd name="connsiteY3" fmla="*/ 8653670 h 8653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4125" h="8653670">
                <a:moveTo>
                  <a:pt x="0" y="0"/>
                </a:moveTo>
                <a:lnTo>
                  <a:pt x="9394125" y="0"/>
                </a:lnTo>
                <a:lnTo>
                  <a:pt x="9394125" y="8653670"/>
                </a:lnTo>
                <a:lnTo>
                  <a:pt x="0" y="86536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4F48A73-1A1D-467F-BB23-23079DDA884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32669" y="1265583"/>
            <a:ext cx="4697063" cy="4326835"/>
          </a:xfrm>
          <a:custGeom>
            <a:avLst/>
            <a:gdLst>
              <a:gd name="connsiteX0" fmla="*/ 0 w 9394125"/>
              <a:gd name="connsiteY0" fmla="*/ 0 h 8653670"/>
              <a:gd name="connsiteX1" fmla="*/ 9394125 w 9394125"/>
              <a:gd name="connsiteY1" fmla="*/ 0 h 8653670"/>
              <a:gd name="connsiteX2" fmla="*/ 9394125 w 9394125"/>
              <a:gd name="connsiteY2" fmla="*/ 8653670 h 8653670"/>
              <a:gd name="connsiteX3" fmla="*/ 0 w 9394125"/>
              <a:gd name="connsiteY3" fmla="*/ 8653670 h 8653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4125" h="8653670">
                <a:moveTo>
                  <a:pt x="0" y="0"/>
                </a:moveTo>
                <a:lnTo>
                  <a:pt x="9394125" y="0"/>
                </a:lnTo>
                <a:lnTo>
                  <a:pt x="9394125" y="8653670"/>
                </a:lnTo>
                <a:lnTo>
                  <a:pt x="0" y="86536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03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F62B029-846E-46D7-B389-6B89278F19A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5936974" cy="6858000"/>
          </a:xfrm>
          <a:custGeom>
            <a:avLst/>
            <a:gdLst>
              <a:gd name="connsiteX0" fmla="*/ 0 w 11873948"/>
              <a:gd name="connsiteY0" fmla="*/ 0 h 13716000"/>
              <a:gd name="connsiteX1" fmla="*/ 11873948 w 11873948"/>
              <a:gd name="connsiteY1" fmla="*/ 0 h 13716000"/>
              <a:gd name="connsiteX2" fmla="*/ 11873948 w 11873948"/>
              <a:gd name="connsiteY2" fmla="*/ 13716000 h 13716000"/>
              <a:gd name="connsiteX3" fmla="*/ 0 w 1187394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73948" h="13716000">
                <a:moveTo>
                  <a:pt x="0" y="0"/>
                </a:moveTo>
                <a:lnTo>
                  <a:pt x="11873948" y="0"/>
                </a:lnTo>
                <a:lnTo>
                  <a:pt x="11873948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1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4DC60A6-D60F-47D4-B425-CF0808B40E8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151783" y="1407235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5CE2B11-185C-4F93-B350-EE073CFB27A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15739" y="1407235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A7B41B7-D15F-44C0-8766-D962873FC78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987826" y="1407235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191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B82991-8E55-40D1-9862-4B931E21DAF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19201" y="1075496"/>
            <a:ext cx="4151086" cy="4151086"/>
          </a:xfrm>
          <a:custGeom>
            <a:avLst/>
            <a:gdLst>
              <a:gd name="connsiteX0" fmla="*/ 4151086 w 8302172"/>
              <a:gd name="connsiteY0" fmla="*/ 0 h 8302172"/>
              <a:gd name="connsiteX1" fmla="*/ 8302172 w 8302172"/>
              <a:gd name="connsiteY1" fmla="*/ 4151086 h 8302172"/>
              <a:gd name="connsiteX2" fmla="*/ 4151086 w 8302172"/>
              <a:gd name="connsiteY2" fmla="*/ 8302172 h 8302172"/>
              <a:gd name="connsiteX3" fmla="*/ 0 w 8302172"/>
              <a:gd name="connsiteY3" fmla="*/ 4151086 h 8302172"/>
              <a:gd name="connsiteX4" fmla="*/ 4151086 w 8302172"/>
              <a:gd name="connsiteY4" fmla="*/ 0 h 830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2172" h="8302172">
                <a:moveTo>
                  <a:pt x="4151086" y="0"/>
                </a:moveTo>
                <a:cubicBezTo>
                  <a:pt x="6443667" y="0"/>
                  <a:pt x="8302172" y="1858505"/>
                  <a:pt x="8302172" y="4151086"/>
                </a:cubicBezTo>
                <a:cubicBezTo>
                  <a:pt x="8302172" y="6443667"/>
                  <a:pt x="6443667" y="8302172"/>
                  <a:pt x="4151086" y="8302172"/>
                </a:cubicBezTo>
                <a:cubicBezTo>
                  <a:pt x="1858505" y="8302172"/>
                  <a:pt x="0" y="6443667"/>
                  <a:pt x="0" y="4151086"/>
                </a:cubicBezTo>
                <a:cubicBezTo>
                  <a:pt x="0" y="1858505"/>
                  <a:pt x="1858505" y="0"/>
                  <a:pt x="415108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7423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35B736C-B1BC-4ABC-97AE-D73484B7AEB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078357" y="1407235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F9C69E4-2143-4AFE-91B2-C5C11692B3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25208" y="1407235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C415AF9-2EC7-4787-8A5E-64B10256580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078357" y="3562331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A6D76B7-A4D3-4656-928B-2385C34DAFB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25208" y="3562331"/>
            <a:ext cx="1888435" cy="1888435"/>
          </a:xfrm>
          <a:custGeom>
            <a:avLst/>
            <a:gdLst>
              <a:gd name="connsiteX0" fmla="*/ 0 w 3776870"/>
              <a:gd name="connsiteY0" fmla="*/ 0 h 3776870"/>
              <a:gd name="connsiteX1" fmla="*/ 3776870 w 3776870"/>
              <a:gd name="connsiteY1" fmla="*/ 0 h 3776870"/>
              <a:gd name="connsiteX2" fmla="*/ 3776870 w 3776870"/>
              <a:gd name="connsiteY2" fmla="*/ 3776870 h 3776870"/>
              <a:gd name="connsiteX3" fmla="*/ 0 w 3776870"/>
              <a:gd name="connsiteY3" fmla="*/ 3776870 h 377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6870" h="3776870">
                <a:moveTo>
                  <a:pt x="0" y="0"/>
                </a:moveTo>
                <a:lnTo>
                  <a:pt x="3776870" y="0"/>
                </a:lnTo>
                <a:lnTo>
                  <a:pt x="3776870" y="3776870"/>
                </a:lnTo>
                <a:lnTo>
                  <a:pt x="0" y="37768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941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CB3E85-635E-4A8D-83FF-4E067CA4EB9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021943" y="0"/>
            <a:ext cx="7170057" cy="6858000"/>
          </a:xfrm>
          <a:custGeom>
            <a:avLst/>
            <a:gdLst>
              <a:gd name="connsiteX0" fmla="*/ 0 w 14340114"/>
              <a:gd name="connsiteY0" fmla="*/ 0 h 13716000"/>
              <a:gd name="connsiteX1" fmla="*/ 14340114 w 14340114"/>
              <a:gd name="connsiteY1" fmla="*/ 0 h 13716000"/>
              <a:gd name="connsiteX2" fmla="*/ 14340114 w 14340114"/>
              <a:gd name="connsiteY2" fmla="*/ 13716000 h 13716000"/>
              <a:gd name="connsiteX3" fmla="*/ 0 w 14340114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40114" h="13716000">
                <a:moveTo>
                  <a:pt x="0" y="0"/>
                </a:moveTo>
                <a:lnTo>
                  <a:pt x="14340114" y="0"/>
                </a:lnTo>
                <a:lnTo>
                  <a:pt x="14340114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47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04C5FA5-546C-407D-9B0E-92014836222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3432629"/>
            <a:ext cx="12192000" cy="3425372"/>
          </a:xfrm>
          <a:custGeom>
            <a:avLst/>
            <a:gdLst>
              <a:gd name="connsiteX0" fmla="*/ 0 w 24384000"/>
              <a:gd name="connsiteY0" fmla="*/ 0 h 6850743"/>
              <a:gd name="connsiteX1" fmla="*/ 24384000 w 24384000"/>
              <a:gd name="connsiteY1" fmla="*/ 0 h 6850743"/>
              <a:gd name="connsiteX2" fmla="*/ 24384000 w 24384000"/>
              <a:gd name="connsiteY2" fmla="*/ 6850743 h 6850743"/>
              <a:gd name="connsiteX3" fmla="*/ 0 w 24384000"/>
              <a:gd name="connsiteY3" fmla="*/ 6850743 h 685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6850743">
                <a:moveTo>
                  <a:pt x="0" y="0"/>
                </a:moveTo>
                <a:lnTo>
                  <a:pt x="24384000" y="0"/>
                </a:lnTo>
                <a:lnTo>
                  <a:pt x="24384000" y="6850743"/>
                </a:lnTo>
                <a:lnTo>
                  <a:pt x="0" y="68507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/>
              <a:t>Drag Your Image Here</a:t>
            </a:r>
          </a:p>
          <a:p>
            <a:pPr marL="0" lvl="0" indent="0" algn="ctr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298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1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56A6F09-1666-4E2F-8754-5426D94DC26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44344" y="1"/>
            <a:ext cx="5747657" cy="6858000"/>
          </a:xfrm>
          <a:custGeom>
            <a:avLst/>
            <a:gdLst>
              <a:gd name="connsiteX0" fmla="*/ 0 w 11495313"/>
              <a:gd name="connsiteY0" fmla="*/ 0 h 13716000"/>
              <a:gd name="connsiteX1" fmla="*/ 11495313 w 11495313"/>
              <a:gd name="connsiteY1" fmla="*/ 0 h 13716000"/>
              <a:gd name="connsiteX2" fmla="*/ 11495313 w 11495313"/>
              <a:gd name="connsiteY2" fmla="*/ 13716000 h 13716000"/>
              <a:gd name="connsiteX3" fmla="*/ 0 w 1149531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95313" h="13716000">
                <a:moveTo>
                  <a:pt x="0" y="0"/>
                </a:moveTo>
                <a:lnTo>
                  <a:pt x="11495313" y="0"/>
                </a:lnTo>
                <a:lnTo>
                  <a:pt x="1149531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5486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13F995D-6BDE-4B51-82B4-0ADD10ECD3E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32040" y="718931"/>
            <a:ext cx="3477473" cy="5420140"/>
          </a:xfrm>
          <a:custGeom>
            <a:avLst/>
            <a:gdLst>
              <a:gd name="connsiteX0" fmla="*/ 0 w 6954946"/>
              <a:gd name="connsiteY0" fmla="*/ 0 h 10840279"/>
              <a:gd name="connsiteX1" fmla="*/ 6954946 w 6954946"/>
              <a:gd name="connsiteY1" fmla="*/ 0 h 10840279"/>
              <a:gd name="connsiteX2" fmla="*/ 6954946 w 6954946"/>
              <a:gd name="connsiteY2" fmla="*/ 10840279 h 10840279"/>
              <a:gd name="connsiteX3" fmla="*/ 0 w 6954946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946" h="10840279">
                <a:moveTo>
                  <a:pt x="0" y="0"/>
                </a:moveTo>
                <a:lnTo>
                  <a:pt x="6954946" y="0"/>
                </a:lnTo>
                <a:lnTo>
                  <a:pt x="6954946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E7D4987-CDEC-4007-9ABD-CF01B710FEB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57263" y="718931"/>
            <a:ext cx="3477473" cy="5420140"/>
          </a:xfrm>
          <a:custGeom>
            <a:avLst/>
            <a:gdLst>
              <a:gd name="connsiteX0" fmla="*/ 0 w 6954946"/>
              <a:gd name="connsiteY0" fmla="*/ 0 h 10840279"/>
              <a:gd name="connsiteX1" fmla="*/ 6954946 w 6954946"/>
              <a:gd name="connsiteY1" fmla="*/ 0 h 10840279"/>
              <a:gd name="connsiteX2" fmla="*/ 6954946 w 6954946"/>
              <a:gd name="connsiteY2" fmla="*/ 10840279 h 10840279"/>
              <a:gd name="connsiteX3" fmla="*/ 0 w 6954946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946" h="10840279">
                <a:moveTo>
                  <a:pt x="0" y="0"/>
                </a:moveTo>
                <a:lnTo>
                  <a:pt x="6954946" y="0"/>
                </a:lnTo>
                <a:lnTo>
                  <a:pt x="6954946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EEDBAE7-2E43-49F2-A061-17F3203266C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2487" y="718931"/>
            <a:ext cx="3477473" cy="5420140"/>
          </a:xfrm>
          <a:custGeom>
            <a:avLst/>
            <a:gdLst>
              <a:gd name="connsiteX0" fmla="*/ 0 w 6954946"/>
              <a:gd name="connsiteY0" fmla="*/ 0 h 10840279"/>
              <a:gd name="connsiteX1" fmla="*/ 6954946 w 6954946"/>
              <a:gd name="connsiteY1" fmla="*/ 0 h 10840279"/>
              <a:gd name="connsiteX2" fmla="*/ 6954946 w 6954946"/>
              <a:gd name="connsiteY2" fmla="*/ 10840279 h 10840279"/>
              <a:gd name="connsiteX3" fmla="*/ 0 w 6954946"/>
              <a:gd name="connsiteY3" fmla="*/ 10840279 h 10840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4946" h="10840279">
                <a:moveTo>
                  <a:pt x="0" y="0"/>
                </a:moveTo>
                <a:lnTo>
                  <a:pt x="6954946" y="0"/>
                </a:lnTo>
                <a:lnTo>
                  <a:pt x="6954946" y="10840279"/>
                </a:lnTo>
                <a:lnTo>
                  <a:pt x="0" y="108402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2951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3183B5F-AAC0-40B7-B4A9-A8A8A861226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73200" y="1286176"/>
            <a:ext cx="9245600" cy="3171370"/>
          </a:xfrm>
          <a:custGeom>
            <a:avLst/>
            <a:gdLst>
              <a:gd name="connsiteX0" fmla="*/ 0 w 18491200"/>
              <a:gd name="connsiteY0" fmla="*/ 0 h 6342740"/>
              <a:gd name="connsiteX1" fmla="*/ 18491200 w 18491200"/>
              <a:gd name="connsiteY1" fmla="*/ 0 h 6342740"/>
              <a:gd name="connsiteX2" fmla="*/ 18491200 w 18491200"/>
              <a:gd name="connsiteY2" fmla="*/ 6342740 h 6342740"/>
              <a:gd name="connsiteX3" fmla="*/ 0 w 18491200"/>
              <a:gd name="connsiteY3" fmla="*/ 6342740 h 634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1200" h="6342740">
                <a:moveTo>
                  <a:pt x="0" y="0"/>
                </a:moveTo>
                <a:lnTo>
                  <a:pt x="18491200" y="0"/>
                </a:lnTo>
                <a:lnTo>
                  <a:pt x="18491200" y="6342740"/>
                </a:lnTo>
                <a:lnTo>
                  <a:pt x="0" y="63427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191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304FD65-BA45-41AE-88D6-00234367DC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30573" y="877554"/>
            <a:ext cx="5102893" cy="5102893"/>
          </a:xfrm>
          <a:custGeom>
            <a:avLst/>
            <a:gdLst>
              <a:gd name="connsiteX0" fmla="*/ 5094513 w 10205786"/>
              <a:gd name="connsiteY0" fmla="*/ 5312372 h 10205786"/>
              <a:gd name="connsiteX1" fmla="*/ 7541220 w 10205786"/>
              <a:gd name="connsiteY1" fmla="*/ 7759079 h 10205786"/>
              <a:gd name="connsiteX2" fmla="*/ 5094513 w 10205786"/>
              <a:gd name="connsiteY2" fmla="*/ 10205786 h 10205786"/>
              <a:gd name="connsiteX3" fmla="*/ 2647806 w 10205786"/>
              <a:gd name="connsiteY3" fmla="*/ 7759079 h 10205786"/>
              <a:gd name="connsiteX4" fmla="*/ 2446707 w 10205786"/>
              <a:gd name="connsiteY4" fmla="*/ 2664566 h 10205786"/>
              <a:gd name="connsiteX5" fmla="*/ 4893414 w 10205786"/>
              <a:gd name="connsiteY5" fmla="*/ 5111273 h 10205786"/>
              <a:gd name="connsiteX6" fmla="*/ 2446707 w 10205786"/>
              <a:gd name="connsiteY6" fmla="*/ 7557980 h 10205786"/>
              <a:gd name="connsiteX7" fmla="*/ 0 w 10205786"/>
              <a:gd name="connsiteY7" fmla="*/ 5111273 h 10205786"/>
              <a:gd name="connsiteX8" fmla="*/ 7759078 w 10205786"/>
              <a:gd name="connsiteY8" fmla="*/ 2647806 h 10205786"/>
              <a:gd name="connsiteX9" fmla="*/ 10205786 w 10205786"/>
              <a:gd name="connsiteY9" fmla="*/ 5094513 h 10205786"/>
              <a:gd name="connsiteX10" fmla="*/ 7759078 w 10205786"/>
              <a:gd name="connsiteY10" fmla="*/ 7541221 h 10205786"/>
              <a:gd name="connsiteX11" fmla="*/ 5312371 w 10205786"/>
              <a:gd name="connsiteY11" fmla="*/ 5094514 h 10205786"/>
              <a:gd name="connsiteX12" fmla="*/ 5111273 w 10205786"/>
              <a:gd name="connsiteY12" fmla="*/ 0 h 10205786"/>
              <a:gd name="connsiteX13" fmla="*/ 7557980 w 10205786"/>
              <a:gd name="connsiteY13" fmla="*/ 2446707 h 10205786"/>
              <a:gd name="connsiteX14" fmla="*/ 5111272 w 10205786"/>
              <a:gd name="connsiteY14" fmla="*/ 4893415 h 10205786"/>
              <a:gd name="connsiteX15" fmla="*/ 2664565 w 10205786"/>
              <a:gd name="connsiteY15" fmla="*/ 2446708 h 102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05786" h="10205786">
                <a:moveTo>
                  <a:pt x="5094513" y="5312372"/>
                </a:moveTo>
                <a:lnTo>
                  <a:pt x="7541220" y="7759079"/>
                </a:lnTo>
                <a:lnTo>
                  <a:pt x="5094513" y="10205786"/>
                </a:lnTo>
                <a:lnTo>
                  <a:pt x="2647806" y="7759079"/>
                </a:lnTo>
                <a:close/>
                <a:moveTo>
                  <a:pt x="2446707" y="2664566"/>
                </a:moveTo>
                <a:lnTo>
                  <a:pt x="4893414" y="5111273"/>
                </a:lnTo>
                <a:lnTo>
                  <a:pt x="2446707" y="7557980"/>
                </a:lnTo>
                <a:lnTo>
                  <a:pt x="0" y="5111273"/>
                </a:lnTo>
                <a:close/>
                <a:moveTo>
                  <a:pt x="7759078" y="2647806"/>
                </a:moveTo>
                <a:lnTo>
                  <a:pt x="10205786" y="5094513"/>
                </a:lnTo>
                <a:lnTo>
                  <a:pt x="7759078" y="7541221"/>
                </a:lnTo>
                <a:lnTo>
                  <a:pt x="5312371" y="5094514"/>
                </a:lnTo>
                <a:close/>
                <a:moveTo>
                  <a:pt x="5111273" y="0"/>
                </a:moveTo>
                <a:lnTo>
                  <a:pt x="7557980" y="2446707"/>
                </a:lnTo>
                <a:lnTo>
                  <a:pt x="5111272" y="4893415"/>
                </a:lnTo>
                <a:lnTo>
                  <a:pt x="2664565" y="24467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6C085F-2C35-4C46-A986-B3DF14868BF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44102" y="877553"/>
            <a:ext cx="5108260" cy="5102896"/>
          </a:xfrm>
          <a:custGeom>
            <a:avLst/>
            <a:gdLst>
              <a:gd name="connsiteX0" fmla="*/ 2451379 w 10216520"/>
              <a:gd name="connsiteY0" fmla="*/ 5306100 h 10205792"/>
              <a:gd name="connsiteX1" fmla="*/ 4901224 w 10216520"/>
              <a:gd name="connsiteY1" fmla="*/ 7755946 h 10205792"/>
              <a:gd name="connsiteX2" fmla="*/ 2451379 w 10216520"/>
              <a:gd name="connsiteY2" fmla="*/ 10205792 h 10205792"/>
              <a:gd name="connsiteX3" fmla="*/ 1532 w 10216520"/>
              <a:gd name="connsiteY3" fmla="*/ 7755946 h 10205792"/>
              <a:gd name="connsiteX4" fmla="*/ 7766673 w 10216520"/>
              <a:gd name="connsiteY4" fmla="*/ 5306097 h 10205792"/>
              <a:gd name="connsiteX5" fmla="*/ 10216520 w 10216520"/>
              <a:gd name="connsiteY5" fmla="*/ 7755944 h 10205792"/>
              <a:gd name="connsiteX6" fmla="*/ 7766674 w 10216520"/>
              <a:gd name="connsiteY6" fmla="*/ 10205789 h 10205792"/>
              <a:gd name="connsiteX7" fmla="*/ 5316828 w 10216520"/>
              <a:gd name="connsiteY7" fmla="*/ 7755944 h 10205792"/>
              <a:gd name="connsiteX8" fmla="*/ 5107492 w 10216520"/>
              <a:gd name="connsiteY8" fmla="*/ 2653050 h 10205792"/>
              <a:gd name="connsiteX9" fmla="*/ 7557338 w 10216520"/>
              <a:gd name="connsiteY9" fmla="*/ 5102895 h 10205792"/>
              <a:gd name="connsiteX10" fmla="*/ 5107492 w 10216520"/>
              <a:gd name="connsiteY10" fmla="*/ 7552742 h 10205792"/>
              <a:gd name="connsiteX11" fmla="*/ 2657646 w 10216520"/>
              <a:gd name="connsiteY11" fmla="*/ 5102897 h 10205792"/>
              <a:gd name="connsiteX12" fmla="*/ 2449845 w 10216520"/>
              <a:gd name="connsiteY12" fmla="*/ 0 h 10205792"/>
              <a:gd name="connsiteX13" fmla="*/ 4899692 w 10216520"/>
              <a:gd name="connsiteY13" fmla="*/ 2449846 h 10205792"/>
              <a:gd name="connsiteX14" fmla="*/ 2449845 w 10216520"/>
              <a:gd name="connsiteY14" fmla="*/ 4899693 h 10205792"/>
              <a:gd name="connsiteX15" fmla="*/ 0 w 10216520"/>
              <a:gd name="connsiteY15" fmla="*/ 2449846 h 10205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16520" h="10205792">
                <a:moveTo>
                  <a:pt x="2451379" y="5306100"/>
                </a:moveTo>
                <a:lnTo>
                  <a:pt x="4901224" y="7755946"/>
                </a:lnTo>
                <a:lnTo>
                  <a:pt x="2451379" y="10205792"/>
                </a:lnTo>
                <a:lnTo>
                  <a:pt x="1532" y="7755946"/>
                </a:lnTo>
                <a:close/>
                <a:moveTo>
                  <a:pt x="7766673" y="5306097"/>
                </a:moveTo>
                <a:lnTo>
                  <a:pt x="10216520" y="7755944"/>
                </a:lnTo>
                <a:lnTo>
                  <a:pt x="7766674" y="10205789"/>
                </a:lnTo>
                <a:lnTo>
                  <a:pt x="5316828" y="7755944"/>
                </a:lnTo>
                <a:close/>
                <a:moveTo>
                  <a:pt x="5107492" y="2653050"/>
                </a:moveTo>
                <a:lnTo>
                  <a:pt x="7557338" y="5102895"/>
                </a:lnTo>
                <a:lnTo>
                  <a:pt x="5107492" y="7552742"/>
                </a:lnTo>
                <a:lnTo>
                  <a:pt x="2657646" y="5102897"/>
                </a:lnTo>
                <a:close/>
                <a:moveTo>
                  <a:pt x="2449845" y="0"/>
                </a:moveTo>
                <a:lnTo>
                  <a:pt x="4899692" y="2449846"/>
                </a:lnTo>
                <a:lnTo>
                  <a:pt x="2449845" y="4899693"/>
                </a:lnTo>
                <a:lnTo>
                  <a:pt x="0" y="24498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lang="tr-TR"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pPr marL="0" lvl="0" indent="0" algn="ctr">
              <a:buNone/>
            </a:pPr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25377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50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8" r:id="rId5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6.jp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0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3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4.jp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5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6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1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6.jp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image" Target="../media/image36.emf"/><Relationship Id="rId3" Type="http://schemas.openxmlformats.org/officeDocument/2006/relationships/image" Target="../media/image1.png"/><Relationship Id="rId7" Type="http://schemas.openxmlformats.org/officeDocument/2006/relationships/image" Target="../media/image30.emf"/><Relationship Id="rId12" Type="http://schemas.openxmlformats.org/officeDocument/2006/relationships/image" Target="../media/image3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9.emf"/><Relationship Id="rId11" Type="http://schemas.openxmlformats.org/officeDocument/2006/relationships/image" Target="../media/image34.emf"/><Relationship Id="rId5" Type="http://schemas.openxmlformats.org/officeDocument/2006/relationships/image" Target="../media/image7.png"/><Relationship Id="rId10" Type="http://schemas.openxmlformats.org/officeDocument/2006/relationships/image" Target="../media/image33.emf"/><Relationship Id="rId4" Type="http://schemas.openxmlformats.org/officeDocument/2006/relationships/image" Target="../media/image2.png"/><Relationship Id="rId9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baotu.com/ppt/" TargetMode="External"/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1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2.jp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7838E9F-A7D0-466A-AD7D-471897B4BF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4477"/>
            <a:ext cx="12192000" cy="29090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1900616" y="2679810"/>
            <a:ext cx="84529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水彩销售工作总结</a:t>
            </a:r>
            <a:r>
              <a:rPr lang="en-US" altLang="zh-CN" sz="54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38A739-D565-4A33-8901-6B77ABAB1139}"/>
              </a:ext>
            </a:extLst>
          </p:cNvPr>
          <p:cNvSpPr txBox="1"/>
          <p:nvPr/>
        </p:nvSpPr>
        <p:spPr>
          <a:xfrm>
            <a:off x="3376831" y="3567890"/>
            <a:ext cx="54746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807F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WATERCOLOR SALES SUMMARY PPT TEMPLATE</a:t>
            </a:r>
            <a:endParaRPr lang="zh-CN" altLang="en-US" dirty="0">
              <a:solidFill>
                <a:srgbClr val="807F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8">
            <a:extLst>
              <a:ext uri="{FF2B5EF4-FFF2-40B4-BE49-F238E27FC236}">
                <a16:creationId xmlns:a16="http://schemas.microsoft.com/office/drawing/2014/main" id="{43AFA6DC-FF8C-4A0B-BC59-FF78BB60A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123" y="3968266"/>
            <a:ext cx="1705916" cy="400110"/>
          </a:xfrm>
          <a:prstGeom prst="rect">
            <a:avLst/>
          </a:prstGeom>
          <a:solidFill>
            <a:srgbClr val="7FC5D7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9">
            <a:extLst>
              <a:ext uri="{FF2B5EF4-FFF2-40B4-BE49-F238E27FC236}">
                <a16:creationId xmlns:a16="http://schemas.microsoft.com/office/drawing/2014/main" id="{B7A74931-6EC3-48E5-81AC-0FC2BFE7D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472" y="3968266"/>
            <a:ext cx="1614546" cy="400110"/>
          </a:xfrm>
          <a:prstGeom prst="rect">
            <a:avLst/>
          </a:prstGeom>
          <a:solidFill>
            <a:srgbClr val="7FC5D7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B08E581-0304-45E5-AD75-5A2D718436D0}"/>
              </a:ext>
            </a:extLst>
          </p:cNvPr>
          <p:cNvCxnSpPr/>
          <p:nvPr/>
        </p:nvCxnSpPr>
        <p:spPr>
          <a:xfrm>
            <a:off x="2054862" y="3567890"/>
            <a:ext cx="8135822" cy="0"/>
          </a:xfrm>
          <a:prstGeom prst="line">
            <a:avLst/>
          </a:prstGeom>
          <a:ln>
            <a:solidFill>
              <a:srgbClr val="409C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C52C1812-6B91-4E7D-9475-1134171BC9E0}"/>
              </a:ext>
            </a:extLst>
          </p:cNvPr>
          <p:cNvGrpSpPr/>
          <p:nvPr/>
        </p:nvGrpSpPr>
        <p:grpSpPr>
          <a:xfrm>
            <a:off x="2673631" y="3921817"/>
            <a:ext cx="6700229" cy="461963"/>
            <a:chOff x="2673631" y="3921817"/>
            <a:chExt cx="6700229" cy="461963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5A1360E-1DFE-41BF-BE55-007989400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3631" y="3921817"/>
              <a:ext cx="1206500" cy="461963"/>
            </a:xfrm>
            <a:custGeom>
              <a:avLst/>
              <a:gdLst>
                <a:gd name="T0" fmla="*/ 298 w 321"/>
                <a:gd name="T1" fmla="*/ 9 h 120"/>
                <a:gd name="T2" fmla="*/ 251 w 321"/>
                <a:gd name="T3" fmla="*/ 36 h 120"/>
                <a:gd name="T4" fmla="*/ 215 w 321"/>
                <a:gd name="T5" fmla="*/ 39 h 120"/>
                <a:gd name="T6" fmla="*/ 167 w 321"/>
                <a:gd name="T7" fmla="*/ 53 h 120"/>
                <a:gd name="T8" fmla="*/ 141 w 321"/>
                <a:gd name="T9" fmla="*/ 68 h 120"/>
                <a:gd name="T10" fmla="*/ 123 w 321"/>
                <a:gd name="T11" fmla="*/ 77 h 120"/>
                <a:gd name="T12" fmla="*/ 71 w 321"/>
                <a:gd name="T13" fmla="*/ 106 h 120"/>
                <a:gd name="T14" fmla="*/ 31 w 321"/>
                <a:gd name="T15" fmla="*/ 105 h 120"/>
                <a:gd name="T16" fmla="*/ 11 w 321"/>
                <a:gd name="T17" fmla="*/ 89 h 120"/>
                <a:gd name="T18" fmla="*/ 19 w 321"/>
                <a:gd name="T19" fmla="*/ 37 h 120"/>
                <a:gd name="T20" fmla="*/ 60 w 321"/>
                <a:gd name="T21" fmla="*/ 16 h 120"/>
                <a:gd name="T22" fmla="*/ 83 w 321"/>
                <a:gd name="T23" fmla="*/ 40 h 120"/>
                <a:gd name="T24" fmla="*/ 54 w 321"/>
                <a:gd name="T25" fmla="*/ 46 h 120"/>
                <a:gd name="T26" fmla="*/ 64 w 321"/>
                <a:gd name="T27" fmla="*/ 41 h 120"/>
                <a:gd name="T28" fmla="*/ 52 w 321"/>
                <a:gd name="T29" fmla="*/ 38 h 120"/>
                <a:gd name="T30" fmla="*/ 90 w 321"/>
                <a:gd name="T31" fmla="*/ 49 h 120"/>
                <a:gd name="T32" fmla="*/ 57 w 321"/>
                <a:gd name="T33" fmla="*/ 4 h 120"/>
                <a:gd name="T34" fmla="*/ 2 w 321"/>
                <a:gd name="T35" fmla="*/ 61 h 120"/>
                <a:gd name="T36" fmla="*/ 45 w 321"/>
                <a:gd name="T37" fmla="*/ 119 h 120"/>
                <a:gd name="T38" fmla="*/ 66 w 321"/>
                <a:gd name="T39" fmla="*/ 119 h 120"/>
                <a:gd name="T40" fmla="*/ 114 w 321"/>
                <a:gd name="T41" fmla="*/ 101 h 120"/>
                <a:gd name="T42" fmla="*/ 126 w 321"/>
                <a:gd name="T43" fmla="*/ 94 h 120"/>
                <a:gd name="T44" fmla="*/ 170 w 321"/>
                <a:gd name="T45" fmla="*/ 67 h 120"/>
                <a:gd name="T46" fmla="*/ 195 w 321"/>
                <a:gd name="T47" fmla="*/ 53 h 120"/>
                <a:gd name="T48" fmla="*/ 236 w 321"/>
                <a:gd name="T49" fmla="*/ 40 h 120"/>
                <a:gd name="T50" fmla="*/ 247 w 321"/>
                <a:gd name="T51" fmla="*/ 46 h 120"/>
                <a:gd name="T52" fmla="*/ 277 w 321"/>
                <a:gd name="T53" fmla="*/ 106 h 120"/>
                <a:gd name="T54" fmla="*/ 274 w 321"/>
                <a:gd name="T55" fmla="*/ 40 h 120"/>
                <a:gd name="T56" fmla="*/ 257 w 321"/>
                <a:gd name="T57" fmla="*/ 36 h 120"/>
                <a:gd name="T58" fmla="*/ 276 w 321"/>
                <a:gd name="T59" fmla="*/ 17 h 120"/>
                <a:gd name="T60" fmla="*/ 312 w 321"/>
                <a:gd name="T61" fmla="*/ 32 h 120"/>
                <a:gd name="T62" fmla="*/ 303 w 321"/>
                <a:gd name="T63" fmla="*/ 35 h 120"/>
                <a:gd name="T64" fmla="*/ 298 w 321"/>
                <a:gd name="T65" fmla="*/ 30 h 120"/>
                <a:gd name="T66" fmla="*/ 306 w 321"/>
                <a:gd name="T67" fmla="*/ 45 h 120"/>
                <a:gd name="T68" fmla="*/ 270 w 321"/>
                <a:gd name="T69" fmla="*/ 42 h 120"/>
                <a:gd name="T70" fmla="*/ 292 w 321"/>
                <a:gd name="T71" fmla="*/ 89 h 120"/>
                <a:gd name="T72" fmla="*/ 258 w 321"/>
                <a:gd name="T73" fmla="*/ 82 h 120"/>
                <a:gd name="T74" fmla="*/ 257 w 321"/>
                <a:gd name="T75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1" h="120">
                  <a:moveTo>
                    <a:pt x="318" y="22"/>
                  </a:moveTo>
                  <a:cubicBezTo>
                    <a:pt x="315" y="14"/>
                    <a:pt x="308" y="10"/>
                    <a:pt x="298" y="9"/>
                  </a:cubicBezTo>
                  <a:cubicBezTo>
                    <a:pt x="279" y="7"/>
                    <a:pt x="265" y="17"/>
                    <a:pt x="257" y="27"/>
                  </a:cubicBezTo>
                  <a:cubicBezTo>
                    <a:pt x="256" y="29"/>
                    <a:pt x="254" y="35"/>
                    <a:pt x="251" y="36"/>
                  </a:cubicBezTo>
                  <a:cubicBezTo>
                    <a:pt x="250" y="36"/>
                    <a:pt x="248" y="35"/>
                    <a:pt x="247" y="35"/>
                  </a:cubicBezTo>
                  <a:cubicBezTo>
                    <a:pt x="235" y="34"/>
                    <a:pt x="226" y="37"/>
                    <a:pt x="215" y="39"/>
                  </a:cubicBezTo>
                  <a:cubicBezTo>
                    <a:pt x="203" y="41"/>
                    <a:pt x="194" y="45"/>
                    <a:pt x="183" y="48"/>
                  </a:cubicBezTo>
                  <a:cubicBezTo>
                    <a:pt x="178" y="49"/>
                    <a:pt x="172" y="51"/>
                    <a:pt x="167" y="53"/>
                  </a:cubicBezTo>
                  <a:cubicBezTo>
                    <a:pt x="164" y="54"/>
                    <a:pt x="161" y="58"/>
                    <a:pt x="157" y="60"/>
                  </a:cubicBezTo>
                  <a:cubicBezTo>
                    <a:pt x="152" y="63"/>
                    <a:pt x="146" y="65"/>
                    <a:pt x="141" y="68"/>
                  </a:cubicBezTo>
                  <a:cubicBezTo>
                    <a:pt x="139" y="69"/>
                    <a:pt x="137" y="71"/>
                    <a:pt x="135" y="73"/>
                  </a:cubicBezTo>
                  <a:cubicBezTo>
                    <a:pt x="132" y="74"/>
                    <a:pt x="127" y="75"/>
                    <a:pt x="123" y="77"/>
                  </a:cubicBezTo>
                  <a:cubicBezTo>
                    <a:pt x="118" y="80"/>
                    <a:pt x="114" y="85"/>
                    <a:pt x="108" y="88"/>
                  </a:cubicBezTo>
                  <a:cubicBezTo>
                    <a:pt x="96" y="95"/>
                    <a:pt x="86" y="101"/>
                    <a:pt x="71" y="106"/>
                  </a:cubicBezTo>
                  <a:cubicBezTo>
                    <a:pt x="65" y="108"/>
                    <a:pt x="56" y="111"/>
                    <a:pt x="49" y="111"/>
                  </a:cubicBezTo>
                  <a:cubicBezTo>
                    <a:pt x="43" y="111"/>
                    <a:pt x="36" y="108"/>
                    <a:pt x="31" y="105"/>
                  </a:cubicBezTo>
                  <a:cubicBezTo>
                    <a:pt x="28" y="103"/>
                    <a:pt x="23" y="100"/>
                    <a:pt x="20" y="97"/>
                  </a:cubicBezTo>
                  <a:cubicBezTo>
                    <a:pt x="17" y="95"/>
                    <a:pt x="13" y="92"/>
                    <a:pt x="11" y="89"/>
                  </a:cubicBezTo>
                  <a:cubicBezTo>
                    <a:pt x="9" y="86"/>
                    <a:pt x="6" y="81"/>
                    <a:pt x="6" y="79"/>
                  </a:cubicBezTo>
                  <a:cubicBezTo>
                    <a:pt x="1" y="62"/>
                    <a:pt x="12" y="47"/>
                    <a:pt x="19" y="37"/>
                  </a:cubicBezTo>
                  <a:cubicBezTo>
                    <a:pt x="22" y="35"/>
                    <a:pt x="26" y="30"/>
                    <a:pt x="29" y="28"/>
                  </a:cubicBezTo>
                  <a:cubicBezTo>
                    <a:pt x="37" y="22"/>
                    <a:pt x="47" y="16"/>
                    <a:pt x="60" y="16"/>
                  </a:cubicBezTo>
                  <a:cubicBezTo>
                    <a:pt x="74" y="16"/>
                    <a:pt x="83" y="24"/>
                    <a:pt x="84" y="35"/>
                  </a:cubicBezTo>
                  <a:cubicBezTo>
                    <a:pt x="84" y="37"/>
                    <a:pt x="83" y="39"/>
                    <a:pt x="83" y="40"/>
                  </a:cubicBezTo>
                  <a:cubicBezTo>
                    <a:pt x="81" y="47"/>
                    <a:pt x="72" y="55"/>
                    <a:pt x="62" y="54"/>
                  </a:cubicBezTo>
                  <a:cubicBezTo>
                    <a:pt x="59" y="53"/>
                    <a:pt x="54" y="50"/>
                    <a:pt x="54" y="46"/>
                  </a:cubicBezTo>
                  <a:cubicBezTo>
                    <a:pt x="54" y="43"/>
                    <a:pt x="56" y="41"/>
                    <a:pt x="58" y="40"/>
                  </a:cubicBezTo>
                  <a:cubicBezTo>
                    <a:pt x="61" y="40"/>
                    <a:pt x="62" y="43"/>
                    <a:pt x="64" y="41"/>
                  </a:cubicBezTo>
                  <a:cubicBezTo>
                    <a:pt x="67" y="38"/>
                    <a:pt x="60" y="35"/>
                    <a:pt x="57" y="36"/>
                  </a:cubicBezTo>
                  <a:cubicBezTo>
                    <a:pt x="56" y="36"/>
                    <a:pt x="53" y="37"/>
                    <a:pt x="52" y="38"/>
                  </a:cubicBezTo>
                  <a:cubicBezTo>
                    <a:pt x="43" y="47"/>
                    <a:pt x="56" y="60"/>
                    <a:pt x="65" y="61"/>
                  </a:cubicBezTo>
                  <a:cubicBezTo>
                    <a:pt x="76" y="62"/>
                    <a:pt x="85" y="56"/>
                    <a:pt x="90" y="49"/>
                  </a:cubicBezTo>
                  <a:cubicBezTo>
                    <a:pt x="97" y="42"/>
                    <a:pt x="98" y="29"/>
                    <a:pt x="93" y="19"/>
                  </a:cubicBezTo>
                  <a:cubicBezTo>
                    <a:pt x="88" y="6"/>
                    <a:pt x="74" y="0"/>
                    <a:pt x="57" y="4"/>
                  </a:cubicBezTo>
                  <a:cubicBezTo>
                    <a:pt x="37" y="9"/>
                    <a:pt x="26" y="23"/>
                    <a:pt x="15" y="37"/>
                  </a:cubicBezTo>
                  <a:cubicBezTo>
                    <a:pt x="9" y="43"/>
                    <a:pt x="5" y="52"/>
                    <a:pt x="2" y="61"/>
                  </a:cubicBezTo>
                  <a:cubicBezTo>
                    <a:pt x="1" y="67"/>
                    <a:pt x="0" y="75"/>
                    <a:pt x="2" y="82"/>
                  </a:cubicBezTo>
                  <a:cubicBezTo>
                    <a:pt x="8" y="100"/>
                    <a:pt x="26" y="113"/>
                    <a:pt x="45" y="119"/>
                  </a:cubicBezTo>
                  <a:cubicBezTo>
                    <a:pt x="49" y="120"/>
                    <a:pt x="55" y="120"/>
                    <a:pt x="58" y="120"/>
                  </a:cubicBezTo>
                  <a:cubicBezTo>
                    <a:pt x="61" y="120"/>
                    <a:pt x="64" y="120"/>
                    <a:pt x="66" y="119"/>
                  </a:cubicBezTo>
                  <a:cubicBezTo>
                    <a:pt x="77" y="118"/>
                    <a:pt x="88" y="114"/>
                    <a:pt x="97" y="111"/>
                  </a:cubicBezTo>
                  <a:cubicBezTo>
                    <a:pt x="104" y="108"/>
                    <a:pt x="108" y="104"/>
                    <a:pt x="114" y="101"/>
                  </a:cubicBezTo>
                  <a:cubicBezTo>
                    <a:pt x="116" y="100"/>
                    <a:pt x="118" y="100"/>
                    <a:pt x="119" y="99"/>
                  </a:cubicBezTo>
                  <a:cubicBezTo>
                    <a:pt x="122" y="98"/>
                    <a:pt x="124" y="95"/>
                    <a:pt x="126" y="94"/>
                  </a:cubicBezTo>
                  <a:cubicBezTo>
                    <a:pt x="134" y="89"/>
                    <a:pt x="141" y="84"/>
                    <a:pt x="149" y="78"/>
                  </a:cubicBezTo>
                  <a:cubicBezTo>
                    <a:pt x="155" y="74"/>
                    <a:pt x="163" y="71"/>
                    <a:pt x="170" y="67"/>
                  </a:cubicBezTo>
                  <a:cubicBezTo>
                    <a:pt x="178" y="62"/>
                    <a:pt x="185" y="59"/>
                    <a:pt x="192" y="55"/>
                  </a:cubicBezTo>
                  <a:cubicBezTo>
                    <a:pt x="193" y="55"/>
                    <a:pt x="194" y="53"/>
                    <a:pt x="195" y="53"/>
                  </a:cubicBezTo>
                  <a:cubicBezTo>
                    <a:pt x="198" y="52"/>
                    <a:pt x="202" y="51"/>
                    <a:pt x="205" y="50"/>
                  </a:cubicBezTo>
                  <a:cubicBezTo>
                    <a:pt x="214" y="46"/>
                    <a:pt x="224" y="41"/>
                    <a:pt x="236" y="40"/>
                  </a:cubicBezTo>
                  <a:cubicBezTo>
                    <a:pt x="238" y="40"/>
                    <a:pt x="248" y="39"/>
                    <a:pt x="249" y="41"/>
                  </a:cubicBezTo>
                  <a:cubicBezTo>
                    <a:pt x="249" y="42"/>
                    <a:pt x="247" y="45"/>
                    <a:pt x="247" y="46"/>
                  </a:cubicBezTo>
                  <a:cubicBezTo>
                    <a:pt x="241" y="62"/>
                    <a:pt x="242" y="84"/>
                    <a:pt x="249" y="97"/>
                  </a:cubicBezTo>
                  <a:cubicBezTo>
                    <a:pt x="253" y="104"/>
                    <a:pt x="268" y="109"/>
                    <a:pt x="277" y="106"/>
                  </a:cubicBezTo>
                  <a:cubicBezTo>
                    <a:pt x="291" y="101"/>
                    <a:pt x="299" y="90"/>
                    <a:pt x="300" y="74"/>
                  </a:cubicBezTo>
                  <a:cubicBezTo>
                    <a:pt x="302" y="55"/>
                    <a:pt x="287" y="45"/>
                    <a:pt x="274" y="40"/>
                  </a:cubicBezTo>
                  <a:cubicBezTo>
                    <a:pt x="271" y="39"/>
                    <a:pt x="269" y="39"/>
                    <a:pt x="266" y="38"/>
                  </a:cubicBezTo>
                  <a:cubicBezTo>
                    <a:pt x="265" y="38"/>
                    <a:pt x="258" y="37"/>
                    <a:pt x="257" y="36"/>
                  </a:cubicBezTo>
                  <a:cubicBezTo>
                    <a:pt x="257" y="35"/>
                    <a:pt x="261" y="30"/>
                    <a:pt x="261" y="29"/>
                  </a:cubicBezTo>
                  <a:cubicBezTo>
                    <a:pt x="265" y="24"/>
                    <a:pt x="271" y="19"/>
                    <a:pt x="276" y="17"/>
                  </a:cubicBezTo>
                  <a:cubicBezTo>
                    <a:pt x="283" y="14"/>
                    <a:pt x="294" y="13"/>
                    <a:pt x="302" y="15"/>
                  </a:cubicBezTo>
                  <a:cubicBezTo>
                    <a:pt x="308" y="16"/>
                    <a:pt x="313" y="24"/>
                    <a:pt x="312" y="32"/>
                  </a:cubicBezTo>
                  <a:cubicBezTo>
                    <a:pt x="312" y="35"/>
                    <a:pt x="310" y="39"/>
                    <a:pt x="307" y="40"/>
                  </a:cubicBezTo>
                  <a:cubicBezTo>
                    <a:pt x="304" y="40"/>
                    <a:pt x="303" y="37"/>
                    <a:pt x="303" y="35"/>
                  </a:cubicBezTo>
                  <a:cubicBezTo>
                    <a:pt x="304" y="32"/>
                    <a:pt x="310" y="32"/>
                    <a:pt x="308" y="29"/>
                  </a:cubicBezTo>
                  <a:cubicBezTo>
                    <a:pt x="308" y="27"/>
                    <a:pt x="301" y="29"/>
                    <a:pt x="298" y="30"/>
                  </a:cubicBezTo>
                  <a:cubicBezTo>
                    <a:pt x="297" y="32"/>
                    <a:pt x="296" y="36"/>
                    <a:pt x="296" y="37"/>
                  </a:cubicBezTo>
                  <a:cubicBezTo>
                    <a:pt x="297" y="41"/>
                    <a:pt x="301" y="45"/>
                    <a:pt x="306" y="45"/>
                  </a:cubicBezTo>
                  <a:cubicBezTo>
                    <a:pt x="314" y="45"/>
                    <a:pt x="321" y="31"/>
                    <a:pt x="318" y="22"/>
                  </a:cubicBezTo>
                  <a:close/>
                  <a:moveTo>
                    <a:pt x="270" y="42"/>
                  </a:moveTo>
                  <a:cubicBezTo>
                    <a:pt x="278" y="45"/>
                    <a:pt x="289" y="51"/>
                    <a:pt x="294" y="59"/>
                  </a:cubicBezTo>
                  <a:cubicBezTo>
                    <a:pt x="298" y="67"/>
                    <a:pt x="296" y="82"/>
                    <a:pt x="292" y="89"/>
                  </a:cubicBezTo>
                  <a:cubicBezTo>
                    <a:pt x="290" y="93"/>
                    <a:pt x="287" y="97"/>
                    <a:pt x="282" y="98"/>
                  </a:cubicBezTo>
                  <a:cubicBezTo>
                    <a:pt x="270" y="99"/>
                    <a:pt x="262" y="89"/>
                    <a:pt x="258" y="82"/>
                  </a:cubicBezTo>
                  <a:cubicBezTo>
                    <a:pt x="253" y="72"/>
                    <a:pt x="252" y="59"/>
                    <a:pt x="255" y="46"/>
                  </a:cubicBezTo>
                  <a:cubicBezTo>
                    <a:pt x="255" y="45"/>
                    <a:pt x="256" y="41"/>
                    <a:pt x="257" y="41"/>
                  </a:cubicBezTo>
                  <a:cubicBezTo>
                    <a:pt x="259" y="39"/>
                    <a:pt x="267" y="41"/>
                    <a:pt x="270" y="42"/>
                  </a:cubicBezTo>
                  <a:close/>
                </a:path>
              </a:pathLst>
            </a:custGeom>
            <a:solidFill>
              <a:srgbClr val="7FC5D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673D9B53-FA7C-4E1B-8DF7-187572C6B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7360" y="3921817"/>
              <a:ext cx="1206500" cy="461963"/>
            </a:xfrm>
            <a:custGeom>
              <a:avLst/>
              <a:gdLst>
                <a:gd name="T0" fmla="*/ 306 w 321"/>
                <a:gd name="T1" fmla="*/ 37 h 120"/>
                <a:gd name="T2" fmla="*/ 228 w 321"/>
                <a:gd name="T3" fmla="*/ 19 h 120"/>
                <a:gd name="T4" fmla="*/ 257 w 321"/>
                <a:gd name="T5" fmla="*/ 61 h 120"/>
                <a:gd name="T6" fmla="*/ 264 w 321"/>
                <a:gd name="T7" fmla="*/ 36 h 120"/>
                <a:gd name="T8" fmla="*/ 263 w 321"/>
                <a:gd name="T9" fmla="*/ 40 h 120"/>
                <a:gd name="T10" fmla="*/ 259 w 321"/>
                <a:gd name="T11" fmla="*/ 54 h 120"/>
                <a:gd name="T12" fmla="*/ 238 w 321"/>
                <a:gd name="T13" fmla="*/ 35 h 120"/>
                <a:gd name="T14" fmla="*/ 293 w 321"/>
                <a:gd name="T15" fmla="*/ 28 h 120"/>
                <a:gd name="T16" fmla="*/ 316 w 321"/>
                <a:gd name="T17" fmla="*/ 79 h 120"/>
                <a:gd name="T18" fmla="*/ 301 w 321"/>
                <a:gd name="T19" fmla="*/ 97 h 120"/>
                <a:gd name="T20" fmla="*/ 272 w 321"/>
                <a:gd name="T21" fmla="*/ 111 h 120"/>
                <a:gd name="T22" fmla="*/ 213 w 321"/>
                <a:gd name="T23" fmla="*/ 88 h 120"/>
                <a:gd name="T24" fmla="*/ 186 w 321"/>
                <a:gd name="T25" fmla="*/ 73 h 120"/>
                <a:gd name="T26" fmla="*/ 164 w 321"/>
                <a:gd name="T27" fmla="*/ 60 h 120"/>
                <a:gd name="T28" fmla="*/ 138 w 321"/>
                <a:gd name="T29" fmla="*/ 48 h 120"/>
                <a:gd name="T30" fmla="*/ 74 w 321"/>
                <a:gd name="T31" fmla="*/ 35 h 120"/>
                <a:gd name="T32" fmla="*/ 64 w 321"/>
                <a:gd name="T33" fmla="*/ 27 h 120"/>
                <a:gd name="T34" fmla="*/ 3 w 321"/>
                <a:gd name="T35" fmla="*/ 22 h 120"/>
                <a:gd name="T36" fmla="*/ 25 w 321"/>
                <a:gd name="T37" fmla="*/ 37 h 120"/>
                <a:gd name="T38" fmla="*/ 13 w 321"/>
                <a:gd name="T39" fmla="*/ 29 h 120"/>
                <a:gd name="T40" fmla="*/ 14 w 321"/>
                <a:gd name="T41" fmla="*/ 40 h 120"/>
                <a:gd name="T42" fmla="*/ 19 w 321"/>
                <a:gd name="T43" fmla="*/ 15 h 120"/>
                <a:gd name="T44" fmla="*/ 60 w 321"/>
                <a:gd name="T45" fmla="*/ 29 h 120"/>
                <a:gd name="T46" fmla="*/ 55 w 321"/>
                <a:gd name="T47" fmla="*/ 38 h 120"/>
                <a:gd name="T48" fmla="*/ 21 w 321"/>
                <a:gd name="T49" fmla="*/ 74 h 120"/>
                <a:gd name="T50" fmla="*/ 72 w 321"/>
                <a:gd name="T51" fmla="*/ 97 h 120"/>
                <a:gd name="T52" fmla="*/ 72 w 321"/>
                <a:gd name="T53" fmla="*/ 41 h 120"/>
                <a:gd name="T54" fmla="*/ 116 w 321"/>
                <a:gd name="T55" fmla="*/ 50 h 120"/>
                <a:gd name="T56" fmla="*/ 129 w 321"/>
                <a:gd name="T57" fmla="*/ 55 h 120"/>
                <a:gd name="T58" fmla="*/ 172 w 321"/>
                <a:gd name="T59" fmla="*/ 78 h 120"/>
                <a:gd name="T60" fmla="*/ 202 w 321"/>
                <a:gd name="T61" fmla="*/ 99 h 120"/>
                <a:gd name="T62" fmla="*/ 224 w 321"/>
                <a:gd name="T63" fmla="*/ 111 h 120"/>
                <a:gd name="T64" fmla="*/ 263 w 321"/>
                <a:gd name="T65" fmla="*/ 120 h 120"/>
                <a:gd name="T66" fmla="*/ 319 w 321"/>
                <a:gd name="T67" fmla="*/ 82 h 120"/>
                <a:gd name="T68" fmla="*/ 63 w 321"/>
                <a:gd name="T69" fmla="*/ 82 h 120"/>
                <a:gd name="T70" fmla="*/ 29 w 321"/>
                <a:gd name="T71" fmla="*/ 89 h 120"/>
                <a:gd name="T72" fmla="*/ 51 w 321"/>
                <a:gd name="T73" fmla="*/ 42 h 120"/>
                <a:gd name="T74" fmla="*/ 66 w 321"/>
                <a:gd name="T75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1" h="120">
                  <a:moveTo>
                    <a:pt x="319" y="61"/>
                  </a:moveTo>
                  <a:cubicBezTo>
                    <a:pt x="316" y="52"/>
                    <a:pt x="312" y="43"/>
                    <a:pt x="306" y="37"/>
                  </a:cubicBezTo>
                  <a:cubicBezTo>
                    <a:pt x="295" y="23"/>
                    <a:pt x="284" y="9"/>
                    <a:pt x="264" y="4"/>
                  </a:cubicBezTo>
                  <a:cubicBezTo>
                    <a:pt x="247" y="0"/>
                    <a:pt x="233" y="6"/>
                    <a:pt x="228" y="19"/>
                  </a:cubicBezTo>
                  <a:cubicBezTo>
                    <a:pt x="223" y="29"/>
                    <a:pt x="224" y="42"/>
                    <a:pt x="231" y="49"/>
                  </a:cubicBezTo>
                  <a:cubicBezTo>
                    <a:pt x="236" y="56"/>
                    <a:pt x="245" y="62"/>
                    <a:pt x="257" y="61"/>
                  </a:cubicBezTo>
                  <a:cubicBezTo>
                    <a:pt x="265" y="60"/>
                    <a:pt x="278" y="47"/>
                    <a:pt x="269" y="38"/>
                  </a:cubicBezTo>
                  <a:cubicBezTo>
                    <a:pt x="268" y="37"/>
                    <a:pt x="266" y="36"/>
                    <a:pt x="264" y="36"/>
                  </a:cubicBezTo>
                  <a:cubicBezTo>
                    <a:pt x="261" y="35"/>
                    <a:pt x="254" y="38"/>
                    <a:pt x="257" y="41"/>
                  </a:cubicBezTo>
                  <a:cubicBezTo>
                    <a:pt x="259" y="43"/>
                    <a:pt x="260" y="40"/>
                    <a:pt x="263" y="40"/>
                  </a:cubicBezTo>
                  <a:cubicBezTo>
                    <a:pt x="265" y="41"/>
                    <a:pt x="267" y="43"/>
                    <a:pt x="267" y="46"/>
                  </a:cubicBezTo>
                  <a:cubicBezTo>
                    <a:pt x="267" y="50"/>
                    <a:pt x="262" y="53"/>
                    <a:pt x="259" y="54"/>
                  </a:cubicBezTo>
                  <a:cubicBezTo>
                    <a:pt x="249" y="55"/>
                    <a:pt x="240" y="47"/>
                    <a:pt x="238" y="40"/>
                  </a:cubicBezTo>
                  <a:cubicBezTo>
                    <a:pt x="238" y="39"/>
                    <a:pt x="238" y="37"/>
                    <a:pt x="238" y="35"/>
                  </a:cubicBezTo>
                  <a:cubicBezTo>
                    <a:pt x="238" y="24"/>
                    <a:pt x="248" y="16"/>
                    <a:pt x="261" y="16"/>
                  </a:cubicBezTo>
                  <a:cubicBezTo>
                    <a:pt x="274" y="16"/>
                    <a:pt x="284" y="22"/>
                    <a:pt x="293" y="28"/>
                  </a:cubicBezTo>
                  <a:cubicBezTo>
                    <a:pt x="295" y="30"/>
                    <a:pt x="300" y="35"/>
                    <a:pt x="302" y="37"/>
                  </a:cubicBezTo>
                  <a:cubicBezTo>
                    <a:pt x="309" y="47"/>
                    <a:pt x="320" y="62"/>
                    <a:pt x="316" y="79"/>
                  </a:cubicBezTo>
                  <a:cubicBezTo>
                    <a:pt x="315" y="81"/>
                    <a:pt x="312" y="86"/>
                    <a:pt x="310" y="89"/>
                  </a:cubicBezTo>
                  <a:cubicBezTo>
                    <a:pt x="308" y="92"/>
                    <a:pt x="304" y="95"/>
                    <a:pt x="301" y="97"/>
                  </a:cubicBezTo>
                  <a:cubicBezTo>
                    <a:pt x="298" y="100"/>
                    <a:pt x="294" y="103"/>
                    <a:pt x="290" y="105"/>
                  </a:cubicBezTo>
                  <a:cubicBezTo>
                    <a:pt x="285" y="108"/>
                    <a:pt x="278" y="111"/>
                    <a:pt x="272" y="111"/>
                  </a:cubicBezTo>
                  <a:cubicBezTo>
                    <a:pt x="265" y="111"/>
                    <a:pt x="257" y="108"/>
                    <a:pt x="250" y="106"/>
                  </a:cubicBezTo>
                  <a:cubicBezTo>
                    <a:pt x="236" y="101"/>
                    <a:pt x="225" y="95"/>
                    <a:pt x="213" y="88"/>
                  </a:cubicBezTo>
                  <a:cubicBezTo>
                    <a:pt x="208" y="85"/>
                    <a:pt x="203" y="80"/>
                    <a:pt x="198" y="77"/>
                  </a:cubicBezTo>
                  <a:cubicBezTo>
                    <a:pt x="194" y="75"/>
                    <a:pt x="190" y="74"/>
                    <a:pt x="186" y="73"/>
                  </a:cubicBezTo>
                  <a:cubicBezTo>
                    <a:pt x="184" y="71"/>
                    <a:pt x="182" y="69"/>
                    <a:pt x="180" y="68"/>
                  </a:cubicBezTo>
                  <a:cubicBezTo>
                    <a:pt x="175" y="65"/>
                    <a:pt x="169" y="63"/>
                    <a:pt x="164" y="60"/>
                  </a:cubicBezTo>
                  <a:cubicBezTo>
                    <a:pt x="160" y="58"/>
                    <a:pt x="157" y="54"/>
                    <a:pt x="154" y="53"/>
                  </a:cubicBezTo>
                  <a:cubicBezTo>
                    <a:pt x="149" y="51"/>
                    <a:pt x="143" y="49"/>
                    <a:pt x="138" y="48"/>
                  </a:cubicBezTo>
                  <a:cubicBezTo>
                    <a:pt x="128" y="45"/>
                    <a:pt x="118" y="41"/>
                    <a:pt x="106" y="39"/>
                  </a:cubicBezTo>
                  <a:cubicBezTo>
                    <a:pt x="95" y="37"/>
                    <a:pt x="86" y="34"/>
                    <a:pt x="74" y="35"/>
                  </a:cubicBezTo>
                  <a:cubicBezTo>
                    <a:pt x="73" y="35"/>
                    <a:pt x="71" y="36"/>
                    <a:pt x="70" y="36"/>
                  </a:cubicBezTo>
                  <a:cubicBezTo>
                    <a:pt x="68" y="35"/>
                    <a:pt x="65" y="29"/>
                    <a:pt x="64" y="27"/>
                  </a:cubicBezTo>
                  <a:cubicBezTo>
                    <a:pt x="56" y="17"/>
                    <a:pt x="42" y="7"/>
                    <a:pt x="23" y="9"/>
                  </a:cubicBezTo>
                  <a:cubicBezTo>
                    <a:pt x="13" y="10"/>
                    <a:pt x="6" y="14"/>
                    <a:pt x="3" y="22"/>
                  </a:cubicBezTo>
                  <a:cubicBezTo>
                    <a:pt x="0" y="31"/>
                    <a:pt x="8" y="45"/>
                    <a:pt x="15" y="45"/>
                  </a:cubicBezTo>
                  <a:cubicBezTo>
                    <a:pt x="20" y="45"/>
                    <a:pt x="24" y="41"/>
                    <a:pt x="25" y="37"/>
                  </a:cubicBezTo>
                  <a:cubicBezTo>
                    <a:pt x="25" y="36"/>
                    <a:pt x="25" y="32"/>
                    <a:pt x="23" y="30"/>
                  </a:cubicBezTo>
                  <a:cubicBezTo>
                    <a:pt x="21" y="29"/>
                    <a:pt x="13" y="27"/>
                    <a:pt x="13" y="29"/>
                  </a:cubicBezTo>
                  <a:cubicBezTo>
                    <a:pt x="11" y="32"/>
                    <a:pt x="18" y="32"/>
                    <a:pt x="18" y="35"/>
                  </a:cubicBezTo>
                  <a:cubicBezTo>
                    <a:pt x="18" y="37"/>
                    <a:pt x="17" y="40"/>
                    <a:pt x="14" y="40"/>
                  </a:cubicBezTo>
                  <a:cubicBezTo>
                    <a:pt x="11" y="39"/>
                    <a:pt x="9" y="35"/>
                    <a:pt x="9" y="32"/>
                  </a:cubicBezTo>
                  <a:cubicBezTo>
                    <a:pt x="8" y="24"/>
                    <a:pt x="13" y="16"/>
                    <a:pt x="19" y="15"/>
                  </a:cubicBezTo>
                  <a:cubicBezTo>
                    <a:pt x="27" y="13"/>
                    <a:pt x="38" y="14"/>
                    <a:pt x="45" y="17"/>
                  </a:cubicBezTo>
                  <a:cubicBezTo>
                    <a:pt x="50" y="19"/>
                    <a:pt x="56" y="24"/>
                    <a:pt x="60" y="29"/>
                  </a:cubicBezTo>
                  <a:cubicBezTo>
                    <a:pt x="61" y="30"/>
                    <a:pt x="64" y="35"/>
                    <a:pt x="64" y="36"/>
                  </a:cubicBezTo>
                  <a:cubicBezTo>
                    <a:pt x="63" y="37"/>
                    <a:pt x="57" y="38"/>
                    <a:pt x="55" y="38"/>
                  </a:cubicBezTo>
                  <a:cubicBezTo>
                    <a:pt x="52" y="39"/>
                    <a:pt x="50" y="39"/>
                    <a:pt x="47" y="40"/>
                  </a:cubicBezTo>
                  <a:cubicBezTo>
                    <a:pt x="34" y="45"/>
                    <a:pt x="20" y="55"/>
                    <a:pt x="21" y="74"/>
                  </a:cubicBezTo>
                  <a:cubicBezTo>
                    <a:pt x="22" y="90"/>
                    <a:pt x="30" y="101"/>
                    <a:pt x="44" y="106"/>
                  </a:cubicBezTo>
                  <a:cubicBezTo>
                    <a:pt x="53" y="109"/>
                    <a:pt x="68" y="104"/>
                    <a:pt x="72" y="97"/>
                  </a:cubicBezTo>
                  <a:cubicBezTo>
                    <a:pt x="80" y="84"/>
                    <a:pt x="80" y="62"/>
                    <a:pt x="74" y="46"/>
                  </a:cubicBezTo>
                  <a:cubicBezTo>
                    <a:pt x="74" y="45"/>
                    <a:pt x="72" y="42"/>
                    <a:pt x="72" y="41"/>
                  </a:cubicBezTo>
                  <a:cubicBezTo>
                    <a:pt x="73" y="39"/>
                    <a:pt x="83" y="40"/>
                    <a:pt x="85" y="40"/>
                  </a:cubicBezTo>
                  <a:cubicBezTo>
                    <a:pt x="97" y="41"/>
                    <a:pt x="107" y="46"/>
                    <a:pt x="116" y="50"/>
                  </a:cubicBezTo>
                  <a:cubicBezTo>
                    <a:pt x="119" y="51"/>
                    <a:pt x="123" y="52"/>
                    <a:pt x="126" y="53"/>
                  </a:cubicBezTo>
                  <a:cubicBezTo>
                    <a:pt x="127" y="53"/>
                    <a:pt x="128" y="55"/>
                    <a:pt x="129" y="55"/>
                  </a:cubicBezTo>
                  <a:cubicBezTo>
                    <a:pt x="136" y="59"/>
                    <a:pt x="143" y="62"/>
                    <a:pt x="151" y="67"/>
                  </a:cubicBezTo>
                  <a:cubicBezTo>
                    <a:pt x="158" y="71"/>
                    <a:pt x="166" y="74"/>
                    <a:pt x="172" y="78"/>
                  </a:cubicBezTo>
                  <a:cubicBezTo>
                    <a:pt x="180" y="84"/>
                    <a:pt x="187" y="89"/>
                    <a:pt x="195" y="94"/>
                  </a:cubicBezTo>
                  <a:cubicBezTo>
                    <a:pt x="197" y="95"/>
                    <a:pt x="199" y="98"/>
                    <a:pt x="202" y="99"/>
                  </a:cubicBezTo>
                  <a:cubicBezTo>
                    <a:pt x="203" y="100"/>
                    <a:pt x="205" y="100"/>
                    <a:pt x="207" y="101"/>
                  </a:cubicBezTo>
                  <a:cubicBezTo>
                    <a:pt x="213" y="104"/>
                    <a:pt x="217" y="108"/>
                    <a:pt x="224" y="111"/>
                  </a:cubicBezTo>
                  <a:cubicBezTo>
                    <a:pt x="233" y="114"/>
                    <a:pt x="244" y="118"/>
                    <a:pt x="255" y="119"/>
                  </a:cubicBezTo>
                  <a:cubicBezTo>
                    <a:pt x="257" y="120"/>
                    <a:pt x="260" y="120"/>
                    <a:pt x="263" y="120"/>
                  </a:cubicBezTo>
                  <a:cubicBezTo>
                    <a:pt x="266" y="120"/>
                    <a:pt x="273" y="120"/>
                    <a:pt x="276" y="119"/>
                  </a:cubicBezTo>
                  <a:cubicBezTo>
                    <a:pt x="295" y="113"/>
                    <a:pt x="313" y="100"/>
                    <a:pt x="319" y="82"/>
                  </a:cubicBezTo>
                  <a:cubicBezTo>
                    <a:pt x="321" y="75"/>
                    <a:pt x="320" y="67"/>
                    <a:pt x="319" y="61"/>
                  </a:cubicBezTo>
                  <a:close/>
                  <a:moveTo>
                    <a:pt x="63" y="82"/>
                  </a:moveTo>
                  <a:cubicBezTo>
                    <a:pt x="59" y="89"/>
                    <a:pt x="51" y="99"/>
                    <a:pt x="39" y="98"/>
                  </a:cubicBezTo>
                  <a:cubicBezTo>
                    <a:pt x="34" y="97"/>
                    <a:pt x="31" y="93"/>
                    <a:pt x="29" y="89"/>
                  </a:cubicBezTo>
                  <a:cubicBezTo>
                    <a:pt x="25" y="82"/>
                    <a:pt x="23" y="67"/>
                    <a:pt x="27" y="59"/>
                  </a:cubicBezTo>
                  <a:cubicBezTo>
                    <a:pt x="32" y="51"/>
                    <a:pt x="43" y="45"/>
                    <a:pt x="51" y="42"/>
                  </a:cubicBezTo>
                  <a:cubicBezTo>
                    <a:pt x="54" y="41"/>
                    <a:pt x="62" y="39"/>
                    <a:pt x="64" y="41"/>
                  </a:cubicBezTo>
                  <a:cubicBezTo>
                    <a:pt x="65" y="41"/>
                    <a:pt x="66" y="45"/>
                    <a:pt x="66" y="46"/>
                  </a:cubicBezTo>
                  <a:cubicBezTo>
                    <a:pt x="69" y="59"/>
                    <a:pt x="68" y="72"/>
                    <a:pt x="63" y="82"/>
                  </a:cubicBezTo>
                  <a:close/>
                </a:path>
              </a:pathLst>
            </a:custGeom>
            <a:solidFill>
              <a:srgbClr val="7FC5D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甘雨 - 니가 내리던 하루">
            <a:hlinkClick r:id="" action="ppaction://media"/>
            <a:extLst>
              <a:ext uri="{FF2B5EF4-FFF2-40B4-BE49-F238E27FC236}">
                <a16:creationId xmlns:a16="http://schemas.microsoft.com/office/drawing/2014/main" id="{471CE703-9B12-431F-BD29-CD66C0F7F9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521075" y="-1298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1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8" grpId="0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0BDDCE3-3AB7-4F8E-8562-13B4DB11E719}"/>
              </a:ext>
            </a:extLst>
          </p:cNvPr>
          <p:cNvGrpSpPr/>
          <p:nvPr/>
        </p:nvGrpSpPr>
        <p:grpSpPr>
          <a:xfrm>
            <a:off x="3159951" y="2612005"/>
            <a:ext cx="613516" cy="157160"/>
            <a:chOff x="2581275" y="4152901"/>
            <a:chExt cx="613516" cy="15716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A263011-FBBC-48A6-9642-1A8BDAAE5E10}"/>
                </a:ext>
              </a:extLst>
            </p:cNvPr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32A3C8B-E5F6-4DEA-85D2-857D61E9B3F2}"/>
                </a:ext>
              </a:extLst>
            </p:cNvPr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14FCB7E-EA37-4C06-8DF7-4A7D4625BEBB}"/>
                </a:ext>
              </a:extLst>
            </p:cNvPr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4C7D05A-4A01-454E-9F10-F09267DCB674}"/>
                </a:ext>
              </a:extLst>
            </p:cNvPr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A791D402-5A0C-473C-8B75-EC0F9958BF1E}"/>
                  </a:ext>
                </a:extLst>
              </p:cNvPr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0088778-F103-4246-AE37-204E2CC72AB4}"/>
                  </a:ext>
                </a:extLst>
              </p:cNvPr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348235-D260-456A-A509-26209BF91A58}"/>
              </a:ext>
            </a:extLst>
          </p:cNvPr>
          <p:cNvGrpSpPr/>
          <p:nvPr/>
        </p:nvGrpSpPr>
        <p:grpSpPr>
          <a:xfrm>
            <a:off x="5789243" y="2612005"/>
            <a:ext cx="613516" cy="157160"/>
            <a:chOff x="2581275" y="4152901"/>
            <a:chExt cx="613516" cy="15716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C753655-C189-4C7B-A5FE-12A19582E7BF}"/>
                </a:ext>
              </a:extLst>
            </p:cNvPr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359A01E-0BF5-4E3C-987C-4E58FB40F75D}"/>
                </a:ext>
              </a:extLst>
            </p:cNvPr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4253354-8B3A-4432-A6A5-B0A5B9E73B0E}"/>
                </a:ext>
              </a:extLst>
            </p:cNvPr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28EDA28-60D5-4544-A1CB-7DD493529CFA}"/>
                </a:ext>
              </a:extLst>
            </p:cNvPr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161AEE6E-724D-4987-BB8B-AAED64504B8E}"/>
                  </a:ext>
                </a:extLst>
              </p:cNvPr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4BA4A39F-9952-46BD-9A43-7CABDF6CBDAB}"/>
                  </a:ext>
                </a:extLst>
              </p:cNvPr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B77A163-8088-4475-BF9D-CEFC57DEF6E3}"/>
              </a:ext>
            </a:extLst>
          </p:cNvPr>
          <p:cNvGrpSpPr/>
          <p:nvPr/>
        </p:nvGrpSpPr>
        <p:grpSpPr>
          <a:xfrm>
            <a:off x="8418535" y="2612005"/>
            <a:ext cx="613516" cy="157160"/>
            <a:chOff x="2581275" y="4152901"/>
            <a:chExt cx="613516" cy="15716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90AEDD2-6C21-4F35-8A01-CCD4AADBDDED}"/>
                </a:ext>
              </a:extLst>
            </p:cNvPr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F025C5A-8B64-4715-B6C2-26790DBEE9E5}"/>
                </a:ext>
              </a:extLst>
            </p:cNvPr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C6FCFBE-F8F9-445F-9ED9-344BBC07AC45}"/>
                </a:ext>
              </a:extLst>
            </p:cNvPr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3AF274A-F413-4CFD-B8D9-8D7428CD92BE}"/>
                </a:ext>
              </a:extLst>
            </p:cNvPr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41D88E20-5F69-471E-8982-C7FAF7BD8D67}"/>
                  </a:ext>
                </a:extLst>
              </p:cNvPr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51D75624-E6E3-4FB2-AA67-2A67DCCA019F}"/>
                  </a:ext>
                </a:extLst>
              </p:cNvPr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E916EB0-0A8B-41A8-AE24-1EE0B661FA9F}"/>
              </a:ext>
            </a:extLst>
          </p:cNvPr>
          <p:cNvGrpSpPr/>
          <p:nvPr/>
        </p:nvGrpSpPr>
        <p:grpSpPr>
          <a:xfrm>
            <a:off x="1192769" y="4186207"/>
            <a:ext cx="2086918" cy="1296161"/>
            <a:chOff x="3178893" y="1672364"/>
            <a:chExt cx="2086918" cy="118106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5DC6C60-1866-4F3A-AE80-870C5D40569E}"/>
                </a:ext>
              </a:extLst>
            </p:cNvPr>
            <p:cNvSpPr txBox="1"/>
            <p:nvPr/>
          </p:nvSpPr>
          <p:spPr>
            <a:xfrm>
              <a:off x="3468776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2CAB3CB-BDD7-4734-9E98-DFEC4B58AFE9}"/>
                </a:ext>
              </a:extLst>
            </p:cNvPr>
            <p:cNvSpPr/>
            <p:nvPr/>
          </p:nvSpPr>
          <p:spPr>
            <a:xfrm>
              <a:off x="3178893" y="2003674"/>
              <a:ext cx="2086918" cy="849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9D55911-A88A-4189-B81F-9A65FEFAE7CF}"/>
              </a:ext>
            </a:extLst>
          </p:cNvPr>
          <p:cNvGrpSpPr/>
          <p:nvPr/>
        </p:nvGrpSpPr>
        <p:grpSpPr>
          <a:xfrm>
            <a:off x="1548813" y="2087335"/>
            <a:ext cx="1206500" cy="1789643"/>
            <a:chOff x="1548813" y="1833335"/>
            <a:chExt cx="1206500" cy="1789643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882B991-3EAA-404D-AB3E-E7A773E9F506}"/>
                </a:ext>
              </a:extLst>
            </p:cNvPr>
            <p:cNvGrpSpPr/>
            <p:nvPr/>
          </p:nvGrpSpPr>
          <p:grpSpPr>
            <a:xfrm>
              <a:off x="1548813" y="1833335"/>
              <a:ext cx="1206500" cy="1206500"/>
              <a:chOff x="1548813" y="1833335"/>
              <a:chExt cx="1206500" cy="1206500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93850746-3D9F-4E84-A60D-B8EF30A0CA33}"/>
                  </a:ext>
                </a:extLst>
              </p:cNvPr>
              <p:cNvGrpSpPr/>
              <p:nvPr/>
            </p:nvGrpSpPr>
            <p:grpSpPr>
              <a:xfrm>
                <a:off x="1548813" y="1833335"/>
                <a:ext cx="1206500" cy="1206500"/>
                <a:chOff x="1200150" y="2457450"/>
                <a:chExt cx="1206500" cy="1206500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E6A842C7-ED41-49C8-B4E9-87284281DF6D}"/>
                    </a:ext>
                  </a:extLst>
                </p:cNvPr>
                <p:cNvSpPr/>
                <p:nvPr/>
              </p:nvSpPr>
              <p:spPr>
                <a:xfrm>
                  <a:off x="1320800" y="2578100"/>
                  <a:ext cx="965200" cy="965200"/>
                </a:xfrm>
                <a:prstGeom prst="ellipse">
                  <a:avLst/>
                </a:prstGeom>
                <a:solidFill>
                  <a:srgbClr val="9BDA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弧形 50">
                  <a:extLst>
                    <a:ext uri="{FF2B5EF4-FFF2-40B4-BE49-F238E27FC236}">
                      <a16:creationId xmlns:a16="http://schemas.microsoft.com/office/drawing/2014/main" id="{D88B5BEC-6092-411D-AC7F-523A4329FC1F}"/>
                    </a:ext>
                  </a:extLst>
                </p:cNvPr>
                <p:cNvSpPr/>
                <p:nvPr/>
              </p:nvSpPr>
              <p:spPr>
                <a:xfrm>
                  <a:off x="1200150" y="2457450"/>
                  <a:ext cx="1206500" cy="1206500"/>
                </a:xfrm>
                <a:prstGeom prst="arc">
                  <a:avLst>
                    <a:gd name="adj1" fmla="val 109779"/>
                    <a:gd name="adj2" fmla="val 5274116"/>
                  </a:avLst>
                </a:prstGeom>
                <a:ln w="127000" cap="rnd">
                  <a:solidFill>
                    <a:srgbClr val="9BDAF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9" name="Freeform 136">
                <a:extLst>
                  <a:ext uri="{FF2B5EF4-FFF2-40B4-BE49-F238E27FC236}">
                    <a16:creationId xmlns:a16="http://schemas.microsoft.com/office/drawing/2014/main" id="{0AC9BFA1-4451-4710-8FF3-FBBB555684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66143" y="2279620"/>
                <a:ext cx="371840" cy="313930"/>
              </a:xfrm>
              <a:custGeom>
                <a:avLst/>
                <a:gdLst>
                  <a:gd name="T0" fmla="*/ 190 w 206"/>
                  <a:gd name="T1" fmla="*/ 0 h 174"/>
                  <a:gd name="T2" fmla="*/ 15 w 206"/>
                  <a:gd name="T3" fmla="*/ 0 h 174"/>
                  <a:gd name="T4" fmla="*/ 0 w 206"/>
                  <a:gd name="T5" fmla="*/ 15 h 174"/>
                  <a:gd name="T6" fmla="*/ 0 w 206"/>
                  <a:gd name="T7" fmla="*/ 113 h 174"/>
                  <a:gd name="T8" fmla="*/ 0 w 206"/>
                  <a:gd name="T9" fmla="*/ 121 h 174"/>
                  <a:gd name="T10" fmla="*/ 0 w 206"/>
                  <a:gd name="T11" fmla="*/ 131 h 174"/>
                  <a:gd name="T12" fmla="*/ 15 w 206"/>
                  <a:gd name="T13" fmla="*/ 147 h 174"/>
                  <a:gd name="T14" fmla="*/ 84 w 206"/>
                  <a:gd name="T15" fmla="*/ 147 h 174"/>
                  <a:gd name="T16" fmla="*/ 82 w 206"/>
                  <a:gd name="T17" fmla="*/ 164 h 174"/>
                  <a:gd name="T18" fmla="*/ 70 w 206"/>
                  <a:gd name="T19" fmla="*/ 164 h 174"/>
                  <a:gd name="T20" fmla="*/ 64 w 206"/>
                  <a:gd name="T21" fmla="*/ 169 h 174"/>
                  <a:gd name="T22" fmla="*/ 70 w 206"/>
                  <a:gd name="T23" fmla="*/ 174 h 174"/>
                  <a:gd name="T24" fmla="*/ 136 w 206"/>
                  <a:gd name="T25" fmla="*/ 174 h 174"/>
                  <a:gd name="T26" fmla="*/ 141 w 206"/>
                  <a:gd name="T27" fmla="*/ 169 h 174"/>
                  <a:gd name="T28" fmla="*/ 136 w 206"/>
                  <a:gd name="T29" fmla="*/ 164 h 174"/>
                  <a:gd name="T30" fmla="*/ 124 w 206"/>
                  <a:gd name="T31" fmla="*/ 164 h 174"/>
                  <a:gd name="T32" fmla="*/ 121 w 206"/>
                  <a:gd name="T33" fmla="*/ 147 h 174"/>
                  <a:gd name="T34" fmla="*/ 190 w 206"/>
                  <a:gd name="T35" fmla="*/ 147 h 174"/>
                  <a:gd name="T36" fmla="*/ 206 w 206"/>
                  <a:gd name="T37" fmla="*/ 131 h 174"/>
                  <a:gd name="T38" fmla="*/ 206 w 206"/>
                  <a:gd name="T39" fmla="*/ 121 h 174"/>
                  <a:gd name="T40" fmla="*/ 206 w 206"/>
                  <a:gd name="T41" fmla="*/ 113 h 174"/>
                  <a:gd name="T42" fmla="*/ 206 w 206"/>
                  <a:gd name="T43" fmla="*/ 15 h 174"/>
                  <a:gd name="T44" fmla="*/ 190 w 206"/>
                  <a:gd name="T45" fmla="*/ 0 h 174"/>
                  <a:gd name="T46" fmla="*/ 198 w 206"/>
                  <a:gd name="T47" fmla="*/ 131 h 174"/>
                  <a:gd name="T48" fmla="*/ 190 w 206"/>
                  <a:gd name="T49" fmla="*/ 139 h 174"/>
                  <a:gd name="T50" fmla="*/ 15 w 206"/>
                  <a:gd name="T51" fmla="*/ 139 h 174"/>
                  <a:gd name="T52" fmla="*/ 8 w 206"/>
                  <a:gd name="T53" fmla="*/ 131 h 174"/>
                  <a:gd name="T54" fmla="*/ 8 w 206"/>
                  <a:gd name="T55" fmla="*/ 121 h 174"/>
                  <a:gd name="T56" fmla="*/ 198 w 206"/>
                  <a:gd name="T57" fmla="*/ 121 h 174"/>
                  <a:gd name="T58" fmla="*/ 198 w 206"/>
                  <a:gd name="T59" fmla="*/ 131 h 174"/>
                  <a:gd name="T60" fmla="*/ 8 w 206"/>
                  <a:gd name="T61" fmla="*/ 113 h 174"/>
                  <a:gd name="T62" fmla="*/ 8 w 206"/>
                  <a:gd name="T63" fmla="*/ 15 h 174"/>
                  <a:gd name="T64" fmla="*/ 15 w 206"/>
                  <a:gd name="T65" fmla="*/ 8 h 174"/>
                  <a:gd name="T66" fmla="*/ 190 w 206"/>
                  <a:gd name="T67" fmla="*/ 8 h 174"/>
                  <a:gd name="T68" fmla="*/ 198 w 206"/>
                  <a:gd name="T69" fmla="*/ 15 h 174"/>
                  <a:gd name="T70" fmla="*/ 198 w 206"/>
                  <a:gd name="T71" fmla="*/ 113 h 174"/>
                  <a:gd name="T72" fmla="*/ 8 w 206"/>
                  <a:gd name="T73" fmla="*/ 11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6" h="174">
                    <a:moveTo>
                      <a:pt x="19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0"/>
                      <a:pt x="7" y="147"/>
                      <a:pt x="15" y="147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4" y="152"/>
                      <a:pt x="84" y="159"/>
                      <a:pt x="82" y="164"/>
                    </a:cubicBezTo>
                    <a:cubicBezTo>
                      <a:pt x="70" y="164"/>
                      <a:pt x="70" y="164"/>
                      <a:pt x="70" y="164"/>
                    </a:cubicBezTo>
                    <a:cubicBezTo>
                      <a:pt x="67" y="164"/>
                      <a:pt x="64" y="166"/>
                      <a:pt x="64" y="169"/>
                    </a:cubicBezTo>
                    <a:cubicBezTo>
                      <a:pt x="64" y="172"/>
                      <a:pt x="67" y="174"/>
                      <a:pt x="70" y="174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39" y="174"/>
                      <a:pt x="141" y="172"/>
                      <a:pt x="141" y="169"/>
                    </a:cubicBezTo>
                    <a:cubicBezTo>
                      <a:pt x="141" y="166"/>
                      <a:pt x="139" y="164"/>
                      <a:pt x="136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2" y="159"/>
                      <a:pt x="121" y="152"/>
                      <a:pt x="121" y="147"/>
                    </a:cubicBezTo>
                    <a:cubicBezTo>
                      <a:pt x="190" y="147"/>
                      <a:pt x="190" y="147"/>
                      <a:pt x="190" y="147"/>
                    </a:cubicBezTo>
                    <a:cubicBezTo>
                      <a:pt x="199" y="147"/>
                      <a:pt x="206" y="140"/>
                      <a:pt x="206" y="131"/>
                    </a:cubicBezTo>
                    <a:cubicBezTo>
                      <a:pt x="206" y="121"/>
                      <a:pt x="206" y="121"/>
                      <a:pt x="206" y="121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206" y="7"/>
                      <a:pt x="199" y="0"/>
                      <a:pt x="190" y="0"/>
                    </a:cubicBezTo>
                    <a:close/>
                    <a:moveTo>
                      <a:pt x="198" y="131"/>
                    </a:moveTo>
                    <a:cubicBezTo>
                      <a:pt x="198" y="135"/>
                      <a:pt x="195" y="139"/>
                      <a:pt x="190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1" y="139"/>
                      <a:pt x="8" y="135"/>
                      <a:pt x="8" y="13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198" y="121"/>
                      <a:pt x="198" y="121"/>
                      <a:pt x="198" y="121"/>
                    </a:cubicBezTo>
                    <a:lnTo>
                      <a:pt x="198" y="131"/>
                    </a:lnTo>
                    <a:close/>
                    <a:moveTo>
                      <a:pt x="8" y="113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1"/>
                      <a:pt x="11" y="8"/>
                      <a:pt x="15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5" y="8"/>
                      <a:pt x="198" y="11"/>
                      <a:pt x="198" y="15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8" y="1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BFD4D93-5022-46FB-8C26-83F892CD3DA8}"/>
                </a:ext>
              </a:extLst>
            </p:cNvPr>
            <p:cNvGrpSpPr/>
            <p:nvPr/>
          </p:nvGrpSpPr>
          <p:grpSpPr>
            <a:xfrm>
              <a:off x="1752920" y="3253646"/>
              <a:ext cx="798286" cy="369332"/>
              <a:chOff x="1752920" y="3339937"/>
              <a:chExt cx="798286" cy="369332"/>
            </a:xfrm>
          </p:grpSpPr>
          <p:sp>
            <p:nvSpPr>
              <p:cNvPr id="46" name="圆角矩形 128">
                <a:extLst>
                  <a:ext uri="{FF2B5EF4-FFF2-40B4-BE49-F238E27FC236}">
                    <a16:creationId xmlns:a16="http://schemas.microsoft.com/office/drawing/2014/main" id="{7F61C5E1-E723-462B-A085-267D44A50DBC}"/>
                  </a:ext>
                </a:extLst>
              </p:cNvPr>
              <p:cNvSpPr/>
              <p:nvPr/>
            </p:nvSpPr>
            <p:spPr>
              <a:xfrm>
                <a:off x="1752920" y="3352673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594AF47-8BA6-469D-9D39-883FE484D99E}"/>
                  </a:ext>
                </a:extLst>
              </p:cNvPr>
              <p:cNvSpPr txBox="1"/>
              <p:nvPr/>
            </p:nvSpPr>
            <p:spPr>
              <a:xfrm>
                <a:off x="1848934" y="3339937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EAE02E9-ACA8-4650-A0DB-8D09BC6D6550}"/>
              </a:ext>
            </a:extLst>
          </p:cNvPr>
          <p:cNvGrpSpPr/>
          <p:nvPr/>
        </p:nvGrpSpPr>
        <p:grpSpPr>
          <a:xfrm>
            <a:off x="3782826" y="4186207"/>
            <a:ext cx="2086918" cy="1286826"/>
            <a:chOff x="3139658" y="1672364"/>
            <a:chExt cx="2086918" cy="11725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81665E5-3332-4852-BCC6-C52F7BA5DE0D}"/>
                </a:ext>
              </a:extLst>
            </p:cNvPr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49EF63C-2A98-4151-9CF1-A4EF2FF4C37D}"/>
                </a:ext>
              </a:extLst>
            </p:cNvPr>
            <p:cNvSpPr/>
            <p:nvPr/>
          </p:nvSpPr>
          <p:spPr>
            <a:xfrm>
              <a:off x="3139658" y="1995168"/>
              <a:ext cx="2086918" cy="849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4DB1975-5B4B-40A3-BE24-3D1D4ABFD8C5}"/>
              </a:ext>
            </a:extLst>
          </p:cNvPr>
          <p:cNvGrpSpPr/>
          <p:nvPr/>
        </p:nvGrpSpPr>
        <p:grpSpPr>
          <a:xfrm>
            <a:off x="4178105" y="2087335"/>
            <a:ext cx="1206500" cy="1780878"/>
            <a:chOff x="4178105" y="1833335"/>
            <a:chExt cx="1206500" cy="1780878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483CFC7-CE75-4046-A0F0-8F511C823F6F}"/>
                </a:ext>
              </a:extLst>
            </p:cNvPr>
            <p:cNvGrpSpPr/>
            <p:nvPr/>
          </p:nvGrpSpPr>
          <p:grpSpPr>
            <a:xfrm>
              <a:off x="4178105" y="1833335"/>
              <a:ext cx="1206500" cy="1206500"/>
              <a:chOff x="1200150" y="2457450"/>
              <a:chExt cx="1206500" cy="1206500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C35C330-902F-4A7B-8E8C-872DBAA90D93}"/>
                  </a:ext>
                </a:extLst>
              </p:cNvPr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419C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id="{8766FF38-2434-4CEF-80E8-A6100C0380CA}"/>
                  </a:ext>
                </a:extLst>
              </p:cNvPr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10659274"/>
                </a:avLst>
              </a:prstGeom>
              <a:ln w="127000" cap="rnd">
                <a:solidFill>
                  <a:srgbClr val="419C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E42CB991-2C3A-4EF3-93BC-AF97266912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5089" y="2279620"/>
              <a:ext cx="332532" cy="278874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382F7AE0-063A-4249-86DD-D685153706B2}"/>
                </a:ext>
              </a:extLst>
            </p:cNvPr>
            <p:cNvGrpSpPr/>
            <p:nvPr/>
          </p:nvGrpSpPr>
          <p:grpSpPr>
            <a:xfrm>
              <a:off x="4382212" y="3244881"/>
              <a:ext cx="798286" cy="369332"/>
              <a:chOff x="4382212" y="3331172"/>
              <a:chExt cx="798286" cy="369332"/>
            </a:xfrm>
          </p:grpSpPr>
          <p:sp>
            <p:nvSpPr>
              <p:cNvPr id="59" name="圆角矩形 141">
                <a:extLst>
                  <a:ext uri="{FF2B5EF4-FFF2-40B4-BE49-F238E27FC236}">
                    <a16:creationId xmlns:a16="http://schemas.microsoft.com/office/drawing/2014/main" id="{1E4E8D64-5847-41BA-9A7B-E070C11553E2}"/>
                  </a:ext>
                </a:extLst>
              </p:cNvPr>
              <p:cNvSpPr/>
              <p:nvPr/>
            </p:nvSpPr>
            <p:spPr>
              <a:xfrm>
                <a:off x="4382212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419C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FDC2730-F8AA-4CC7-AA04-98C30CD32FCD}"/>
                  </a:ext>
                </a:extLst>
              </p:cNvPr>
              <p:cNvSpPr txBox="1"/>
              <p:nvPr/>
            </p:nvSpPr>
            <p:spPr>
              <a:xfrm>
                <a:off x="4458191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E654F44-6363-4BCE-B2D8-CB9BC299A4F4}"/>
              </a:ext>
            </a:extLst>
          </p:cNvPr>
          <p:cNvGrpSpPr/>
          <p:nvPr/>
        </p:nvGrpSpPr>
        <p:grpSpPr>
          <a:xfrm>
            <a:off x="6363261" y="4186210"/>
            <a:ext cx="2139602" cy="1286823"/>
            <a:chOff x="3090801" y="1672364"/>
            <a:chExt cx="2139602" cy="1172551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670EF68-81C2-45BD-A7FC-F5F9F0782D5D}"/>
                </a:ext>
              </a:extLst>
            </p:cNvPr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4FF2C285-1900-44AF-B988-CFB84F743C27}"/>
                </a:ext>
              </a:extLst>
            </p:cNvPr>
            <p:cNvSpPr/>
            <p:nvPr/>
          </p:nvSpPr>
          <p:spPr>
            <a:xfrm>
              <a:off x="3090801" y="1995165"/>
              <a:ext cx="2139602" cy="849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466134D-A77C-48A3-A55E-8F8EE5CDD296}"/>
              </a:ext>
            </a:extLst>
          </p:cNvPr>
          <p:cNvGrpSpPr/>
          <p:nvPr/>
        </p:nvGrpSpPr>
        <p:grpSpPr>
          <a:xfrm>
            <a:off x="6807397" y="2087335"/>
            <a:ext cx="1206500" cy="1780878"/>
            <a:chOff x="6807397" y="1833335"/>
            <a:chExt cx="1206500" cy="1780878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9727E29B-5402-4979-93E8-1394609A5A97}"/>
                </a:ext>
              </a:extLst>
            </p:cNvPr>
            <p:cNvGrpSpPr/>
            <p:nvPr/>
          </p:nvGrpSpPr>
          <p:grpSpPr>
            <a:xfrm>
              <a:off x="6807397" y="1833335"/>
              <a:ext cx="1206500" cy="1206500"/>
              <a:chOff x="1200150" y="2457450"/>
              <a:chExt cx="1206500" cy="120650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EE134AA6-8F54-4F3F-886F-F1130AF123C3}"/>
                  </a:ext>
                </a:extLst>
              </p:cNvPr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185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弧形 72">
                <a:extLst>
                  <a:ext uri="{FF2B5EF4-FFF2-40B4-BE49-F238E27FC236}">
                    <a16:creationId xmlns:a16="http://schemas.microsoft.com/office/drawing/2014/main" id="{5F272252-8143-497F-BAA1-05C31E723A32}"/>
                  </a:ext>
                </a:extLst>
              </p:cNvPr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16379080"/>
                </a:avLst>
              </a:prstGeom>
              <a:ln w="127000" cap="rnd">
                <a:solidFill>
                  <a:srgbClr val="185C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Freeform 120">
              <a:extLst>
                <a:ext uri="{FF2B5EF4-FFF2-40B4-BE49-F238E27FC236}">
                  <a16:creationId xmlns:a16="http://schemas.microsoft.com/office/drawing/2014/main" id="{61D7415B-E286-4293-9C6A-1F04F85DE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8732" y="2279620"/>
              <a:ext cx="343830" cy="337476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83448FFD-0BF9-4C34-B468-527A77863B53}"/>
                </a:ext>
              </a:extLst>
            </p:cNvPr>
            <p:cNvGrpSpPr/>
            <p:nvPr/>
          </p:nvGrpSpPr>
          <p:grpSpPr>
            <a:xfrm>
              <a:off x="7011504" y="3244881"/>
              <a:ext cx="798286" cy="369332"/>
              <a:chOff x="7011504" y="3331172"/>
              <a:chExt cx="798286" cy="369332"/>
            </a:xfrm>
          </p:grpSpPr>
          <p:sp>
            <p:nvSpPr>
              <p:cNvPr id="70" name="圆角矩形 152">
                <a:extLst>
                  <a:ext uri="{FF2B5EF4-FFF2-40B4-BE49-F238E27FC236}">
                    <a16:creationId xmlns:a16="http://schemas.microsoft.com/office/drawing/2014/main" id="{837B609D-6571-4DF9-933B-236ADB5B6CBD}"/>
                  </a:ext>
                </a:extLst>
              </p:cNvPr>
              <p:cNvSpPr/>
              <p:nvPr/>
            </p:nvSpPr>
            <p:spPr>
              <a:xfrm>
                <a:off x="7011504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185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AABE3C9-5D8F-40FD-B366-9FEE72A22FBF}"/>
                  </a:ext>
                </a:extLst>
              </p:cNvPr>
              <p:cNvSpPr txBox="1"/>
              <p:nvPr/>
            </p:nvSpPr>
            <p:spPr>
              <a:xfrm>
                <a:off x="7087482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F54BEA3-01DB-4A4F-B4BE-092332C75AB9}"/>
              </a:ext>
            </a:extLst>
          </p:cNvPr>
          <p:cNvGrpSpPr/>
          <p:nvPr/>
        </p:nvGrpSpPr>
        <p:grpSpPr>
          <a:xfrm>
            <a:off x="9031843" y="4186209"/>
            <a:ext cx="2086918" cy="1286824"/>
            <a:chOff x="3130093" y="1672364"/>
            <a:chExt cx="2086918" cy="117255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8A00571-104B-4D84-A5D6-940372CD5F08}"/>
                </a:ext>
              </a:extLst>
            </p:cNvPr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05F901D6-2C15-4B80-9D1D-522335EB1B2B}"/>
                </a:ext>
              </a:extLst>
            </p:cNvPr>
            <p:cNvSpPr/>
            <p:nvPr/>
          </p:nvSpPr>
          <p:spPr>
            <a:xfrm>
              <a:off x="3130093" y="1995166"/>
              <a:ext cx="2086918" cy="849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4578084-574D-480B-B7F5-E73CB81E1097}"/>
              </a:ext>
            </a:extLst>
          </p:cNvPr>
          <p:cNvGrpSpPr/>
          <p:nvPr/>
        </p:nvGrpSpPr>
        <p:grpSpPr>
          <a:xfrm>
            <a:off x="9436687" y="2087335"/>
            <a:ext cx="1206500" cy="1780878"/>
            <a:chOff x="9436687" y="1833335"/>
            <a:chExt cx="1206500" cy="1780878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87A919AE-73F0-46A9-BC8A-C2413E9E748C}"/>
                </a:ext>
              </a:extLst>
            </p:cNvPr>
            <p:cNvGrpSpPr/>
            <p:nvPr/>
          </p:nvGrpSpPr>
          <p:grpSpPr>
            <a:xfrm>
              <a:off x="9436687" y="1833335"/>
              <a:ext cx="1206500" cy="1206500"/>
              <a:chOff x="1200150" y="2457450"/>
              <a:chExt cx="1206500" cy="1206500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B2079EE-A099-4018-95BC-B30986634772}"/>
                  </a:ext>
                </a:extLst>
              </p:cNvPr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弧形 83">
                <a:extLst>
                  <a:ext uri="{FF2B5EF4-FFF2-40B4-BE49-F238E27FC236}">
                    <a16:creationId xmlns:a16="http://schemas.microsoft.com/office/drawing/2014/main" id="{6CAD8D4D-02D6-4D47-BF9B-A3D069247954}"/>
                  </a:ext>
                </a:extLst>
              </p:cNvPr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21563245"/>
                </a:avLst>
              </a:prstGeom>
              <a:ln w="127000" cap="rnd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Freeform 67">
              <a:extLst>
                <a:ext uri="{FF2B5EF4-FFF2-40B4-BE49-F238E27FC236}">
                  <a16:creationId xmlns:a16="http://schemas.microsoft.com/office/drawing/2014/main" id="{0DD1C4E7-5912-4533-917D-C37C56B17A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0675" y="2279620"/>
              <a:ext cx="338524" cy="338522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35E113D8-136F-4CFC-8E25-833B8AD67416}"/>
                </a:ext>
              </a:extLst>
            </p:cNvPr>
            <p:cNvGrpSpPr/>
            <p:nvPr/>
          </p:nvGrpSpPr>
          <p:grpSpPr>
            <a:xfrm>
              <a:off x="9640794" y="3244881"/>
              <a:ext cx="798286" cy="369332"/>
              <a:chOff x="9640794" y="3331172"/>
              <a:chExt cx="798286" cy="369332"/>
            </a:xfrm>
          </p:grpSpPr>
          <p:sp>
            <p:nvSpPr>
              <p:cNvPr id="81" name="圆角矩形 163">
                <a:extLst>
                  <a:ext uri="{FF2B5EF4-FFF2-40B4-BE49-F238E27FC236}">
                    <a16:creationId xmlns:a16="http://schemas.microsoft.com/office/drawing/2014/main" id="{3E3921B0-978D-4EA3-A1F2-61AA472838BE}"/>
                  </a:ext>
                </a:extLst>
              </p:cNvPr>
              <p:cNvSpPr/>
              <p:nvPr/>
            </p:nvSpPr>
            <p:spPr>
              <a:xfrm>
                <a:off x="9640794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773F0D96-F3EE-4FBE-9EC7-90A39134D7AB}"/>
                  </a:ext>
                </a:extLst>
              </p:cNvPr>
              <p:cNvSpPr txBox="1"/>
              <p:nvPr/>
            </p:nvSpPr>
            <p:spPr>
              <a:xfrm>
                <a:off x="9716772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2247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5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" name="图片 1">
            <a:extLst>
              <a:ext uri="{FF2B5EF4-FFF2-40B4-BE49-F238E27FC236}">
                <a16:creationId xmlns:a16="http://schemas.microsoft.com/office/drawing/2014/main" id="{84978408-39BD-438B-85D1-34275885F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2427" y="2226750"/>
            <a:ext cx="5462417" cy="3641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CC4FF2B-5DDF-438A-80A6-FE1DA895A3E4}"/>
              </a:ext>
            </a:extLst>
          </p:cNvPr>
          <p:cNvGrpSpPr/>
          <p:nvPr/>
        </p:nvGrpSpPr>
        <p:grpSpPr>
          <a:xfrm>
            <a:off x="1359539" y="5031581"/>
            <a:ext cx="711200" cy="715962"/>
            <a:chOff x="1359539" y="5031581"/>
            <a:chExt cx="711200" cy="715962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EA5A41F-3DB5-4811-8FB9-DCEEE2A5B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539" y="5031581"/>
              <a:ext cx="711200" cy="715962"/>
            </a:xfrm>
            <a:prstGeom prst="ellipse">
              <a:avLst/>
            </a:prstGeom>
            <a:solidFill>
              <a:srgbClr val="185C9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</a:endParaRPr>
            </a:p>
          </p:txBody>
        </p:sp>
        <p:pic>
          <p:nvPicPr>
            <p:cNvPr id="21" name="Group 23">
              <a:extLst>
                <a:ext uri="{FF2B5EF4-FFF2-40B4-BE49-F238E27FC236}">
                  <a16:creationId xmlns:a16="http://schemas.microsoft.com/office/drawing/2014/main" id="{A7A36CBB-D439-4E66-A56F-B4A9F4E2624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101" y="5228431"/>
              <a:ext cx="390525" cy="32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89FDEE-7878-447F-BDB1-9DDC0C98BB4B}"/>
              </a:ext>
            </a:extLst>
          </p:cNvPr>
          <p:cNvGrpSpPr/>
          <p:nvPr/>
        </p:nvGrpSpPr>
        <p:grpSpPr>
          <a:xfrm>
            <a:off x="1359539" y="3974306"/>
            <a:ext cx="711200" cy="715962"/>
            <a:chOff x="1359539" y="3974306"/>
            <a:chExt cx="711200" cy="715962"/>
          </a:xfrm>
        </p:grpSpPr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26629B18-A420-4054-8474-8143A3F24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539" y="3974306"/>
              <a:ext cx="711200" cy="715962"/>
            </a:xfrm>
            <a:prstGeom prst="ellipse">
              <a:avLst/>
            </a:prstGeom>
            <a:solidFill>
              <a:srgbClr val="409CC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</a:endParaRPr>
            </a:p>
          </p:txBody>
        </p:sp>
        <p:pic>
          <p:nvPicPr>
            <p:cNvPr id="23" name="Group 34">
              <a:extLst>
                <a:ext uri="{FF2B5EF4-FFF2-40B4-BE49-F238E27FC236}">
                  <a16:creationId xmlns:a16="http://schemas.microsoft.com/office/drawing/2014/main" id="{E8695A5B-E577-41DD-842C-4D58FC04FE8C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7339" y="4137818"/>
              <a:ext cx="371475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A9BC0D5-6DAA-4477-99BA-D989A2057EFE}"/>
              </a:ext>
            </a:extLst>
          </p:cNvPr>
          <p:cNvGrpSpPr/>
          <p:nvPr/>
        </p:nvGrpSpPr>
        <p:grpSpPr>
          <a:xfrm>
            <a:off x="1359539" y="2917031"/>
            <a:ext cx="711200" cy="715962"/>
            <a:chOff x="1359539" y="2917031"/>
            <a:chExt cx="711200" cy="715962"/>
          </a:xfrm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C0350887-8FBF-4DD6-A79A-18DBEB469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539" y="2917031"/>
              <a:ext cx="711200" cy="715962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</a:endParaRPr>
            </a:p>
          </p:txBody>
        </p:sp>
        <p:pic>
          <p:nvPicPr>
            <p:cNvPr id="25" name="Group 82">
              <a:extLst>
                <a:ext uri="{FF2B5EF4-FFF2-40B4-BE49-F238E27FC236}">
                  <a16:creationId xmlns:a16="http://schemas.microsoft.com/office/drawing/2014/main" id="{7CAD9048-512D-400A-94A8-7659ECED4CD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4801" y="3082131"/>
              <a:ext cx="347663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C62627C-5D5B-48A1-AD4E-BD149FED8F80}"/>
              </a:ext>
            </a:extLst>
          </p:cNvPr>
          <p:cNvGrpSpPr/>
          <p:nvPr/>
        </p:nvGrpSpPr>
        <p:grpSpPr>
          <a:xfrm>
            <a:off x="2240601" y="2958306"/>
            <a:ext cx="2806700" cy="725999"/>
            <a:chOff x="2240601" y="2958306"/>
            <a:chExt cx="2806700" cy="725999"/>
          </a:xfrm>
        </p:grpSpPr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B0621802-1470-4317-A436-8A0D7DD63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601" y="2958306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A2558485-BA06-45A6-87C3-15D258496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364" y="3244056"/>
              <a:ext cx="2801937" cy="440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9B3670F-D0FC-4B63-B7AB-1284D62650F2}"/>
              </a:ext>
            </a:extLst>
          </p:cNvPr>
          <p:cNvGrpSpPr/>
          <p:nvPr/>
        </p:nvGrpSpPr>
        <p:grpSpPr>
          <a:xfrm>
            <a:off x="2240601" y="3990181"/>
            <a:ext cx="2806700" cy="747415"/>
            <a:chOff x="2240601" y="3990181"/>
            <a:chExt cx="2806700" cy="747415"/>
          </a:xfrm>
        </p:grpSpPr>
        <p:sp>
          <p:nvSpPr>
            <p:cNvPr id="28" name="TextBox 13">
              <a:extLst>
                <a:ext uri="{FF2B5EF4-FFF2-40B4-BE49-F238E27FC236}">
                  <a16:creationId xmlns:a16="http://schemas.microsoft.com/office/drawing/2014/main" id="{FF2130A9-24B5-47AA-991A-B5F1CB3A89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601" y="3990181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C5FC4A44-F0B9-443C-AD56-6B87E5EE5F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364" y="4275931"/>
              <a:ext cx="28019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ts val="18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请在此处添加具体内容，请尽量言简意赅，简单说明即可，不必繁琐。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D9255CE-0DB3-4667-A064-F784A7CFF425}"/>
              </a:ext>
            </a:extLst>
          </p:cNvPr>
          <p:cNvGrpSpPr/>
          <p:nvPr/>
        </p:nvGrpSpPr>
        <p:grpSpPr>
          <a:xfrm>
            <a:off x="2240601" y="5066506"/>
            <a:ext cx="2806700" cy="747415"/>
            <a:chOff x="2240601" y="5066506"/>
            <a:chExt cx="2806700" cy="747415"/>
          </a:xfrm>
        </p:grpSpPr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747FAB04-32BA-4C8D-879B-C13F92A166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601" y="5066506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90662092-9723-4842-91CC-92342448A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364" y="5352256"/>
              <a:ext cx="28019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ts val="18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请在此处添加具体内容，请尽量言简意赅，简单说明即可，不必繁琐。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662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 6">
            <a:extLst>
              <a:ext uri="{FF2B5EF4-FFF2-40B4-BE49-F238E27FC236}">
                <a16:creationId xmlns:a16="http://schemas.microsoft.com/office/drawing/2014/main" id="{913499F8-4660-456D-A2E8-E4193CBD845D}"/>
              </a:ext>
            </a:extLst>
          </p:cNvPr>
          <p:cNvGrpSpPr/>
          <p:nvPr/>
        </p:nvGrpSpPr>
        <p:grpSpPr>
          <a:xfrm>
            <a:off x="400052" y="3277364"/>
            <a:ext cx="2907472" cy="720295"/>
            <a:chOff x="0" y="2743200"/>
            <a:chExt cx="2806262" cy="662152"/>
          </a:xfrm>
          <a:solidFill>
            <a:srgbClr val="409CC3"/>
          </a:solidFill>
        </p:grpSpPr>
        <p:grpSp>
          <p:nvGrpSpPr>
            <p:cNvPr id="20" name="组 4">
              <a:extLst>
                <a:ext uri="{FF2B5EF4-FFF2-40B4-BE49-F238E27FC236}">
                  <a16:creationId xmlns:a16="http://schemas.microsoft.com/office/drawing/2014/main" id="{1BD677D5-97BC-499A-BEA9-0E40416388A5}"/>
                </a:ext>
              </a:extLst>
            </p:cNvPr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364840E-94B3-423D-A265-869D4B91B239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三角形 3">
                <a:extLst>
                  <a:ext uri="{FF2B5EF4-FFF2-40B4-BE49-F238E27FC236}">
                    <a16:creationId xmlns:a16="http://schemas.microsoft.com/office/drawing/2014/main" id="{A1CD1B59-3029-4A4B-A4F1-02A5C0FE3D94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D9E1B35-543A-40BE-B2DF-25E46711DAEB}"/>
                </a:ext>
              </a:extLst>
            </p:cNvPr>
            <p:cNvSpPr/>
            <p:nvPr/>
          </p:nvSpPr>
          <p:spPr>
            <a:xfrm>
              <a:off x="645629" y="2979685"/>
              <a:ext cx="1515020" cy="33951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latin typeface="+mj-lt"/>
                  <a:ea typeface="Microsoft YaHei" charset="0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52094812-6E15-42B1-8AE6-46ABFB777A84}"/>
              </a:ext>
            </a:extLst>
          </p:cNvPr>
          <p:cNvSpPr/>
          <p:nvPr/>
        </p:nvSpPr>
        <p:spPr>
          <a:xfrm>
            <a:off x="1423588" y="2311325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ea typeface="Microsoft YaHei" charset="0"/>
                <a:cs typeface="Microsoft YaHei" charset="0"/>
              </a:rPr>
              <a:t>01</a:t>
            </a:r>
            <a:endParaRPr lang="zh-CN" altLang="en-US" sz="4800" b="1" dirty="0">
              <a:solidFill>
                <a:srgbClr val="445469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AFB41FE-263E-4379-BBD7-20A72252162F}"/>
              </a:ext>
            </a:extLst>
          </p:cNvPr>
          <p:cNvGrpSpPr/>
          <p:nvPr/>
        </p:nvGrpSpPr>
        <p:grpSpPr>
          <a:xfrm>
            <a:off x="826427" y="4230488"/>
            <a:ext cx="2083014" cy="1937208"/>
            <a:chOff x="826427" y="4230488"/>
            <a:chExt cx="2083014" cy="1937208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D29BFD5E-2112-4E79-A003-0576B99E4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6592" y="4230488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rgbClr val="409CC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CB988E3-8C4D-4878-88B5-1C314297C17A}"/>
                </a:ext>
              </a:extLst>
            </p:cNvPr>
            <p:cNvSpPr txBox="1"/>
            <p:nvPr/>
          </p:nvSpPr>
          <p:spPr>
            <a:xfrm>
              <a:off x="826427" y="5382866"/>
              <a:ext cx="208301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5A65C64-3676-4519-9383-74837E78853A}"/>
                </a:ext>
              </a:extLst>
            </p:cNvPr>
            <p:cNvSpPr/>
            <p:nvPr/>
          </p:nvSpPr>
          <p:spPr>
            <a:xfrm>
              <a:off x="1084677" y="4930434"/>
              <a:ext cx="1569660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9" name="组 64">
            <a:extLst>
              <a:ext uri="{FF2B5EF4-FFF2-40B4-BE49-F238E27FC236}">
                <a16:creationId xmlns:a16="http://schemas.microsoft.com/office/drawing/2014/main" id="{C49CF9BA-DA78-433D-A287-B7295EB4D24D}"/>
              </a:ext>
            </a:extLst>
          </p:cNvPr>
          <p:cNvGrpSpPr/>
          <p:nvPr/>
        </p:nvGrpSpPr>
        <p:grpSpPr>
          <a:xfrm>
            <a:off x="3270280" y="3467099"/>
            <a:ext cx="2841538" cy="720295"/>
            <a:chOff x="3046442" y="3471861"/>
            <a:chExt cx="3052676" cy="720295"/>
          </a:xfrm>
          <a:solidFill>
            <a:srgbClr val="185C99"/>
          </a:solidFill>
        </p:grpSpPr>
        <p:grpSp>
          <p:nvGrpSpPr>
            <p:cNvPr id="30" name="组 26">
              <a:extLst>
                <a:ext uri="{FF2B5EF4-FFF2-40B4-BE49-F238E27FC236}">
                  <a16:creationId xmlns:a16="http://schemas.microsoft.com/office/drawing/2014/main" id="{F78D6CBB-EA5E-4242-B105-7020C7AB94FC}"/>
                </a:ext>
              </a:extLst>
            </p:cNvPr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grpFill/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095EB9CD-509D-453A-A7E5-1248867BEFE4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" name="三角形 29">
                <a:extLst>
                  <a:ext uri="{FF2B5EF4-FFF2-40B4-BE49-F238E27FC236}">
                    <a16:creationId xmlns:a16="http://schemas.microsoft.com/office/drawing/2014/main" id="{42F2DA8E-79AB-4780-B119-D6EEC4E3AA97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036DC47-B84F-4AC8-9726-0F7C9D3928E4}"/>
                </a:ext>
              </a:extLst>
            </p:cNvPr>
            <p:cNvSpPr/>
            <p:nvPr/>
          </p:nvSpPr>
          <p:spPr>
            <a:xfrm>
              <a:off x="3729635" y="3523187"/>
              <a:ext cx="1686292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ea typeface="Microsoft YaHei" charset="0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64F88582-BE2A-4ADA-BA28-252B7C78591D}"/>
              </a:ext>
            </a:extLst>
          </p:cNvPr>
          <p:cNvSpPr/>
          <p:nvPr/>
        </p:nvSpPr>
        <p:spPr>
          <a:xfrm>
            <a:off x="4374829" y="4230488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ea typeface="Microsoft YaHei" charset="0"/>
                <a:cs typeface="Microsoft YaHei" charset="0"/>
              </a:rPr>
              <a:t>02</a:t>
            </a:r>
            <a:endParaRPr lang="zh-CN" altLang="en-US" sz="4800" b="1" dirty="0">
              <a:solidFill>
                <a:srgbClr val="445469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24E6530-5CA5-4389-827F-4FE42D657E4C}"/>
              </a:ext>
            </a:extLst>
          </p:cNvPr>
          <p:cNvGrpSpPr/>
          <p:nvPr/>
        </p:nvGrpSpPr>
        <p:grpSpPr>
          <a:xfrm>
            <a:off x="3540301" y="1518531"/>
            <a:ext cx="2277519" cy="1704866"/>
            <a:chOff x="3540301" y="1518531"/>
            <a:chExt cx="2277519" cy="1704866"/>
          </a:xfrm>
        </p:grpSpPr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F338847-D80B-4C34-A24A-3A11FEEE50F3}"/>
                </a:ext>
              </a:extLst>
            </p:cNvPr>
            <p:cNvSpPr>
              <a:spLocks/>
            </p:cNvSpPr>
            <p:nvPr/>
          </p:nvSpPr>
          <p:spPr bwMode="auto">
            <a:xfrm rot="2557485">
              <a:off x="4267048" y="1518531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rgbClr val="185C9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F7C5F61-F073-466D-84D3-016E9206200D}"/>
                </a:ext>
              </a:extLst>
            </p:cNvPr>
            <p:cNvSpPr txBox="1"/>
            <p:nvPr/>
          </p:nvSpPr>
          <p:spPr>
            <a:xfrm>
              <a:off x="3540301" y="2438567"/>
              <a:ext cx="227751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6111BE0-259C-4E20-A7F2-F079047FA643}"/>
                </a:ext>
              </a:extLst>
            </p:cNvPr>
            <p:cNvSpPr/>
            <p:nvPr/>
          </p:nvSpPr>
          <p:spPr>
            <a:xfrm>
              <a:off x="3787949" y="2003012"/>
              <a:ext cx="1569660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8" name="组 42">
            <a:extLst>
              <a:ext uri="{FF2B5EF4-FFF2-40B4-BE49-F238E27FC236}">
                <a16:creationId xmlns:a16="http://schemas.microsoft.com/office/drawing/2014/main" id="{DBC0C4F2-6B17-44A7-9B3D-B6879343C554}"/>
              </a:ext>
            </a:extLst>
          </p:cNvPr>
          <p:cNvGrpSpPr/>
          <p:nvPr/>
        </p:nvGrpSpPr>
        <p:grpSpPr>
          <a:xfrm>
            <a:off x="6109552" y="3277364"/>
            <a:ext cx="2841538" cy="720295"/>
            <a:chOff x="0" y="2743200"/>
            <a:chExt cx="2806262" cy="662152"/>
          </a:xfrm>
          <a:solidFill>
            <a:srgbClr val="7C7A85"/>
          </a:solidFill>
        </p:grpSpPr>
        <p:grpSp>
          <p:nvGrpSpPr>
            <p:cNvPr id="39" name="组 47">
              <a:extLst>
                <a:ext uri="{FF2B5EF4-FFF2-40B4-BE49-F238E27FC236}">
                  <a16:creationId xmlns:a16="http://schemas.microsoft.com/office/drawing/2014/main" id="{642431C9-B451-47D4-B413-6D66EBCF5FC2}"/>
                </a:ext>
              </a:extLst>
            </p:cNvPr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F7B3CAD5-FDC8-4617-899E-B4514DEC11E2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" name="三角形 50">
                <a:extLst>
                  <a:ext uri="{FF2B5EF4-FFF2-40B4-BE49-F238E27FC236}">
                    <a16:creationId xmlns:a16="http://schemas.microsoft.com/office/drawing/2014/main" id="{8D37A31D-8175-47FB-939B-CBCC166C3878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19EE962-EBA1-4412-B275-FF88174BE6B4}"/>
                </a:ext>
              </a:extLst>
            </p:cNvPr>
            <p:cNvSpPr/>
            <p:nvPr/>
          </p:nvSpPr>
          <p:spPr>
            <a:xfrm>
              <a:off x="628045" y="2979685"/>
              <a:ext cx="1550174" cy="33951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ea typeface="Microsoft YaHei" charset="0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A19645AD-1AEC-4693-8595-907E0EE65B90}"/>
              </a:ext>
            </a:extLst>
          </p:cNvPr>
          <p:cNvSpPr/>
          <p:nvPr/>
        </p:nvSpPr>
        <p:spPr>
          <a:xfrm>
            <a:off x="7057735" y="2311325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ea typeface="Microsoft YaHei" charset="0"/>
                <a:cs typeface="Microsoft YaHei" charset="0"/>
              </a:rPr>
              <a:t>03</a:t>
            </a:r>
            <a:endParaRPr lang="zh-CN" altLang="en-US" sz="4800" b="1" dirty="0">
              <a:solidFill>
                <a:srgbClr val="445469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A3DE8BE-0A0E-44CE-ACFE-837D9760F439}"/>
              </a:ext>
            </a:extLst>
          </p:cNvPr>
          <p:cNvGrpSpPr/>
          <p:nvPr/>
        </p:nvGrpSpPr>
        <p:grpSpPr>
          <a:xfrm>
            <a:off x="6632487" y="4379382"/>
            <a:ext cx="2083014" cy="2013557"/>
            <a:chOff x="6632487" y="4379382"/>
            <a:chExt cx="2083014" cy="2013557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AC046866-86CD-42B8-9D6A-EB4B8BB691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7916" y="4379382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2A60789-C345-4A92-B7F9-36AE6270B480}"/>
                </a:ext>
              </a:extLst>
            </p:cNvPr>
            <p:cNvSpPr txBox="1"/>
            <p:nvPr/>
          </p:nvSpPr>
          <p:spPr>
            <a:xfrm>
              <a:off x="6632487" y="5608109"/>
              <a:ext cx="208301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4DC4E58A-A58E-4D31-A07C-85B8FD058C46}"/>
                </a:ext>
              </a:extLst>
            </p:cNvPr>
            <p:cNvSpPr/>
            <p:nvPr/>
          </p:nvSpPr>
          <p:spPr>
            <a:xfrm>
              <a:off x="6867786" y="5156650"/>
              <a:ext cx="1569660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7" name="组 65">
            <a:extLst>
              <a:ext uri="{FF2B5EF4-FFF2-40B4-BE49-F238E27FC236}">
                <a16:creationId xmlns:a16="http://schemas.microsoft.com/office/drawing/2014/main" id="{96D3C96A-A85E-4496-B3C7-E6AB6D7B4D42}"/>
              </a:ext>
            </a:extLst>
          </p:cNvPr>
          <p:cNvGrpSpPr/>
          <p:nvPr/>
        </p:nvGrpSpPr>
        <p:grpSpPr>
          <a:xfrm>
            <a:off x="8950413" y="3467099"/>
            <a:ext cx="2841538" cy="720295"/>
            <a:chOff x="9139324" y="3471861"/>
            <a:chExt cx="3052676" cy="720295"/>
          </a:xfrm>
          <a:solidFill>
            <a:srgbClr val="9BDAF9"/>
          </a:solidFill>
        </p:grpSpPr>
        <p:grpSp>
          <p:nvGrpSpPr>
            <p:cNvPr id="48" name="组 52">
              <a:extLst>
                <a:ext uri="{FF2B5EF4-FFF2-40B4-BE49-F238E27FC236}">
                  <a16:creationId xmlns:a16="http://schemas.microsoft.com/office/drawing/2014/main" id="{8C9EB6EB-9112-45BC-A1D7-BAC2D9E76676}"/>
                </a:ext>
              </a:extLst>
            </p:cNvPr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grpFill/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6C277E72-16C6-4883-B347-EEA81A1D1DBE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三角形 59">
                <a:extLst>
                  <a:ext uri="{FF2B5EF4-FFF2-40B4-BE49-F238E27FC236}">
                    <a16:creationId xmlns:a16="http://schemas.microsoft.com/office/drawing/2014/main" id="{B55EB40C-0B9E-4CBF-B669-79812F53186E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DA0A2DE-972C-4F1F-B59E-53895CE87644}"/>
                </a:ext>
              </a:extLst>
            </p:cNvPr>
            <p:cNvSpPr/>
            <p:nvPr/>
          </p:nvSpPr>
          <p:spPr>
            <a:xfrm>
              <a:off x="9822517" y="3523187"/>
              <a:ext cx="1686292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ea typeface="Microsoft YaHei" charset="0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0FD90FAC-52AE-42CD-9ECD-71A57A3DC433}"/>
              </a:ext>
            </a:extLst>
          </p:cNvPr>
          <p:cNvSpPr/>
          <p:nvPr/>
        </p:nvSpPr>
        <p:spPr>
          <a:xfrm>
            <a:off x="9996404" y="4175009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ea typeface="Microsoft YaHei" charset="0"/>
                <a:cs typeface="Microsoft YaHei" charset="0"/>
              </a:rPr>
              <a:t>04</a:t>
            </a:r>
            <a:endParaRPr lang="zh-CN" altLang="en-US" sz="4800" b="1" dirty="0">
              <a:solidFill>
                <a:srgbClr val="445469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C97A9BE-9829-4EAE-BD1C-8324C50108CB}"/>
              </a:ext>
            </a:extLst>
          </p:cNvPr>
          <p:cNvGrpSpPr/>
          <p:nvPr/>
        </p:nvGrpSpPr>
        <p:grpSpPr>
          <a:xfrm>
            <a:off x="9309689" y="1439720"/>
            <a:ext cx="2138512" cy="1854032"/>
            <a:chOff x="9309689" y="1439720"/>
            <a:chExt cx="2138512" cy="1854032"/>
          </a:xfrm>
        </p:grpSpPr>
        <p:sp>
          <p:nvSpPr>
            <p:cNvPr id="46" name="Freeform 34">
              <a:extLst>
                <a:ext uri="{FF2B5EF4-FFF2-40B4-BE49-F238E27FC236}">
                  <a16:creationId xmlns:a16="http://schemas.microsoft.com/office/drawing/2014/main" id="{681517C5-C579-44CE-8C36-91A10AE6D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6404" y="1439720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FC11A04-2B85-4C82-B6EB-642682C836E8}"/>
                </a:ext>
              </a:extLst>
            </p:cNvPr>
            <p:cNvSpPr txBox="1"/>
            <p:nvPr/>
          </p:nvSpPr>
          <p:spPr>
            <a:xfrm>
              <a:off x="9309689" y="2508922"/>
              <a:ext cx="213851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DAD8BBE3-1232-459B-BBED-1F1B9FC3F096}"/>
                </a:ext>
              </a:extLst>
            </p:cNvPr>
            <p:cNvSpPr/>
            <p:nvPr/>
          </p:nvSpPr>
          <p:spPr>
            <a:xfrm>
              <a:off x="9567699" y="2041435"/>
              <a:ext cx="1569660" cy="4173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98944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4" grpId="0"/>
      <p:bldP spid="34" grpId="0"/>
      <p:bldP spid="43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58533EA-16AA-4AA0-B1BE-862F3A514C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4895678"/>
          </a:xfrm>
          <a:prstGeom prst="rect">
            <a:avLst/>
          </a:prstGeom>
        </p:spPr>
      </p:pic>
      <p:sp>
        <p:nvSpPr>
          <p:cNvPr id="50" name="折角形 1">
            <a:extLst>
              <a:ext uri="{FF2B5EF4-FFF2-40B4-BE49-F238E27FC236}">
                <a16:creationId xmlns:a16="http://schemas.microsoft.com/office/drawing/2014/main" id="{058D578C-A17F-4472-83B9-D1E49C9AB3E9}"/>
              </a:ext>
            </a:extLst>
          </p:cNvPr>
          <p:cNvSpPr/>
          <p:nvPr/>
        </p:nvSpPr>
        <p:spPr>
          <a:xfrm>
            <a:off x="2881917" y="3111515"/>
            <a:ext cx="6486525" cy="2234565"/>
          </a:xfrm>
          <a:prstGeom prst="foldedCorner">
            <a:avLst/>
          </a:prstGeom>
          <a:noFill/>
          <a:ln w="28575">
            <a:solidFill>
              <a:srgbClr val="185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56550D1-A6E5-4492-B029-E5F11248F12E}"/>
              </a:ext>
            </a:extLst>
          </p:cNvPr>
          <p:cNvSpPr txBox="1"/>
          <p:nvPr/>
        </p:nvSpPr>
        <p:spPr>
          <a:xfrm>
            <a:off x="3193067" y="3567445"/>
            <a:ext cx="1576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185C99"/>
                </a:solidFill>
                <a:latin typeface="Broadway" panose="04040905080B02020502" charset="0"/>
              </a:rPr>
              <a:t>03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5CB609A-7B46-4B74-82E5-C49D788C04BC}"/>
              </a:ext>
            </a:extLst>
          </p:cNvPr>
          <p:cNvCxnSpPr/>
          <p:nvPr/>
        </p:nvCxnSpPr>
        <p:spPr>
          <a:xfrm>
            <a:off x="4926617" y="3653805"/>
            <a:ext cx="0" cy="1151255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2FBDB6D1-09EB-4F3E-BD2A-83604335B3B9}"/>
              </a:ext>
            </a:extLst>
          </p:cNvPr>
          <p:cNvSpPr txBox="1"/>
          <p:nvPr/>
        </p:nvSpPr>
        <p:spPr>
          <a:xfrm>
            <a:off x="5217447" y="3653805"/>
            <a:ext cx="249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工作不足之处</a:t>
            </a:r>
            <a:endParaRPr lang="zh-CN" altLang="en-US" sz="28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2989D8-D659-4243-BAD0-AFDCEE5FCB40}"/>
              </a:ext>
            </a:extLst>
          </p:cNvPr>
          <p:cNvSpPr txBox="1"/>
          <p:nvPr/>
        </p:nvSpPr>
        <p:spPr>
          <a:xfrm>
            <a:off x="5217447" y="4205033"/>
            <a:ext cx="3774153" cy="528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请在此处添加具体内容，请尽量言简意赅，简单说明即可，不必繁琐。请在此处添加具体内容，请尽量言简意赅。</a:t>
            </a:r>
            <a:endParaRPr lang="zh-CN" altLang="en-US" sz="105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01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工作不足之处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5" name="图片 18">
            <a:extLst>
              <a:ext uri="{FF2B5EF4-FFF2-40B4-BE49-F238E27FC236}">
                <a16:creationId xmlns:a16="http://schemas.microsoft.com/office/drawing/2014/main" id="{AA4903EC-0687-4385-B684-B149F3D7C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57827" y="3302586"/>
            <a:ext cx="1282391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19">
            <a:extLst>
              <a:ext uri="{FF2B5EF4-FFF2-40B4-BE49-F238E27FC236}">
                <a16:creationId xmlns:a16="http://schemas.microsoft.com/office/drawing/2014/main" id="{5F01591D-7B93-4C29-A21B-0801070A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2558" y="4697748"/>
            <a:ext cx="125571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20">
            <a:extLst>
              <a:ext uri="{FF2B5EF4-FFF2-40B4-BE49-F238E27FC236}">
                <a16:creationId xmlns:a16="http://schemas.microsoft.com/office/drawing/2014/main" id="{AAC3C53D-401B-4D14-951B-C91301AD5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5700" y="1915318"/>
            <a:ext cx="1255713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Rectangle 9">
            <a:extLst>
              <a:ext uri="{FF2B5EF4-FFF2-40B4-BE49-F238E27FC236}">
                <a16:creationId xmlns:a16="http://schemas.microsoft.com/office/drawing/2014/main" id="{30DAF696-14FD-411A-8690-95C0871E3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0" y="1885950"/>
            <a:ext cx="101600" cy="1311275"/>
          </a:xfrm>
          <a:prstGeom prst="rect">
            <a:avLst/>
          </a:prstGeom>
          <a:solidFill>
            <a:srgbClr val="409CC3"/>
          </a:solidFill>
          <a:ln>
            <a:noFill/>
          </a:ln>
          <a:ex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Roboto" panose="02000000000000000000" pitchFamily="2" charset="0"/>
            </a:endParaRPr>
          </a:p>
        </p:txBody>
      </p:sp>
      <p:sp>
        <p:nvSpPr>
          <p:cNvPr id="59" name="Rectangle 13">
            <a:extLst>
              <a:ext uri="{FF2B5EF4-FFF2-40B4-BE49-F238E27FC236}">
                <a16:creationId xmlns:a16="http://schemas.microsoft.com/office/drawing/2014/main" id="{DDC2C0B5-6FD5-4308-91E4-3BEFEBFC2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5108" y="4697748"/>
            <a:ext cx="101600" cy="1311275"/>
          </a:xfrm>
          <a:prstGeom prst="rect">
            <a:avLst/>
          </a:prstGeom>
          <a:solidFill>
            <a:srgbClr val="7C7A85"/>
          </a:solidFill>
          <a:ln>
            <a:noFill/>
          </a:ln>
          <a:ex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Roboto" panose="02000000000000000000" pitchFamily="2" charset="0"/>
            </a:endParaRPr>
          </a:p>
        </p:txBody>
      </p:sp>
      <p:sp>
        <p:nvSpPr>
          <p:cNvPr id="60" name="Rectangle 17">
            <a:extLst>
              <a:ext uri="{FF2B5EF4-FFF2-40B4-BE49-F238E27FC236}">
                <a16:creationId xmlns:a16="http://schemas.microsoft.com/office/drawing/2014/main" id="{D91EC49D-11B9-446E-AE66-598B252C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9876" y="3302586"/>
            <a:ext cx="101600" cy="1311275"/>
          </a:xfrm>
          <a:prstGeom prst="rect">
            <a:avLst/>
          </a:prstGeom>
          <a:solidFill>
            <a:srgbClr val="185C99"/>
          </a:solidFill>
          <a:ln>
            <a:noFill/>
          </a:ln>
          <a:ex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Roboto" panose="02000000000000000000" pitchFamily="2" charset="0"/>
            </a:endParaRP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3250C7A0-67B2-486C-AAC7-D0DCFE89C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9850" y="1715410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Roboto" panose="02000000000000000000" pitchFamily="2" charset="0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Roboto" panose="02000000000000000000" pitchFamily="2" charset="0"/>
            </a:endParaRPr>
          </a:p>
        </p:txBody>
      </p:sp>
      <p:sp>
        <p:nvSpPr>
          <p:cNvPr id="65" name="TextBox 25">
            <a:extLst>
              <a:ext uri="{FF2B5EF4-FFF2-40B4-BE49-F238E27FC236}">
                <a16:creationId xmlns:a16="http://schemas.microsoft.com/office/drawing/2014/main" id="{5A2AD267-6A97-4D4E-AC04-B181126D9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4333" y="4517228"/>
            <a:ext cx="4413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Roboto" panose="02000000000000000000" pitchFamily="2" charset="0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Roboto" panose="02000000000000000000" pitchFamily="2" charset="0"/>
            </a:endParaRPr>
          </a:p>
        </p:txBody>
      </p:sp>
      <p:sp>
        <p:nvSpPr>
          <p:cNvPr id="66" name="TextBox 20">
            <a:extLst>
              <a:ext uri="{FF2B5EF4-FFF2-40B4-BE49-F238E27FC236}">
                <a16:creationId xmlns:a16="http://schemas.microsoft.com/office/drawing/2014/main" id="{822FF382-62CA-419D-A68D-19A27136C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3151" y="3157443"/>
            <a:ext cx="439544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Roboto" panose="02000000000000000000" pitchFamily="2" charset="0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Roboto" panose="02000000000000000000" pitchFamily="2" charset="0"/>
            </a:endParaRPr>
          </a:p>
        </p:txBody>
      </p:sp>
      <p:sp>
        <p:nvSpPr>
          <p:cNvPr id="67" name="矩形 15">
            <a:extLst>
              <a:ext uri="{FF2B5EF4-FFF2-40B4-BE49-F238E27FC236}">
                <a16:creationId xmlns:a16="http://schemas.microsoft.com/office/drawing/2014/main" id="{658388AD-196B-48FD-8876-E5955B818F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7975" y="2209800"/>
            <a:ext cx="7077075" cy="77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1800"/>
              </a:lnSpc>
              <a:spcBef>
                <a:spcPct val="20000"/>
              </a:spcBef>
            </a:pP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16">
            <a:extLst>
              <a:ext uri="{FF2B5EF4-FFF2-40B4-BE49-F238E27FC236}">
                <a16:creationId xmlns:a16="http://schemas.microsoft.com/office/drawing/2014/main" id="{FDC6A059-275F-4938-A991-66F721006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6376" y="3766136"/>
            <a:ext cx="7077075" cy="48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17">
            <a:extLst>
              <a:ext uri="{FF2B5EF4-FFF2-40B4-BE49-F238E27FC236}">
                <a16:creationId xmlns:a16="http://schemas.microsoft.com/office/drawing/2014/main" id="{AA06A6F1-7DD4-4B62-9EE8-F826D271B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833" y="5099385"/>
            <a:ext cx="7077075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2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58" grpId="0" animBg="1"/>
      <p:bldP spid="59" grpId="0" animBg="1"/>
      <p:bldP spid="60" grpId="0" animBg="1"/>
      <p:bldP spid="61" grpId="0"/>
      <p:bldP spid="65" grpId="0"/>
      <p:bldP spid="66" grpId="0"/>
      <p:bldP spid="67" grpId="0"/>
      <p:bldP spid="68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工作不足之处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8881519-E78E-4F61-95EA-A3D7A1DD1F90}"/>
              </a:ext>
            </a:extLst>
          </p:cNvPr>
          <p:cNvGrpSpPr/>
          <p:nvPr/>
        </p:nvGrpSpPr>
        <p:grpSpPr>
          <a:xfrm>
            <a:off x="960474" y="1308188"/>
            <a:ext cx="10339167" cy="4718723"/>
            <a:chOff x="960474" y="1308188"/>
            <a:chExt cx="10339167" cy="4718723"/>
          </a:xfrm>
        </p:grpSpPr>
        <p:grpSp>
          <p:nvGrpSpPr>
            <p:cNvPr id="18" name="组 6">
              <a:extLst>
                <a:ext uri="{FF2B5EF4-FFF2-40B4-BE49-F238E27FC236}">
                  <a16:creationId xmlns:a16="http://schemas.microsoft.com/office/drawing/2014/main" id="{BECB0B0F-9CD0-43D2-8096-7CE469703405}"/>
                </a:ext>
              </a:extLst>
            </p:cNvPr>
            <p:cNvGrpSpPr/>
            <p:nvPr/>
          </p:nvGrpSpPr>
          <p:grpSpPr>
            <a:xfrm>
              <a:off x="960474" y="1308188"/>
              <a:ext cx="2569779" cy="2569779"/>
              <a:chOff x="914400" y="1371601"/>
              <a:chExt cx="2569779" cy="2569779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95EB287-3D53-46EF-8E31-8AB521FC548E}"/>
                  </a:ext>
                </a:extLst>
              </p:cNvPr>
              <p:cNvSpPr/>
              <p:nvPr/>
            </p:nvSpPr>
            <p:spPr>
              <a:xfrm>
                <a:off x="914400" y="1371601"/>
                <a:ext cx="2569779" cy="2569779"/>
              </a:xfrm>
              <a:prstGeom prst="ellipse">
                <a:avLst/>
              </a:prstGeom>
              <a:solidFill>
                <a:srgbClr val="409CC3"/>
              </a:solidFill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0B2692DF-5F2C-443A-81F5-97B96BAF7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928" y="1859354"/>
                <a:ext cx="632722" cy="538434"/>
              </a:xfrm>
              <a:custGeom>
                <a:avLst/>
                <a:gdLst>
                  <a:gd name="T0" fmla="*/ 466 w 510"/>
                  <a:gd name="T1" fmla="*/ 4 h 434"/>
                  <a:gd name="T2" fmla="*/ 458 w 510"/>
                  <a:gd name="T3" fmla="*/ 0 h 434"/>
                  <a:gd name="T4" fmla="*/ 448 w 510"/>
                  <a:gd name="T5" fmla="*/ 0 h 434"/>
                  <a:gd name="T6" fmla="*/ 440 w 510"/>
                  <a:gd name="T7" fmla="*/ 6 h 434"/>
                  <a:gd name="T8" fmla="*/ 398 w 510"/>
                  <a:gd name="T9" fmla="*/ 58 h 434"/>
                  <a:gd name="T10" fmla="*/ 278 w 510"/>
                  <a:gd name="T11" fmla="*/ 206 h 434"/>
                  <a:gd name="T12" fmla="*/ 224 w 510"/>
                  <a:gd name="T13" fmla="*/ 262 h 434"/>
                  <a:gd name="T14" fmla="*/ 214 w 510"/>
                  <a:gd name="T15" fmla="*/ 270 h 434"/>
                  <a:gd name="T16" fmla="*/ 186 w 510"/>
                  <a:gd name="T17" fmla="*/ 284 h 434"/>
                  <a:gd name="T18" fmla="*/ 154 w 510"/>
                  <a:gd name="T19" fmla="*/ 288 h 434"/>
                  <a:gd name="T20" fmla="*/ 126 w 510"/>
                  <a:gd name="T21" fmla="*/ 278 h 434"/>
                  <a:gd name="T22" fmla="*/ 108 w 510"/>
                  <a:gd name="T23" fmla="*/ 264 h 434"/>
                  <a:gd name="T24" fmla="*/ 108 w 510"/>
                  <a:gd name="T25" fmla="*/ 264 h 434"/>
                  <a:gd name="T26" fmla="*/ 100 w 510"/>
                  <a:gd name="T27" fmla="*/ 260 h 434"/>
                  <a:gd name="T28" fmla="*/ 82 w 510"/>
                  <a:gd name="T29" fmla="*/ 260 h 434"/>
                  <a:gd name="T30" fmla="*/ 74 w 510"/>
                  <a:gd name="T31" fmla="*/ 262 h 434"/>
                  <a:gd name="T32" fmla="*/ 74 w 510"/>
                  <a:gd name="T33" fmla="*/ 262 h 434"/>
                  <a:gd name="T34" fmla="*/ 32 w 510"/>
                  <a:gd name="T35" fmla="*/ 274 h 434"/>
                  <a:gd name="T36" fmla="*/ 18 w 510"/>
                  <a:gd name="T37" fmla="*/ 280 h 434"/>
                  <a:gd name="T38" fmla="*/ 8 w 510"/>
                  <a:gd name="T39" fmla="*/ 292 h 434"/>
                  <a:gd name="T40" fmla="*/ 0 w 510"/>
                  <a:gd name="T41" fmla="*/ 318 h 434"/>
                  <a:gd name="T42" fmla="*/ 0 w 510"/>
                  <a:gd name="T43" fmla="*/ 326 h 434"/>
                  <a:gd name="T44" fmla="*/ 8 w 510"/>
                  <a:gd name="T45" fmla="*/ 354 h 434"/>
                  <a:gd name="T46" fmla="*/ 18 w 510"/>
                  <a:gd name="T47" fmla="*/ 368 h 434"/>
                  <a:gd name="T48" fmla="*/ 30 w 510"/>
                  <a:gd name="T49" fmla="*/ 380 h 434"/>
                  <a:gd name="T50" fmla="*/ 58 w 510"/>
                  <a:gd name="T51" fmla="*/ 400 h 434"/>
                  <a:gd name="T52" fmla="*/ 94 w 510"/>
                  <a:gd name="T53" fmla="*/ 416 h 434"/>
                  <a:gd name="T54" fmla="*/ 136 w 510"/>
                  <a:gd name="T55" fmla="*/ 428 h 434"/>
                  <a:gd name="T56" fmla="*/ 156 w 510"/>
                  <a:gd name="T57" fmla="*/ 432 h 434"/>
                  <a:gd name="T58" fmla="*/ 198 w 510"/>
                  <a:gd name="T59" fmla="*/ 432 h 434"/>
                  <a:gd name="T60" fmla="*/ 222 w 510"/>
                  <a:gd name="T61" fmla="*/ 424 h 434"/>
                  <a:gd name="T62" fmla="*/ 234 w 510"/>
                  <a:gd name="T63" fmla="*/ 416 h 434"/>
                  <a:gd name="T64" fmla="*/ 238 w 510"/>
                  <a:gd name="T65" fmla="*/ 412 h 434"/>
                  <a:gd name="T66" fmla="*/ 316 w 510"/>
                  <a:gd name="T67" fmla="*/ 302 h 434"/>
                  <a:gd name="T68" fmla="*/ 316 w 510"/>
                  <a:gd name="T69" fmla="*/ 302 h 434"/>
                  <a:gd name="T70" fmla="*/ 328 w 510"/>
                  <a:gd name="T71" fmla="*/ 286 h 434"/>
                  <a:gd name="T72" fmla="*/ 364 w 510"/>
                  <a:gd name="T73" fmla="*/ 250 h 434"/>
                  <a:gd name="T74" fmla="*/ 388 w 510"/>
                  <a:gd name="T75" fmla="*/ 230 h 434"/>
                  <a:gd name="T76" fmla="*/ 394 w 510"/>
                  <a:gd name="T77" fmla="*/ 228 h 434"/>
                  <a:gd name="T78" fmla="*/ 400 w 510"/>
                  <a:gd name="T79" fmla="*/ 228 h 434"/>
                  <a:gd name="T80" fmla="*/ 414 w 510"/>
                  <a:gd name="T81" fmla="*/ 232 h 434"/>
                  <a:gd name="T82" fmla="*/ 422 w 510"/>
                  <a:gd name="T83" fmla="*/ 242 h 434"/>
                  <a:gd name="T84" fmla="*/ 432 w 510"/>
                  <a:gd name="T85" fmla="*/ 416 h 434"/>
                  <a:gd name="T86" fmla="*/ 432 w 510"/>
                  <a:gd name="T87" fmla="*/ 418 h 434"/>
                  <a:gd name="T88" fmla="*/ 434 w 510"/>
                  <a:gd name="T89" fmla="*/ 422 h 434"/>
                  <a:gd name="T90" fmla="*/ 434 w 510"/>
                  <a:gd name="T91" fmla="*/ 426 h 434"/>
                  <a:gd name="T92" fmla="*/ 440 w 510"/>
                  <a:gd name="T93" fmla="*/ 432 h 434"/>
                  <a:gd name="T94" fmla="*/ 444 w 510"/>
                  <a:gd name="T95" fmla="*/ 434 h 434"/>
                  <a:gd name="T96" fmla="*/ 452 w 510"/>
                  <a:gd name="T97" fmla="*/ 428 h 434"/>
                  <a:gd name="T98" fmla="*/ 454 w 510"/>
                  <a:gd name="T99" fmla="*/ 418 h 434"/>
                  <a:gd name="T100" fmla="*/ 460 w 510"/>
                  <a:gd name="T101" fmla="*/ 368 h 434"/>
                  <a:gd name="T102" fmla="*/ 476 w 510"/>
                  <a:gd name="T103" fmla="*/ 230 h 434"/>
                  <a:gd name="T104" fmla="*/ 488 w 510"/>
                  <a:gd name="T105" fmla="*/ 188 h 434"/>
                  <a:gd name="T106" fmla="*/ 496 w 510"/>
                  <a:gd name="T107" fmla="*/ 168 h 434"/>
                  <a:gd name="T108" fmla="*/ 506 w 510"/>
                  <a:gd name="T109" fmla="*/ 132 h 434"/>
                  <a:gd name="T110" fmla="*/ 510 w 510"/>
                  <a:gd name="T111" fmla="*/ 100 h 434"/>
                  <a:gd name="T112" fmla="*/ 508 w 510"/>
                  <a:gd name="T113" fmla="*/ 74 h 434"/>
                  <a:gd name="T114" fmla="*/ 498 w 510"/>
                  <a:gd name="T115" fmla="*/ 42 h 434"/>
                  <a:gd name="T116" fmla="*/ 476 w 510"/>
                  <a:gd name="T117" fmla="*/ 12 h 434"/>
                  <a:gd name="T118" fmla="*/ 466 w 510"/>
                  <a:gd name="T119" fmla="*/ 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0" h="434">
                    <a:moveTo>
                      <a:pt x="466" y="4"/>
                    </a:moveTo>
                    <a:lnTo>
                      <a:pt x="466" y="4"/>
                    </a:lnTo>
                    <a:lnTo>
                      <a:pt x="464" y="2"/>
                    </a:lnTo>
                    <a:lnTo>
                      <a:pt x="458" y="0"/>
                    </a:lnTo>
                    <a:lnTo>
                      <a:pt x="454" y="0"/>
                    </a:lnTo>
                    <a:lnTo>
                      <a:pt x="448" y="0"/>
                    </a:lnTo>
                    <a:lnTo>
                      <a:pt x="444" y="2"/>
                    </a:lnTo>
                    <a:lnTo>
                      <a:pt x="440" y="6"/>
                    </a:lnTo>
                    <a:lnTo>
                      <a:pt x="440" y="6"/>
                    </a:lnTo>
                    <a:lnTo>
                      <a:pt x="398" y="58"/>
                    </a:lnTo>
                    <a:lnTo>
                      <a:pt x="340" y="132"/>
                    </a:lnTo>
                    <a:lnTo>
                      <a:pt x="278" y="206"/>
                    </a:lnTo>
                    <a:lnTo>
                      <a:pt x="248" y="236"/>
                    </a:lnTo>
                    <a:lnTo>
                      <a:pt x="224" y="262"/>
                    </a:lnTo>
                    <a:lnTo>
                      <a:pt x="224" y="262"/>
                    </a:lnTo>
                    <a:lnTo>
                      <a:pt x="214" y="270"/>
                    </a:lnTo>
                    <a:lnTo>
                      <a:pt x="204" y="276"/>
                    </a:lnTo>
                    <a:lnTo>
                      <a:pt x="186" y="284"/>
                    </a:lnTo>
                    <a:lnTo>
                      <a:pt x="170" y="288"/>
                    </a:lnTo>
                    <a:lnTo>
                      <a:pt x="154" y="288"/>
                    </a:lnTo>
                    <a:lnTo>
                      <a:pt x="140" y="284"/>
                    </a:lnTo>
                    <a:lnTo>
                      <a:pt x="126" y="278"/>
                    </a:lnTo>
                    <a:lnTo>
                      <a:pt x="116" y="272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6" y="264"/>
                    </a:lnTo>
                    <a:lnTo>
                      <a:pt x="100" y="260"/>
                    </a:lnTo>
                    <a:lnTo>
                      <a:pt x="88" y="258"/>
                    </a:lnTo>
                    <a:lnTo>
                      <a:pt x="82" y="260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32" y="274"/>
                    </a:lnTo>
                    <a:lnTo>
                      <a:pt x="32" y="274"/>
                    </a:lnTo>
                    <a:lnTo>
                      <a:pt x="24" y="276"/>
                    </a:lnTo>
                    <a:lnTo>
                      <a:pt x="18" y="280"/>
                    </a:lnTo>
                    <a:lnTo>
                      <a:pt x="12" y="286"/>
                    </a:lnTo>
                    <a:lnTo>
                      <a:pt x="8" y="292"/>
                    </a:lnTo>
                    <a:lnTo>
                      <a:pt x="2" y="304"/>
                    </a:lnTo>
                    <a:lnTo>
                      <a:pt x="0" y="318"/>
                    </a:lnTo>
                    <a:lnTo>
                      <a:pt x="0" y="318"/>
                    </a:lnTo>
                    <a:lnTo>
                      <a:pt x="0" y="326"/>
                    </a:lnTo>
                    <a:lnTo>
                      <a:pt x="4" y="338"/>
                    </a:lnTo>
                    <a:lnTo>
                      <a:pt x="8" y="354"/>
                    </a:lnTo>
                    <a:lnTo>
                      <a:pt x="12" y="362"/>
                    </a:lnTo>
                    <a:lnTo>
                      <a:pt x="18" y="368"/>
                    </a:lnTo>
                    <a:lnTo>
                      <a:pt x="18" y="368"/>
                    </a:lnTo>
                    <a:lnTo>
                      <a:pt x="30" y="380"/>
                    </a:lnTo>
                    <a:lnTo>
                      <a:pt x="44" y="390"/>
                    </a:lnTo>
                    <a:lnTo>
                      <a:pt x="58" y="400"/>
                    </a:lnTo>
                    <a:lnTo>
                      <a:pt x="76" y="408"/>
                    </a:lnTo>
                    <a:lnTo>
                      <a:pt x="94" y="416"/>
                    </a:lnTo>
                    <a:lnTo>
                      <a:pt x="114" y="424"/>
                    </a:lnTo>
                    <a:lnTo>
                      <a:pt x="136" y="428"/>
                    </a:lnTo>
                    <a:lnTo>
                      <a:pt x="156" y="432"/>
                    </a:lnTo>
                    <a:lnTo>
                      <a:pt x="156" y="432"/>
                    </a:lnTo>
                    <a:lnTo>
                      <a:pt x="178" y="434"/>
                    </a:lnTo>
                    <a:lnTo>
                      <a:pt x="198" y="432"/>
                    </a:lnTo>
                    <a:lnTo>
                      <a:pt x="212" y="428"/>
                    </a:lnTo>
                    <a:lnTo>
                      <a:pt x="222" y="424"/>
                    </a:lnTo>
                    <a:lnTo>
                      <a:pt x="230" y="420"/>
                    </a:lnTo>
                    <a:lnTo>
                      <a:pt x="234" y="416"/>
                    </a:lnTo>
                    <a:lnTo>
                      <a:pt x="238" y="412"/>
                    </a:lnTo>
                    <a:lnTo>
                      <a:pt x="238" y="412"/>
                    </a:lnTo>
                    <a:lnTo>
                      <a:pt x="264" y="378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28" y="286"/>
                    </a:lnTo>
                    <a:lnTo>
                      <a:pt x="342" y="272"/>
                    </a:lnTo>
                    <a:lnTo>
                      <a:pt x="364" y="250"/>
                    </a:lnTo>
                    <a:lnTo>
                      <a:pt x="382" y="236"/>
                    </a:lnTo>
                    <a:lnTo>
                      <a:pt x="388" y="230"/>
                    </a:lnTo>
                    <a:lnTo>
                      <a:pt x="388" y="230"/>
                    </a:lnTo>
                    <a:lnTo>
                      <a:pt x="394" y="228"/>
                    </a:lnTo>
                    <a:lnTo>
                      <a:pt x="394" y="228"/>
                    </a:lnTo>
                    <a:lnTo>
                      <a:pt x="400" y="228"/>
                    </a:lnTo>
                    <a:lnTo>
                      <a:pt x="410" y="228"/>
                    </a:lnTo>
                    <a:lnTo>
                      <a:pt x="414" y="232"/>
                    </a:lnTo>
                    <a:lnTo>
                      <a:pt x="418" y="236"/>
                    </a:lnTo>
                    <a:lnTo>
                      <a:pt x="422" y="242"/>
                    </a:lnTo>
                    <a:lnTo>
                      <a:pt x="424" y="252"/>
                    </a:lnTo>
                    <a:lnTo>
                      <a:pt x="432" y="416"/>
                    </a:lnTo>
                    <a:lnTo>
                      <a:pt x="432" y="418"/>
                    </a:lnTo>
                    <a:lnTo>
                      <a:pt x="432" y="418"/>
                    </a:lnTo>
                    <a:lnTo>
                      <a:pt x="432" y="418"/>
                    </a:lnTo>
                    <a:lnTo>
                      <a:pt x="434" y="422"/>
                    </a:lnTo>
                    <a:lnTo>
                      <a:pt x="434" y="422"/>
                    </a:lnTo>
                    <a:lnTo>
                      <a:pt x="434" y="426"/>
                    </a:lnTo>
                    <a:lnTo>
                      <a:pt x="436" y="428"/>
                    </a:lnTo>
                    <a:lnTo>
                      <a:pt x="440" y="432"/>
                    </a:lnTo>
                    <a:lnTo>
                      <a:pt x="444" y="434"/>
                    </a:lnTo>
                    <a:lnTo>
                      <a:pt x="444" y="434"/>
                    </a:lnTo>
                    <a:lnTo>
                      <a:pt x="450" y="432"/>
                    </a:lnTo>
                    <a:lnTo>
                      <a:pt x="452" y="428"/>
                    </a:lnTo>
                    <a:lnTo>
                      <a:pt x="454" y="420"/>
                    </a:lnTo>
                    <a:lnTo>
                      <a:pt x="454" y="418"/>
                    </a:lnTo>
                    <a:lnTo>
                      <a:pt x="454" y="418"/>
                    </a:lnTo>
                    <a:lnTo>
                      <a:pt x="460" y="368"/>
                    </a:lnTo>
                    <a:lnTo>
                      <a:pt x="468" y="298"/>
                    </a:lnTo>
                    <a:lnTo>
                      <a:pt x="476" y="230"/>
                    </a:lnTo>
                    <a:lnTo>
                      <a:pt x="482" y="204"/>
                    </a:lnTo>
                    <a:lnTo>
                      <a:pt x="488" y="188"/>
                    </a:lnTo>
                    <a:lnTo>
                      <a:pt x="488" y="188"/>
                    </a:lnTo>
                    <a:lnTo>
                      <a:pt x="496" y="168"/>
                    </a:lnTo>
                    <a:lnTo>
                      <a:pt x="502" y="148"/>
                    </a:lnTo>
                    <a:lnTo>
                      <a:pt x="506" y="132"/>
                    </a:lnTo>
                    <a:lnTo>
                      <a:pt x="508" y="114"/>
                    </a:lnTo>
                    <a:lnTo>
                      <a:pt x="510" y="100"/>
                    </a:lnTo>
                    <a:lnTo>
                      <a:pt x="508" y="86"/>
                    </a:lnTo>
                    <a:lnTo>
                      <a:pt x="508" y="74"/>
                    </a:lnTo>
                    <a:lnTo>
                      <a:pt x="504" y="62"/>
                    </a:lnTo>
                    <a:lnTo>
                      <a:pt x="498" y="42"/>
                    </a:lnTo>
                    <a:lnTo>
                      <a:pt x="488" y="26"/>
                    </a:lnTo>
                    <a:lnTo>
                      <a:pt x="476" y="12"/>
                    </a:lnTo>
                    <a:lnTo>
                      <a:pt x="466" y="4"/>
                    </a:lnTo>
                    <a:lnTo>
                      <a:pt x="46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8524CD8-FC00-4A79-B34D-CD543854195C}"/>
                  </a:ext>
                </a:extLst>
              </p:cNvPr>
              <p:cNvSpPr txBox="1"/>
              <p:nvPr/>
            </p:nvSpPr>
            <p:spPr>
              <a:xfrm>
                <a:off x="1275041" y="2934778"/>
                <a:ext cx="1848495" cy="754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800"/>
                  </a:lnSpc>
                  <a:spcBef>
                    <a:spcPct val="20000"/>
                  </a:spcBef>
                </a:pPr>
                <a:r>
                  <a:rPr lang="zh-CN" altLang="en-US" sz="9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请在此处添加具体内容，请尽量言简意赅，简单说明即可，不必繁琐。</a:t>
                </a:r>
                <a:endPara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9AF9186-C965-4FC4-A2B8-4AB5675C7C07}"/>
                  </a:ext>
                </a:extLst>
              </p:cNvPr>
              <p:cNvSpPr/>
              <p:nvPr/>
            </p:nvSpPr>
            <p:spPr>
              <a:xfrm>
                <a:off x="1378012" y="2615682"/>
                <a:ext cx="1620957" cy="3724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4" name="组 13">
              <a:extLst>
                <a:ext uri="{FF2B5EF4-FFF2-40B4-BE49-F238E27FC236}">
                  <a16:creationId xmlns:a16="http://schemas.microsoft.com/office/drawing/2014/main" id="{79546D8B-5ED8-40CB-AAB2-E85AB7921226}"/>
                </a:ext>
              </a:extLst>
            </p:cNvPr>
            <p:cNvGrpSpPr/>
            <p:nvPr/>
          </p:nvGrpSpPr>
          <p:grpSpPr>
            <a:xfrm>
              <a:off x="3571078" y="3457132"/>
              <a:ext cx="2569779" cy="2569779"/>
              <a:chOff x="3525004" y="3582630"/>
              <a:chExt cx="2569779" cy="2569779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5815F29-9ACF-42CE-9328-80FD048EACA8}"/>
                  </a:ext>
                </a:extLst>
              </p:cNvPr>
              <p:cNvSpPr/>
              <p:nvPr/>
            </p:nvSpPr>
            <p:spPr>
              <a:xfrm>
                <a:off x="3525004" y="3582630"/>
                <a:ext cx="2569779" cy="2569779"/>
              </a:xfrm>
              <a:prstGeom prst="ellipse">
                <a:avLst/>
              </a:prstGeom>
              <a:solidFill>
                <a:srgbClr val="7C7A85"/>
              </a:solidFill>
              <a:ln w="76200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7D5494B-211B-4684-9412-F464F1CD285D}"/>
                  </a:ext>
                </a:extLst>
              </p:cNvPr>
              <p:cNvSpPr txBox="1"/>
              <p:nvPr/>
            </p:nvSpPr>
            <p:spPr>
              <a:xfrm>
                <a:off x="3901338" y="5199121"/>
                <a:ext cx="1846603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/>
                  <a:t>请在此处添加具体内容，请尽量言简意赅，简单说明即可，不必繁琐。</a:t>
                </a:r>
                <a:endParaRPr lang="en-US" altLang="zh-CN" dirty="0">
                  <a:sym typeface="Arial" panose="020B0604020202020204" pitchFamily="34" charset="0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3A1C5F0-C0C0-4DA3-82A4-DEED7AE26209}"/>
                  </a:ext>
                </a:extLst>
              </p:cNvPr>
              <p:cNvSpPr/>
              <p:nvPr/>
            </p:nvSpPr>
            <p:spPr>
              <a:xfrm>
                <a:off x="3988616" y="4826711"/>
                <a:ext cx="1620957" cy="3724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11EB74A0-419F-4A90-9234-37C6696E3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725" y="4079279"/>
                <a:ext cx="618336" cy="591664"/>
              </a:xfrm>
              <a:custGeom>
                <a:avLst/>
                <a:gdLst>
                  <a:gd name="T0" fmla="*/ 438 w 510"/>
                  <a:gd name="T1" fmla="*/ 48 h 488"/>
                  <a:gd name="T2" fmla="*/ 396 w 510"/>
                  <a:gd name="T3" fmla="*/ 116 h 488"/>
                  <a:gd name="T4" fmla="*/ 362 w 510"/>
                  <a:gd name="T5" fmla="*/ 88 h 488"/>
                  <a:gd name="T6" fmla="*/ 334 w 510"/>
                  <a:gd name="T7" fmla="*/ 64 h 488"/>
                  <a:gd name="T8" fmla="*/ 304 w 510"/>
                  <a:gd name="T9" fmla="*/ 40 h 488"/>
                  <a:gd name="T10" fmla="*/ 274 w 510"/>
                  <a:gd name="T11" fmla="*/ 24 h 488"/>
                  <a:gd name="T12" fmla="*/ 242 w 510"/>
                  <a:gd name="T13" fmla="*/ 16 h 488"/>
                  <a:gd name="T14" fmla="*/ 206 w 510"/>
                  <a:gd name="T15" fmla="*/ 14 h 488"/>
                  <a:gd name="T16" fmla="*/ 198 w 510"/>
                  <a:gd name="T17" fmla="*/ 16 h 488"/>
                  <a:gd name="T18" fmla="*/ 188 w 510"/>
                  <a:gd name="T19" fmla="*/ 20 h 488"/>
                  <a:gd name="T20" fmla="*/ 178 w 510"/>
                  <a:gd name="T21" fmla="*/ 34 h 488"/>
                  <a:gd name="T22" fmla="*/ 166 w 510"/>
                  <a:gd name="T23" fmla="*/ 70 h 488"/>
                  <a:gd name="T24" fmla="*/ 152 w 510"/>
                  <a:gd name="T25" fmla="*/ 96 h 488"/>
                  <a:gd name="T26" fmla="*/ 148 w 510"/>
                  <a:gd name="T27" fmla="*/ 98 h 488"/>
                  <a:gd name="T28" fmla="*/ 128 w 510"/>
                  <a:gd name="T29" fmla="*/ 100 h 488"/>
                  <a:gd name="T30" fmla="*/ 78 w 510"/>
                  <a:gd name="T31" fmla="*/ 96 h 488"/>
                  <a:gd name="T32" fmla="*/ 54 w 510"/>
                  <a:gd name="T33" fmla="*/ 100 h 488"/>
                  <a:gd name="T34" fmla="*/ 42 w 510"/>
                  <a:gd name="T35" fmla="*/ 110 h 488"/>
                  <a:gd name="T36" fmla="*/ 38 w 510"/>
                  <a:gd name="T37" fmla="*/ 118 h 488"/>
                  <a:gd name="T38" fmla="*/ 26 w 510"/>
                  <a:gd name="T39" fmla="*/ 168 h 488"/>
                  <a:gd name="T40" fmla="*/ 28 w 510"/>
                  <a:gd name="T41" fmla="*/ 218 h 488"/>
                  <a:gd name="T42" fmla="*/ 44 w 510"/>
                  <a:gd name="T43" fmla="*/ 268 h 488"/>
                  <a:gd name="T44" fmla="*/ 74 w 510"/>
                  <a:gd name="T45" fmla="*/ 314 h 488"/>
                  <a:gd name="T46" fmla="*/ 96 w 510"/>
                  <a:gd name="T47" fmla="*/ 342 h 488"/>
                  <a:gd name="T48" fmla="*/ 122 w 510"/>
                  <a:gd name="T49" fmla="*/ 378 h 488"/>
                  <a:gd name="T50" fmla="*/ 50 w 510"/>
                  <a:gd name="T51" fmla="*/ 416 h 488"/>
                  <a:gd name="T52" fmla="*/ 34 w 510"/>
                  <a:gd name="T53" fmla="*/ 426 h 488"/>
                  <a:gd name="T54" fmla="*/ 10 w 510"/>
                  <a:gd name="T55" fmla="*/ 446 h 488"/>
                  <a:gd name="T56" fmla="*/ 0 w 510"/>
                  <a:gd name="T57" fmla="*/ 464 h 488"/>
                  <a:gd name="T58" fmla="*/ 2 w 510"/>
                  <a:gd name="T59" fmla="*/ 472 h 488"/>
                  <a:gd name="T60" fmla="*/ 10 w 510"/>
                  <a:gd name="T61" fmla="*/ 480 h 488"/>
                  <a:gd name="T62" fmla="*/ 22 w 510"/>
                  <a:gd name="T63" fmla="*/ 486 h 488"/>
                  <a:gd name="T64" fmla="*/ 38 w 510"/>
                  <a:gd name="T65" fmla="*/ 488 h 488"/>
                  <a:gd name="T66" fmla="*/ 62 w 510"/>
                  <a:gd name="T67" fmla="*/ 482 h 488"/>
                  <a:gd name="T68" fmla="*/ 128 w 510"/>
                  <a:gd name="T69" fmla="*/ 446 h 488"/>
                  <a:gd name="T70" fmla="*/ 214 w 510"/>
                  <a:gd name="T71" fmla="*/ 386 h 488"/>
                  <a:gd name="T72" fmla="*/ 310 w 510"/>
                  <a:gd name="T73" fmla="*/ 302 h 488"/>
                  <a:gd name="T74" fmla="*/ 358 w 510"/>
                  <a:gd name="T75" fmla="*/ 254 h 488"/>
                  <a:gd name="T76" fmla="*/ 436 w 510"/>
                  <a:gd name="T77" fmla="*/ 166 h 488"/>
                  <a:gd name="T78" fmla="*/ 488 w 510"/>
                  <a:gd name="T79" fmla="*/ 92 h 488"/>
                  <a:gd name="T80" fmla="*/ 508 w 510"/>
                  <a:gd name="T81" fmla="*/ 50 h 488"/>
                  <a:gd name="T82" fmla="*/ 510 w 510"/>
                  <a:gd name="T83" fmla="*/ 30 h 488"/>
                  <a:gd name="T84" fmla="*/ 510 w 510"/>
                  <a:gd name="T85" fmla="*/ 22 h 488"/>
                  <a:gd name="T86" fmla="*/ 500 w 510"/>
                  <a:gd name="T87" fmla="*/ 6 h 488"/>
                  <a:gd name="T88" fmla="*/ 492 w 510"/>
                  <a:gd name="T89" fmla="*/ 0 h 488"/>
                  <a:gd name="T90" fmla="*/ 478 w 510"/>
                  <a:gd name="T91" fmla="*/ 2 h 488"/>
                  <a:gd name="T92" fmla="*/ 458 w 510"/>
                  <a:gd name="T93" fmla="*/ 20 h 488"/>
                  <a:gd name="T94" fmla="*/ 438 w 510"/>
                  <a:gd name="T95" fmla="*/ 4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0" h="488">
                    <a:moveTo>
                      <a:pt x="438" y="48"/>
                    </a:moveTo>
                    <a:lnTo>
                      <a:pt x="438" y="48"/>
                    </a:lnTo>
                    <a:lnTo>
                      <a:pt x="416" y="80"/>
                    </a:lnTo>
                    <a:lnTo>
                      <a:pt x="396" y="116"/>
                    </a:lnTo>
                    <a:lnTo>
                      <a:pt x="396" y="116"/>
                    </a:lnTo>
                    <a:lnTo>
                      <a:pt x="362" y="88"/>
                    </a:lnTo>
                    <a:lnTo>
                      <a:pt x="334" y="64"/>
                    </a:lnTo>
                    <a:lnTo>
                      <a:pt x="334" y="64"/>
                    </a:lnTo>
                    <a:lnTo>
                      <a:pt x="318" y="52"/>
                    </a:lnTo>
                    <a:lnTo>
                      <a:pt x="304" y="40"/>
                    </a:lnTo>
                    <a:lnTo>
                      <a:pt x="288" y="32"/>
                    </a:lnTo>
                    <a:lnTo>
                      <a:pt x="274" y="24"/>
                    </a:lnTo>
                    <a:lnTo>
                      <a:pt x="258" y="18"/>
                    </a:lnTo>
                    <a:lnTo>
                      <a:pt x="242" y="16"/>
                    </a:lnTo>
                    <a:lnTo>
                      <a:pt x="224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198" y="16"/>
                    </a:lnTo>
                    <a:lnTo>
                      <a:pt x="192" y="18"/>
                    </a:lnTo>
                    <a:lnTo>
                      <a:pt x="188" y="20"/>
                    </a:lnTo>
                    <a:lnTo>
                      <a:pt x="184" y="24"/>
                    </a:lnTo>
                    <a:lnTo>
                      <a:pt x="178" y="34"/>
                    </a:lnTo>
                    <a:lnTo>
                      <a:pt x="174" y="44"/>
                    </a:lnTo>
                    <a:lnTo>
                      <a:pt x="166" y="70"/>
                    </a:lnTo>
                    <a:lnTo>
                      <a:pt x="160" y="84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48" y="98"/>
                    </a:lnTo>
                    <a:lnTo>
                      <a:pt x="142" y="100"/>
                    </a:lnTo>
                    <a:lnTo>
                      <a:pt x="128" y="100"/>
                    </a:lnTo>
                    <a:lnTo>
                      <a:pt x="96" y="98"/>
                    </a:lnTo>
                    <a:lnTo>
                      <a:pt x="78" y="96"/>
                    </a:lnTo>
                    <a:lnTo>
                      <a:pt x="62" y="98"/>
                    </a:lnTo>
                    <a:lnTo>
                      <a:pt x="54" y="100"/>
                    </a:lnTo>
                    <a:lnTo>
                      <a:pt x="48" y="104"/>
                    </a:lnTo>
                    <a:lnTo>
                      <a:pt x="42" y="110"/>
                    </a:lnTo>
                    <a:lnTo>
                      <a:pt x="38" y="118"/>
                    </a:lnTo>
                    <a:lnTo>
                      <a:pt x="38" y="118"/>
                    </a:lnTo>
                    <a:lnTo>
                      <a:pt x="30" y="142"/>
                    </a:lnTo>
                    <a:lnTo>
                      <a:pt x="26" y="168"/>
                    </a:lnTo>
                    <a:lnTo>
                      <a:pt x="24" y="194"/>
                    </a:lnTo>
                    <a:lnTo>
                      <a:pt x="28" y="218"/>
                    </a:lnTo>
                    <a:lnTo>
                      <a:pt x="34" y="244"/>
                    </a:lnTo>
                    <a:lnTo>
                      <a:pt x="44" y="268"/>
                    </a:lnTo>
                    <a:lnTo>
                      <a:pt x="56" y="292"/>
                    </a:lnTo>
                    <a:lnTo>
                      <a:pt x="74" y="314"/>
                    </a:lnTo>
                    <a:lnTo>
                      <a:pt x="74" y="314"/>
                    </a:lnTo>
                    <a:lnTo>
                      <a:pt x="96" y="342"/>
                    </a:lnTo>
                    <a:lnTo>
                      <a:pt x="122" y="378"/>
                    </a:lnTo>
                    <a:lnTo>
                      <a:pt x="122" y="378"/>
                    </a:lnTo>
                    <a:lnTo>
                      <a:pt x="86" y="398"/>
                    </a:lnTo>
                    <a:lnTo>
                      <a:pt x="50" y="416"/>
                    </a:lnTo>
                    <a:lnTo>
                      <a:pt x="50" y="416"/>
                    </a:lnTo>
                    <a:lnTo>
                      <a:pt x="34" y="426"/>
                    </a:lnTo>
                    <a:lnTo>
                      <a:pt x="22" y="436"/>
                    </a:lnTo>
                    <a:lnTo>
                      <a:pt x="10" y="446"/>
                    </a:lnTo>
                    <a:lnTo>
                      <a:pt x="4" y="456"/>
                    </a:lnTo>
                    <a:lnTo>
                      <a:pt x="0" y="464"/>
                    </a:lnTo>
                    <a:lnTo>
                      <a:pt x="0" y="468"/>
                    </a:lnTo>
                    <a:lnTo>
                      <a:pt x="2" y="472"/>
                    </a:lnTo>
                    <a:lnTo>
                      <a:pt x="4" y="476"/>
                    </a:lnTo>
                    <a:lnTo>
                      <a:pt x="10" y="480"/>
                    </a:lnTo>
                    <a:lnTo>
                      <a:pt x="22" y="486"/>
                    </a:lnTo>
                    <a:lnTo>
                      <a:pt x="22" y="486"/>
                    </a:lnTo>
                    <a:lnTo>
                      <a:pt x="30" y="488"/>
                    </a:lnTo>
                    <a:lnTo>
                      <a:pt x="38" y="488"/>
                    </a:lnTo>
                    <a:lnTo>
                      <a:pt x="50" y="486"/>
                    </a:lnTo>
                    <a:lnTo>
                      <a:pt x="62" y="482"/>
                    </a:lnTo>
                    <a:lnTo>
                      <a:pt x="92" y="468"/>
                    </a:lnTo>
                    <a:lnTo>
                      <a:pt x="128" y="446"/>
                    </a:lnTo>
                    <a:lnTo>
                      <a:pt x="170" y="420"/>
                    </a:lnTo>
                    <a:lnTo>
                      <a:pt x="214" y="386"/>
                    </a:lnTo>
                    <a:lnTo>
                      <a:pt x="262" y="346"/>
                    </a:lnTo>
                    <a:lnTo>
                      <a:pt x="310" y="302"/>
                    </a:lnTo>
                    <a:lnTo>
                      <a:pt x="310" y="302"/>
                    </a:lnTo>
                    <a:lnTo>
                      <a:pt x="358" y="254"/>
                    </a:lnTo>
                    <a:lnTo>
                      <a:pt x="400" y="208"/>
                    </a:lnTo>
                    <a:lnTo>
                      <a:pt x="436" y="166"/>
                    </a:lnTo>
                    <a:lnTo>
                      <a:pt x="464" y="126"/>
                    </a:lnTo>
                    <a:lnTo>
                      <a:pt x="488" y="92"/>
                    </a:lnTo>
                    <a:lnTo>
                      <a:pt x="502" y="62"/>
                    </a:lnTo>
                    <a:lnTo>
                      <a:pt x="508" y="50"/>
                    </a:lnTo>
                    <a:lnTo>
                      <a:pt x="510" y="40"/>
                    </a:lnTo>
                    <a:lnTo>
                      <a:pt x="510" y="30"/>
                    </a:lnTo>
                    <a:lnTo>
                      <a:pt x="510" y="22"/>
                    </a:lnTo>
                    <a:lnTo>
                      <a:pt x="510" y="22"/>
                    </a:lnTo>
                    <a:lnTo>
                      <a:pt x="504" y="10"/>
                    </a:lnTo>
                    <a:lnTo>
                      <a:pt x="500" y="6"/>
                    </a:lnTo>
                    <a:lnTo>
                      <a:pt x="496" y="2"/>
                    </a:lnTo>
                    <a:lnTo>
                      <a:pt x="492" y="0"/>
                    </a:lnTo>
                    <a:lnTo>
                      <a:pt x="488" y="0"/>
                    </a:lnTo>
                    <a:lnTo>
                      <a:pt x="478" y="2"/>
                    </a:lnTo>
                    <a:lnTo>
                      <a:pt x="468" y="10"/>
                    </a:lnTo>
                    <a:lnTo>
                      <a:pt x="458" y="20"/>
                    </a:lnTo>
                    <a:lnTo>
                      <a:pt x="448" y="32"/>
                    </a:lnTo>
                    <a:lnTo>
                      <a:pt x="438" y="48"/>
                    </a:lnTo>
                    <a:lnTo>
                      <a:pt x="43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 26">
              <a:extLst>
                <a:ext uri="{FF2B5EF4-FFF2-40B4-BE49-F238E27FC236}">
                  <a16:creationId xmlns:a16="http://schemas.microsoft.com/office/drawing/2014/main" id="{839EEF51-3306-4B20-93F0-B15EF45ED6C4}"/>
                </a:ext>
              </a:extLst>
            </p:cNvPr>
            <p:cNvGrpSpPr/>
            <p:nvPr/>
          </p:nvGrpSpPr>
          <p:grpSpPr>
            <a:xfrm>
              <a:off x="6119258" y="1308188"/>
              <a:ext cx="2569779" cy="2569779"/>
              <a:chOff x="6073184" y="1371601"/>
              <a:chExt cx="2569779" cy="2569779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EB02AB8-A3BB-4102-A388-2BD46FCE4472}"/>
                  </a:ext>
                </a:extLst>
              </p:cNvPr>
              <p:cNvSpPr/>
              <p:nvPr/>
            </p:nvSpPr>
            <p:spPr>
              <a:xfrm>
                <a:off x="6073184" y="1371601"/>
                <a:ext cx="2569779" cy="2569779"/>
              </a:xfrm>
              <a:prstGeom prst="ellipse">
                <a:avLst/>
              </a:prstGeom>
              <a:solidFill>
                <a:srgbClr val="7C7A85"/>
              </a:solidFill>
              <a:ln w="76200">
                <a:solidFill>
                  <a:srgbClr val="DBDB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1BFB5B6-70CF-496D-A0D2-9C1766C8A79C}"/>
                  </a:ext>
                </a:extLst>
              </p:cNvPr>
              <p:cNvSpPr txBox="1"/>
              <p:nvPr/>
            </p:nvSpPr>
            <p:spPr>
              <a:xfrm>
                <a:off x="6490344" y="2988092"/>
                <a:ext cx="1805778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/>
                  <a:t>请在此处添加具体内容，请尽量言简意赅，简单说明即可，不必繁琐。</a:t>
                </a:r>
                <a:endParaRPr lang="en-US" altLang="zh-CN" dirty="0">
                  <a:sym typeface="Arial" panose="020B0604020202020204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B84238F7-6DA9-4AF1-A80D-7F79FF0917F8}"/>
                  </a:ext>
                </a:extLst>
              </p:cNvPr>
              <p:cNvSpPr/>
              <p:nvPr/>
            </p:nvSpPr>
            <p:spPr>
              <a:xfrm>
                <a:off x="6536796" y="2615682"/>
                <a:ext cx="1620957" cy="3724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FB39AF56-9499-41E7-9EAD-CDAFC4DB2A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24834" y="1744537"/>
                <a:ext cx="466478" cy="677384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 27">
              <a:extLst>
                <a:ext uri="{FF2B5EF4-FFF2-40B4-BE49-F238E27FC236}">
                  <a16:creationId xmlns:a16="http://schemas.microsoft.com/office/drawing/2014/main" id="{39205BAC-7ED7-4880-934E-8543D34881EB}"/>
                </a:ext>
              </a:extLst>
            </p:cNvPr>
            <p:cNvGrpSpPr/>
            <p:nvPr/>
          </p:nvGrpSpPr>
          <p:grpSpPr>
            <a:xfrm>
              <a:off x="8729862" y="3457132"/>
              <a:ext cx="2569779" cy="2569779"/>
              <a:chOff x="8683788" y="3582630"/>
              <a:chExt cx="2569779" cy="2569779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07BE043F-FDCC-4EFC-93DF-4A2515266BE1}"/>
                  </a:ext>
                </a:extLst>
              </p:cNvPr>
              <p:cNvSpPr/>
              <p:nvPr/>
            </p:nvSpPr>
            <p:spPr>
              <a:xfrm>
                <a:off x="8683788" y="3582630"/>
                <a:ext cx="2569779" cy="2569779"/>
              </a:xfrm>
              <a:prstGeom prst="ellipse">
                <a:avLst/>
              </a:prstGeom>
              <a:solidFill>
                <a:srgbClr val="409CC3"/>
              </a:solidFill>
              <a:ln w="76200">
                <a:solidFill>
                  <a:srgbClr val="BDD7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921BC6F-D942-4406-95B0-080A16319630}"/>
                  </a:ext>
                </a:extLst>
              </p:cNvPr>
              <p:cNvSpPr txBox="1"/>
              <p:nvPr/>
            </p:nvSpPr>
            <p:spPr>
              <a:xfrm>
                <a:off x="9060122" y="5199121"/>
                <a:ext cx="1846603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/>
                  <a:t>请在此处添加具体内容，请尽量言简意赅，简单说明即可，不必繁琐。</a:t>
                </a:r>
                <a:endParaRPr lang="en-US" altLang="zh-CN" dirty="0">
                  <a:sym typeface="Arial" panose="020B0604020202020204" pitchFamily="34" charset="0"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1F20482B-83F8-4415-91FD-D67B8970A768}"/>
                  </a:ext>
                </a:extLst>
              </p:cNvPr>
              <p:cNvSpPr/>
              <p:nvPr/>
            </p:nvSpPr>
            <p:spPr>
              <a:xfrm>
                <a:off x="9147400" y="4826711"/>
                <a:ext cx="1620957" cy="3724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40BEE39C-C923-42FF-995C-B9B0DF42C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3249" y="4031983"/>
                <a:ext cx="669258" cy="528616"/>
              </a:xfrm>
              <a:custGeom>
                <a:avLst/>
                <a:gdLst>
                  <a:gd name="T0" fmla="*/ 550 w 552"/>
                  <a:gd name="T1" fmla="*/ 176 h 436"/>
                  <a:gd name="T2" fmla="*/ 432 w 552"/>
                  <a:gd name="T3" fmla="*/ 26 h 436"/>
                  <a:gd name="T4" fmla="*/ 432 w 552"/>
                  <a:gd name="T5" fmla="*/ 26 h 436"/>
                  <a:gd name="T6" fmla="*/ 428 w 552"/>
                  <a:gd name="T7" fmla="*/ 22 h 436"/>
                  <a:gd name="T8" fmla="*/ 428 w 552"/>
                  <a:gd name="T9" fmla="*/ 22 h 436"/>
                  <a:gd name="T10" fmla="*/ 418 w 552"/>
                  <a:gd name="T11" fmla="*/ 14 h 436"/>
                  <a:gd name="T12" fmla="*/ 408 w 552"/>
                  <a:gd name="T13" fmla="*/ 6 h 436"/>
                  <a:gd name="T14" fmla="*/ 394 w 552"/>
                  <a:gd name="T15" fmla="*/ 2 h 436"/>
                  <a:gd name="T16" fmla="*/ 380 w 552"/>
                  <a:gd name="T17" fmla="*/ 0 h 436"/>
                  <a:gd name="T18" fmla="*/ 348 w 552"/>
                  <a:gd name="T19" fmla="*/ 0 h 436"/>
                  <a:gd name="T20" fmla="*/ 348 w 552"/>
                  <a:gd name="T21" fmla="*/ 0 h 436"/>
                  <a:gd name="T22" fmla="*/ 344 w 552"/>
                  <a:gd name="T23" fmla="*/ 12 h 436"/>
                  <a:gd name="T24" fmla="*/ 338 w 552"/>
                  <a:gd name="T25" fmla="*/ 24 h 436"/>
                  <a:gd name="T26" fmla="*/ 332 w 552"/>
                  <a:gd name="T27" fmla="*/ 34 h 436"/>
                  <a:gd name="T28" fmla="*/ 322 w 552"/>
                  <a:gd name="T29" fmla="*/ 42 h 436"/>
                  <a:gd name="T30" fmla="*/ 312 w 552"/>
                  <a:gd name="T31" fmla="*/ 50 h 436"/>
                  <a:gd name="T32" fmla="*/ 300 w 552"/>
                  <a:gd name="T33" fmla="*/ 56 h 436"/>
                  <a:gd name="T34" fmla="*/ 288 w 552"/>
                  <a:gd name="T35" fmla="*/ 58 h 436"/>
                  <a:gd name="T36" fmla="*/ 276 w 552"/>
                  <a:gd name="T37" fmla="*/ 60 h 436"/>
                  <a:gd name="T38" fmla="*/ 276 w 552"/>
                  <a:gd name="T39" fmla="*/ 60 h 436"/>
                  <a:gd name="T40" fmla="*/ 262 w 552"/>
                  <a:gd name="T41" fmla="*/ 58 h 436"/>
                  <a:gd name="T42" fmla="*/ 250 w 552"/>
                  <a:gd name="T43" fmla="*/ 56 h 436"/>
                  <a:gd name="T44" fmla="*/ 238 w 552"/>
                  <a:gd name="T45" fmla="*/ 50 h 436"/>
                  <a:gd name="T46" fmla="*/ 228 w 552"/>
                  <a:gd name="T47" fmla="*/ 42 h 436"/>
                  <a:gd name="T48" fmla="*/ 220 w 552"/>
                  <a:gd name="T49" fmla="*/ 34 h 436"/>
                  <a:gd name="T50" fmla="*/ 212 w 552"/>
                  <a:gd name="T51" fmla="*/ 24 h 436"/>
                  <a:gd name="T52" fmla="*/ 208 w 552"/>
                  <a:gd name="T53" fmla="*/ 12 h 436"/>
                  <a:gd name="T54" fmla="*/ 204 w 552"/>
                  <a:gd name="T55" fmla="*/ 0 h 436"/>
                  <a:gd name="T56" fmla="*/ 170 w 552"/>
                  <a:gd name="T57" fmla="*/ 0 h 436"/>
                  <a:gd name="T58" fmla="*/ 170 w 552"/>
                  <a:gd name="T59" fmla="*/ 0 h 436"/>
                  <a:gd name="T60" fmla="*/ 156 w 552"/>
                  <a:gd name="T61" fmla="*/ 2 h 436"/>
                  <a:gd name="T62" fmla="*/ 142 w 552"/>
                  <a:gd name="T63" fmla="*/ 6 h 436"/>
                  <a:gd name="T64" fmla="*/ 130 w 552"/>
                  <a:gd name="T65" fmla="*/ 14 h 436"/>
                  <a:gd name="T66" fmla="*/ 120 w 552"/>
                  <a:gd name="T67" fmla="*/ 24 h 436"/>
                  <a:gd name="T68" fmla="*/ 120 w 552"/>
                  <a:gd name="T69" fmla="*/ 24 h 436"/>
                  <a:gd name="T70" fmla="*/ 120 w 552"/>
                  <a:gd name="T71" fmla="*/ 26 h 436"/>
                  <a:gd name="T72" fmla="*/ 0 w 552"/>
                  <a:gd name="T73" fmla="*/ 176 h 436"/>
                  <a:gd name="T74" fmla="*/ 0 w 552"/>
                  <a:gd name="T75" fmla="*/ 176 h 436"/>
                  <a:gd name="T76" fmla="*/ 0 w 552"/>
                  <a:gd name="T77" fmla="*/ 178 h 436"/>
                  <a:gd name="T78" fmla="*/ 0 w 552"/>
                  <a:gd name="T79" fmla="*/ 182 h 436"/>
                  <a:gd name="T80" fmla="*/ 0 w 552"/>
                  <a:gd name="T81" fmla="*/ 182 h 436"/>
                  <a:gd name="T82" fmla="*/ 0 w 552"/>
                  <a:gd name="T83" fmla="*/ 184 h 436"/>
                  <a:gd name="T84" fmla="*/ 4 w 552"/>
                  <a:gd name="T85" fmla="*/ 186 h 436"/>
                  <a:gd name="T86" fmla="*/ 110 w 552"/>
                  <a:gd name="T87" fmla="*/ 242 h 436"/>
                  <a:gd name="T88" fmla="*/ 110 w 552"/>
                  <a:gd name="T89" fmla="*/ 436 h 436"/>
                  <a:gd name="T90" fmla="*/ 438 w 552"/>
                  <a:gd name="T91" fmla="*/ 436 h 436"/>
                  <a:gd name="T92" fmla="*/ 438 w 552"/>
                  <a:gd name="T93" fmla="*/ 244 h 436"/>
                  <a:gd name="T94" fmla="*/ 548 w 552"/>
                  <a:gd name="T95" fmla="*/ 186 h 436"/>
                  <a:gd name="T96" fmla="*/ 548 w 552"/>
                  <a:gd name="T97" fmla="*/ 186 h 436"/>
                  <a:gd name="T98" fmla="*/ 550 w 552"/>
                  <a:gd name="T99" fmla="*/ 184 h 436"/>
                  <a:gd name="T100" fmla="*/ 552 w 552"/>
                  <a:gd name="T101" fmla="*/ 182 h 436"/>
                  <a:gd name="T102" fmla="*/ 552 w 552"/>
                  <a:gd name="T103" fmla="*/ 182 h 436"/>
                  <a:gd name="T104" fmla="*/ 552 w 552"/>
                  <a:gd name="T105" fmla="*/ 178 h 436"/>
                  <a:gd name="T106" fmla="*/ 550 w 552"/>
                  <a:gd name="T107" fmla="*/ 176 h 436"/>
                  <a:gd name="T108" fmla="*/ 550 w 552"/>
                  <a:gd name="T109" fmla="*/ 176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2" h="436">
                    <a:moveTo>
                      <a:pt x="550" y="176"/>
                    </a:moveTo>
                    <a:lnTo>
                      <a:pt x="432" y="26"/>
                    </a:lnTo>
                    <a:lnTo>
                      <a:pt x="432" y="26"/>
                    </a:lnTo>
                    <a:lnTo>
                      <a:pt x="428" y="22"/>
                    </a:lnTo>
                    <a:lnTo>
                      <a:pt x="428" y="22"/>
                    </a:lnTo>
                    <a:lnTo>
                      <a:pt x="418" y="14"/>
                    </a:lnTo>
                    <a:lnTo>
                      <a:pt x="408" y="6"/>
                    </a:lnTo>
                    <a:lnTo>
                      <a:pt x="394" y="2"/>
                    </a:lnTo>
                    <a:lnTo>
                      <a:pt x="380" y="0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344" y="12"/>
                    </a:lnTo>
                    <a:lnTo>
                      <a:pt x="338" y="24"/>
                    </a:lnTo>
                    <a:lnTo>
                      <a:pt x="332" y="34"/>
                    </a:lnTo>
                    <a:lnTo>
                      <a:pt x="322" y="42"/>
                    </a:lnTo>
                    <a:lnTo>
                      <a:pt x="312" y="50"/>
                    </a:lnTo>
                    <a:lnTo>
                      <a:pt x="300" y="56"/>
                    </a:lnTo>
                    <a:lnTo>
                      <a:pt x="288" y="58"/>
                    </a:lnTo>
                    <a:lnTo>
                      <a:pt x="276" y="60"/>
                    </a:lnTo>
                    <a:lnTo>
                      <a:pt x="276" y="60"/>
                    </a:lnTo>
                    <a:lnTo>
                      <a:pt x="262" y="58"/>
                    </a:lnTo>
                    <a:lnTo>
                      <a:pt x="250" y="56"/>
                    </a:lnTo>
                    <a:lnTo>
                      <a:pt x="238" y="50"/>
                    </a:lnTo>
                    <a:lnTo>
                      <a:pt x="228" y="42"/>
                    </a:lnTo>
                    <a:lnTo>
                      <a:pt x="220" y="34"/>
                    </a:lnTo>
                    <a:lnTo>
                      <a:pt x="212" y="24"/>
                    </a:lnTo>
                    <a:lnTo>
                      <a:pt x="208" y="12"/>
                    </a:lnTo>
                    <a:lnTo>
                      <a:pt x="204" y="0"/>
                    </a:lnTo>
                    <a:lnTo>
                      <a:pt x="170" y="0"/>
                    </a:lnTo>
                    <a:lnTo>
                      <a:pt x="170" y="0"/>
                    </a:lnTo>
                    <a:lnTo>
                      <a:pt x="156" y="2"/>
                    </a:lnTo>
                    <a:lnTo>
                      <a:pt x="142" y="6"/>
                    </a:lnTo>
                    <a:lnTo>
                      <a:pt x="130" y="14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20" y="26"/>
                    </a:lnTo>
                    <a:lnTo>
                      <a:pt x="0" y="176"/>
                    </a:lnTo>
                    <a:lnTo>
                      <a:pt x="0" y="176"/>
                    </a:lnTo>
                    <a:lnTo>
                      <a:pt x="0" y="17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4" y="186"/>
                    </a:lnTo>
                    <a:lnTo>
                      <a:pt x="110" y="242"/>
                    </a:lnTo>
                    <a:lnTo>
                      <a:pt x="110" y="436"/>
                    </a:lnTo>
                    <a:lnTo>
                      <a:pt x="438" y="436"/>
                    </a:lnTo>
                    <a:lnTo>
                      <a:pt x="438" y="244"/>
                    </a:lnTo>
                    <a:lnTo>
                      <a:pt x="548" y="186"/>
                    </a:lnTo>
                    <a:lnTo>
                      <a:pt x="548" y="186"/>
                    </a:lnTo>
                    <a:lnTo>
                      <a:pt x="550" y="184"/>
                    </a:lnTo>
                    <a:lnTo>
                      <a:pt x="552" y="182"/>
                    </a:lnTo>
                    <a:lnTo>
                      <a:pt x="552" y="182"/>
                    </a:lnTo>
                    <a:lnTo>
                      <a:pt x="552" y="178"/>
                    </a:lnTo>
                    <a:lnTo>
                      <a:pt x="550" y="176"/>
                    </a:lnTo>
                    <a:lnTo>
                      <a:pt x="550" y="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9" name="直线连接符 29">
              <a:extLst>
                <a:ext uri="{FF2B5EF4-FFF2-40B4-BE49-F238E27FC236}">
                  <a16:creationId xmlns:a16="http://schemas.microsoft.com/office/drawing/2014/main" id="{D0855EB2-BB10-4E02-913B-82F37B190C8F}"/>
                </a:ext>
              </a:extLst>
            </p:cNvPr>
            <p:cNvCxnSpPr>
              <a:stCxn id="20" idx="5"/>
              <a:endCxn id="25" idx="1"/>
            </p:cNvCxnSpPr>
            <p:nvPr/>
          </p:nvCxnSpPr>
          <p:spPr>
            <a:xfrm>
              <a:off x="3153918" y="3501632"/>
              <a:ext cx="793495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0">
              <a:extLst>
                <a:ext uri="{FF2B5EF4-FFF2-40B4-BE49-F238E27FC236}">
                  <a16:creationId xmlns:a16="http://schemas.microsoft.com/office/drawing/2014/main" id="{0CC595F9-DBB3-4F82-AAB1-26FD49D1EAF7}"/>
                </a:ext>
              </a:extLst>
            </p:cNvPr>
            <p:cNvCxnSpPr>
              <a:stCxn id="25" idx="7"/>
              <a:endCxn id="30" idx="3"/>
            </p:cNvCxnSpPr>
            <p:nvPr/>
          </p:nvCxnSpPr>
          <p:spPr>
            <a:xfrm flipV="1">
              <a:off x="5764522" y="3501632"/>
              <a:ext cx="731071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33">
              <a:extLst>
                <a:ext uri="{FF2B5EF4-FFF2-40B4-BE49-F238E27FC236}">
                  <a16:creationId xmlns:a16="http://schemas.microsoft.com/office/drawing/2014/main" id="{18280FE7-0829-44E5-A469-094A3F64EAE0}"/>
                </a:ext>
              </a:extLst>
            </p:cNvPr>
            <p:cNvCxnSpPr>
              <a:stCxn id="30" idx="5"/>
              <a:endCxn id="35" idx="1"/>
            </p:cNvCxnSpPr>
            <p:nvPr/>
          </p:nvCxnSpPr>
          <p:spPr>
            <a:xfrm>
              <a:off x="8312702" y="3501632"/>
              <a:ext cx="793495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C17EE53-1E31-4D8B-A898-E151A79AEAF8}"/>
                </a:ext>
              </a:extLst>
            </p:cNvPr>
            <p:cNvSpPr/>
            <p:nvPr/>
          </p:nvSpPr>
          <p:spPr>
            <a:xfrm>
              <a:off x="1611636" y="4107827"/>
              <a:ext cx="12458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445469"/>
                  </a:solidFill>
                  <a:latin typeface="+mj-lt"/>
                  <a:ea typeface="Microsoft YaHei" charset="0"/>
                  <a:cs typeface="Microsoft YaHei" charset="0"/>
                </a:rPr>
                <a:t>2016-03-03</a:t>
              </a:r>
              <a:endParaRPr lang="zh-CN" altLang="en-US" b="1" dirty="0">
                <a:solidFill>
                  <a:srgbClr val="445469"/>
                </a:solidFill>
                <a:latin typeface="+mj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7BDC39E-0740-479B-B3D0-0DC8390D2950}"/>
                </a:ext>
              </a:extLst>
            </p:cNvPr>
            <p:cNvSpPr/>
            <p:nvPr/>
          </p:nvSpPr>
          <p:spPr>
            <a:xfrm>
              <a:off x="4222240" y="2851631"/>
              <a:ext cx="12458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445469"/>
                  </a:solidFill>
                  <a:latin typeface="+mj-lt"/>
                  <a:ea typeface="Microsoft YaHei" charset="0"/>
                  <a:cs typeface="Microsoft YaHei" charset="0"/>
                </a:rPr>
                <a:t>2016-06-06</a:t>
              </a:r>
              <a:endParaRPr lang="zh-CN" altLang="en-US" b="1" dirty="0">
                <a:solidFill>
                  <a:srgbClr val="445469"/>
                </a:solidFill>
                <a:latin typeface="+mj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73750A0-58D5-4ED6-AEED-9433CAA9E248}"/>
                </a:ext>
              </a:extLst>
            </p:cNvPr>
            <p:cNvSpPr/>
            <p:nvPr/>
          </p:nvSpPr>
          <p:spPr>
            <a:xfrm>
              <a:off x="6811245" y="4107275"/>
              <a:ext cx="12458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445469"/>
                  </a:solidFill>
                  <a:latin typeface="+mj-lt"/>
                  <a:ea typeface="Microsoft YaHei" charset="0"/>
                  <a:cs typeface="Microsoft YaHei" charset="0"/>
                </a:rPr>
                <a:t>2016-09-09</a:t>
              </a:r>
              <a:endParaRPr lang="zh-CN" altLang="en-US" b="1" dirty="0">
                <a:solidFill>
                  <a:srgbClr val="445469"/>
                </a:solidFill>
                <a:latin typeface="+mj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FB30D25-8360-404E-9564-9A5623AEEF1C}"/>
                </a:ext>
              </a:extLst>
            </p:cNvPr>
            <p:cNvSpPr/>
            <p:nvPr/>
          </p:nvSpPr>
          <p:spPr>
            <a:xfrm>
              <a:off x="9421849" y="2851079"/>
              <a:ext cx="12458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>
                  <a:solidFill>
                    <a:srgbClr val="445469"/>
                  </a:solidFill>
                  <a:latin typeface="+mj-lt"/>
                  <a:ea typeface="Microsoft YaHei" charset="0"/>
                  <a:cs typeface="Microsoft YaHei" charset="0"/>
                </a:rPr>
                <a:t>2016-12-12</a:t>
              </a:r>
              <a:endParaRPr lang="zh-CN" altLang="en-US" b="1" dirty="0">
                <a:solidFill>
                  <a:srgbClr val="445469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340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工作不足之处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合 20">
            <a:extLst>
              <a:ext uri="{FF2B5EF4-FFF2-40B4-BE49-F238E27FC236}">
                <a16:creationId xmlns:a16="http://schemas.microsoft.com/office/drawing/2014/main" id="{407FB636-4856-4E3C-A637-A1DCFA715E51}"/>
              </a:ext>
            </a:extLst>
          </p:cNvPr>
          <p:cNvGrpSpPr>
            <a:grpSpLocks/>
          </p:cNvGrpSpPr>
          <p:nvPr/>
        </p:nvGrpSpPr>
        <p:grpSpPr bwMode="auto">
          <a:xfrm>
            <a:off x="3476625" y="2095500"/>
            <a:ext cx="5238750" cy="3257550"/>
            <a:chOff x="0" y="0"/>
            <a:chExt cx="5238751" cy="3257551"/>
          </a:xfrm>
        </p:grpSpPr>
        <p:pic>
          <p:nvPicPr>
            <p:cNvPr id="20" name="图片 12">
              <a:extLst>
                <a:ext uri="{FF2B5EF4-FFF2-40B4-BE49-F238E27FC236}">
                  <a16:creationId xmlns:a16="http://schemas.microsoft.com/office/drawing/2014/main" id="{4A9B1059-9467-4209-8590-BABC6C2785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663" t="39359" r="4253" b="7645"/>
            <a:stretch>
              <a:fillRect/>
            </a:stretch>
          </p:blipFill>
          <p:spPr bwMode="auto">
            <a:xfrm>
              <a:off x="0" y="0"/>
              <a:ext cx="5238751" cy="325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13">
              <a:extLst>
                <a:ext uri="{FF2B5EF4-FFF2-40B4-BE49-F238E27FC236}">
                  <a16:creationId xmlns:a16="http://schemas.microsoft.com/office/drawing/2014/main" id="{45E60CFB-A8EF-48E0-A946-AF852A7F6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339" y="376897"/>
              <a:ext cx="3733800" cy="232410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99CFBD3-BF2F-47A2-9EE4-4EDC0E063D95}"/>
              </a:ext>
            </a:extLst>
          </p:cNvPr>
          <p:cNvGrpSpPr/>
          <p:nvPr/>
        </p:nvGrpSpPr>
        <p:grpSpPr>
          <a:xfrm>
            <a:off x="721750" y="2254040"/>
            <a:ext cx="2895088" cy="1210082"/>
            <a:chOff x="721750" y="2254040"/>
            <a:chExt cx="2895088" cy="1210082"/>
          </a:xfrm>
        </p:grpSpPr>
        <p:sp>
          <p:nvSpPr>
            <p:cNvPr id="25" name="文本框 21">
              <a:extLst>
                <a:ext uri="{FF2B5EF4-FFF2-40B4-BE49-F238E27FC236}">
                  <a16:creationId xmlns:a16="http://schemas.microsoft.com/office/drawing/2014/main" id="{A180A599-F3FA-46BB-A143-61B7149B5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01" y="2254040"/>
              <a:ext cx="2861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1FCF83D5-156D-46C5-B96B-58352D3F0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50" y="2602348"/>
              <a:ext cx="2861238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2CB303-49E8-4F86-8056-50175D46083A}"/>
              </a:ext>
            </a:extLst>
          </p:cNvPr>
          <p:cNvGrpSpPr/>
          <p:nvPr/>
        </p:nvGrpSpPr>
        <p:grpSpPr>
          <a:xfrm>
            <a:off x="612631" y="3870760"/>
            <a:ext cx="2970356" cy="1260672"/>
            <a:chOff x="612631" y="3870760"/>
            <a:chExt cx="2970356" cy="1260672"/>
          </a:xfrm>
        </p:grpSpPr>
        <p:sp>
          <p:nvSpPr>
            <p:cNvPr id="27" name="文本框 23">
              <a:extLst>
                <a:ext uri="{FF2B5EF4-FFF2-40B4-BE49-F238E27FC236}">
                  <a16:creationId xmlns:a16="http://schemas.microsoft.com/office/drawing/2014/main" id="{06F476F1-38DA-483C-9546-E46949268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631" y="3870760"/>
              <a:ext cx="2970356" cy="46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9A103788-0AD1-43AC-9A28-990C2CF51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48" y="4269658"/>
              <a:ext cx="2861239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DEC3D2-C7DE-4618-80A7-FF5C4B520D9B}"/>
              </a:ext>
            </a:extLst>
          </p:cNvPr>
          <p:cNvGrpSpPr/>
          <p:nvPr/>
        </p:nvGrpSpPr>
        <p:grpSpPr>
          <a:xfrm>
            <a:off x="8642805" y="2203450"/>
            <a:ext cx="2926181" cy="1226769"/>
            <a:chOff x="8642805" y="2203450"/>
            <a:chExt cx="2926181" cy="1226769"/>
          </a:xfrm>
        </p:grpSpPr>
        <p:sp>
          <p:nvSpPr>
            <p:cNvPr id="30" name="文本框 25">
              <a:extLst>
                <a:ext uri="{FF2B5EF4-FFF2-40B4-BE49-F238E27FC236}">
                  <a16:creationId xmlns:a16="http://schemas.microsoft.com/office/drawing/2014/main" id="{9939890E-6452-4A93-9C42-C3837D146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5" y="2203450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26">
              <a:extLst>
                <a:ext uri="{FF2B5EF4-FFF2-40B4-BE49-F238E27FC236}">
                  <a16:creationId xmlns:a16="http://schemas.microsoft.com/office/drawing/2014/main" id="{02A6FC5E-834D-4ADB-AEED-061C53D45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2568445"/>
              <a:ext cx="2812025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2D68EF-21E3-46F8-BC56-B363958D1F60}"/>
              </a:ext>
            </a:extLst>
          </p:cNvPr>
          <p:cNvGrpSpPr/>
          <p:nvPr/>
        </p:nvGrpSpPr>
        <p:grpSpPr>
          <a:xfrm>
            <a:off x="8642804" y="3870165"/>
            <a:ext cx="2926181" cy="1226770"/>
            <a:chOff x="8642804" y="3870165"/>
            <a:chExt cx="2926181" cy="1226770"/>
          </a:xfrm>
        </p:grpSpPr>
        <p:sp>
          <p:nvSpPr>
            <p:cNvPr id="32" name="文本框 27">
              <a:extLst>
                <a:ext uri="{FF2B5EF4-FFF2-40B4-BE49-F238E27FC236}">
                  <a16:creationId xmlns:a16="http://schemas.microsoft.com/office/drawing/2014/main" id="{10F5688A-3036-44D6-B1D5-F76543280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4" y="3870165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8">
              <a:extLst>
                <a:ext uri="{FF2B5EF4-FFF2-40B4-BE49-F238E27FC236}">
                  <a16:creationId xmlns:a16="http://schemas.microsoft.com/office/drawing/2014/main" id="{B206E7CA-5416-4B95-B4E7-6B55E0305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4235161"/>
              <a:ext cx="2861239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06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03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工作不足之处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4D71C4D-53B1-497F-B889-2D2F246595D1}"/>
              </a:ext>
            </a:extLst>
          </p:cNvPr>
          <p:cNvGrpSpPr/>
          <p:nvPr/>
        </p:nvGrpSpPr>
        <p:grpSpPr>
          <a:xfrm>
            <a:off x="1190625" y="2109788"/>
            <a:ext cx="2019300" cy="2019300"/>
            <a:chOff x="1190625" y="2109788"/>
            <a:chExt cx="2019300" cy="2019300"/>
          </a:xfrm>
        </p:grpSpPr>
        <p:sp>
          <p:nvSpPr>
            <p:cNvPr id="18" name="对角圆角矩形 11">
              <a:extLst>
                <a:ext uri="{FF2B5EF4-FFF2-40B4-BE49-F238E27FC236}">
                  <a16:creationId xmlns:a16="http://schemas.microsoft.com/office/drawing/2014/main" id="{5140E5A0-6DAA-43FA-B475-E875EF8F66A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190625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409CC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3" name="文本框 15">
              <a:extLst>
                <a:ext uri="{FF2B5EF4-FFF2-40B4-BE49-F238E27FC236}">
                  <a16:creationId xmlns:a16="http://schemas.microsoft.com/office/drawing/2014/main" id="{FE355D8E-487B-4AAC-BAA4-29F55B5FF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7325" y="2290763"/>
              <a:ext cx="14859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粗黑_GBK" panose="02000000000000000000" pitchFamily="2" charset="-122"/>
                </a:rPr>
                <a:t>60%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27" name="直接连接符 20">
              <a:extLst>
                <a:ext uri="{FF2B5EF4-FFF2-40B4-BE49-F238E27FC236}">
                  <a16:creationId xmlns:a16="http://schemas.microsoft.com/office/drawing/2014/main" id="{BD8D3F99-69D9-44D1-B173-A8FAF5F23B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2100" y="3095625"/>
              <a:ext cx="1485900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文本框 24">
              <a:extLst>
                <a:ext uri="{FF2B5EF4-FFF2-40B4-BE49-F238E27FC236}">
                  <a16:creationId xmlns:a16="http://schemas.microsoft.com/office/drawing/2014/main" id="{81E2AD65-9000-4399-B313-244BC20E3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275" y="3140528"/>
              <a:ext cx="1546225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FE8E1E-BB6A-42FA-AEF7-9A323239775B}"/>
              </a:ext>
            </a:extLst>
          </p:cNvPr>
          <p:cNvGrpSpPr/>
          <p:nvPr/>
        </p:nvGrpSpPr>
        <p:grpSpPr>
          <a:xfrm>
            <a:off x="3756025" y="2109788"/>
            <a:ext cx="2019300" cy="2019300"/>
            <a:chOff x="3756025" y="2109788"/>
            <a:chExt cx="2019300" cy="2019300"/>
          </a:xfrm>
        </p:grpSpPr>
        <p:sp>
          <p:nvSpPr>
            <p:cNvPr id="20" name="对角圆角矩形 12">
              <a:extLst>
                <a:ext uri="{FF2B5EF4-FFF2-40B4-BE49-F238E27FC236}">
                  <a16:creationId xmlns:a16="http://schemas.microsoft.com/office/drawing/2014/main" id="{9C78DEF7-5F5E-48FF-AD1F-0472094723E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56025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185C9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4" name="文本框 16">
              <a:extLst>
                <a:ext uri="{FF2B5EF4-FFF2-40B4-BE49-F238E27FC236}">
                  <a16:creationId xmlns:a16="http://schemas.microsoft.com/office/drawing/2014/main" id="{12746A21-D49E-4A8F-BF05-26B364C20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4313" y="2290763"/>
              <a:ext cx="14843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粗黑_GBK" panose="02000000000000000000" pitchFamily="2" charset="-122"/>
                </a:rPr>
                <a:t>25%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28" name="直接连接符 21">
              <a:extLst>
                <a:ext uri="{FF2B5EF4-FFF2-40B4-BE49-F238E27FC236}">
                  <a16:creationId xmlns:a16="http://schemas.microsoft.com/office/drawing/2014/main" id="{414B5D82-F82C-4B11-84AF-E51049B1E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5750" y="3095625"/>
              <a:ext cx="1485900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文本框 25">
              <a:extLst>
                <a:ext uri="{FF2B5EF4-FFF2-40B4-BE49-F238E27FC236}">
                  <a16:creationId xmlns:a16="http://schemas.microsoft.com/office/drawing/2014/main" id="{EC45C75D-CF2E-4C9A-943C-9A3881E0E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7975" y="3096078"/>
              <a:ext cx="1544638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2E96033-635F-46BC-81E3-FD0AA178A4CD}"/>
              </a:ext>
            </a:extLst>
          </p:cNvPr>
          <p:cNvGrpSpPr/>
          <p:nvPr/>
        </p:nvGrpSpPr>
        <p:grpSpPr>
          <a:xfrm>
            <a:off x="6324600" y="2109788"/>
            <a:ext cx="2019300" cy="2019300"/>
            <a:chOff x="6324600" y="2109788"/>
            <a:chExt cx="2019300" cy="2019300"/>
          </a:xfrm>
        </p:grpSpPr>
        <p:sp>
          <p:nvSpPr>
            <p:cNvPr id="21" name="对角圆角矩形 13">
              <a:extLst>
                <a:ext uri="{FF2B5EF4-FFF2-40B4-BE49-F238E27FC236}">
                  <a16:creationId xmlns:a16="http://schemas.microsoft.com/office/drawing/2014/main" id="{50477299-31C8-43B5-8FC4-A8ACAD38635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324600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7C7A87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5" name="文本框 17">
              <a:extLst>
                <a:ext uri="{FF2B5EF4-FFF2-40B4-BE49-F238E27FC236}">
                  <a16:creationId xmlns:a16="http://schemas.microsoft.com/office/drawing/2014/main" id="{87448D6F-7664-4215-9E23-565AD4647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2263" y="2290763"/>
              <a:ext cx="14843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粗黑_GBK" panose="02000000000000000000" pitchFamily="2" charset="-122"/>
                </a:rPr>
                <a:t>41%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29" name="直接连接符 22">
              <a:extLst>
                <a:ext uri="{FF2B5EF4-FFF2-40B4-BE49-F238E27FC236}">
                  <a16:creationId xmlns:a16="http://schemas.microsoft.com/office/drawing/2014/main" id="{66E6CEBF-EA53-40D0-B390-E219EE1041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78613" y="3095625"/>
              <a:ext cx="1484312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文本框 26">
              <a:extLst>
                <a:ext uri="{FF2B5EF4-FFF2-40B4-BE49-F238E27FC236}">
                  <a16:creationId xmlns:a16="http://schemas.microsoft.com/office/drawing/2014/main" id="{4B68BA3C-23E1-499E-960A-DD2A9FC7F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9413" y="3096078"/>
              <a:ext cx="1544637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FB0F12D-E95D-4F94-B2EA-492744F57767}"/>
              </a:ext>
            </a:extLst>
          </p:cNvPr>
          <p:cNvGrpSpPr/>
          <p:nvPr/>
        </p:nvGrpSpPr>
        <p:grpSpPr>
          <a:xfrm>
            <a:off x="8890000" y="2109788"/>
            <a:ext cx="2019300" cy="2019300"/>
            <a:chOff x="8890000" y="2109788"/>
            <a:chExt cx="2019300" cy="2019300"/>
          </a:xfrm>
        </p:grpSpPr>
        <p:sp>
          <p:nvSpPr>
            <p:cNvPr id="22" name="对角圆角矩形 14">
              <a:extLst>
                <a:ext uri="{FF2B5EF4-FFF2-40B4-BE49-F238E27FC236}">
                  <a16:creationId xmlns:a16="http://schemas.microsoft.com/office/drawing/2014/main" id="{420C5FC2-AD08-4EED-BFF7-B40DC775958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890000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429CC1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id="{B51B5080-BFED-4207-A059-939E819EC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7338" y="2290763"/>
              <a:ext cx="14859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粗黑_GBK" panose="02000000000000000000" pitchFamily="2" charset="-122"/>
                </a:rPr>
                <a:t>89%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endParaRPr>
            </a:p>
          </p:txBody>
        </p:sp>
        <p:sp>
          <p:nvSpPr>
            <p:cNvPr id="30" name="直接连接符 23">
              <a:extLst>
                <a:ext uri="{FF2B5EF4-FFF2-40B4-BE49-F238E27FC236}">
                  <a16:creationId xmlns:a16="http://schemas.microsoft.com/office/drawing/2014/main" id="{C969032E-9FD5-4283-AC6E-D1AEF2AD11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2263" y="3095625"/>
              <a:ext cx="1484312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文本框 27">
              <a:extLst>
                <a:ext uri="{FF2B5EF4-FFF2-40B4-BE49-F238E27FC236}">
                  <a16:creationId xmlns:a16="http://schemas.microsoft.com/office/drawing/2014/main" id="{D92013D2-32F4-4E5E-9632-F46CB0855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8138" y="3113541"/>
              <a:ext cx="1544637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文本框 29">
            <a:extLst>
              <a:ext uri="{FF2B5EF4-FFF2-40B4-BE49-F238E27FC236}">
                <a16:creationId xmlns:a16="http://schemas.microsoft.com/office/drawing/2014/main" id="{B5B2AC05-89EE-4186-A849-C449AB4DF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0" y="4464050"/>
            <a:ext cx="2309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rPr>
              <a:t>输入标题</a:t>
            </a:r>
          </a:p>
        </p:txBody>
      </p:sp>
      <p:sp>
        <p:nvSpPr>
          <p:cNvPr id="36" name="文本框 32">
            <a:extLst>
              <a:ext uri="{FF2B5EF4-FFF2-40B4-BE49-F238E27FC236}">
                <a16:creationId xmlns:a16="http://schemas.microsoft.com/office/drawing/2014/main" id="{060665F9-2E84-4254-87F5-F0CD0D7D0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1563" y="4464050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rPr>
              <a:t>输入标题</a:t>
            </a:r>
          </a:p>
        </p:txBody>
      </p:sp>
      <p:sp>
        <p:nvSpPr>
          <p:cNvPr id="37" name="文本框 33">
            <a:extLst>
              <a:ext uri="{FF2B5EF4-FFF2-40B4-BE49-F238E27FC236}">
                <a16:creationId xmlns:a16="http://schemas.microsoft.com/office/drawing/2014/main" id="{32C7DA15-E615-4788-B47C-4A2EFC903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4464050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rPr>
              <a:t>输入标题</a:t>
            </a:r>
          </a:p>
        </p:txBody>
      </p:sp>
      <p:sp>
        <p:nvSpPr>
          <p:cNvPr id="38" name="文本框 34">
            <a:extLst>
              <a:ext uri="{FF2B5EF4-FFF2-40B4-BE49-F238E27FC236}">
                <a16:creationId xmlns:a16="http://schemas.microsoft.com/office/drawing/2014/main" id="{F3F5CE26-D0B4-4CA7-A3C8-EFE23A60A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6175" y="4464050"/>
            <a:ext cx="2308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anose="02000000000000000000" pitchFamily="2" charset="-122"/>
              </a:rPr>
              <a:t>输入标题</a:t>
            </a:r>
          </a:p>
        </p:txBody>
      </p:sp>
      <p:sp>
        <p:nvSpPr>
          <p:cNvPr id="39" name="文本框 35">
            <a:extLst>
              <a:ext uri="{FF2B5EF4-FFF2-40B4-BE49-F238E27FC236}">
                <a16:creationId xmlns:a16="http://schemas.microsoft.com/office/drawing/2014/main" id="{EF8044A2-80E2-4BA7-B9B5-050DA152F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25" y="5105570"/>
            <a:ext cx="9801225" cy="96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</a:r>
            <a:endParaRPr lang="en-US" altLang="zh-CN" sz="11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2000"/>
              </a:lnSpc>
              <a:spcBef>
                <a:spcPct val="20000"/>
              </a:spcBef>
            </a:pPr>
            <a:endParaRPr lang="en-US" altLang="zh-CN" sz="16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54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5" grpId="0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58533EA-16AA-4AA0-B1BE-862F3A514C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4895678"/>
          </a:xfrm>
          <a:prstGeom prst="rect">
            <a:avLst/>
          </a:prstGeom>
        </p:spPr>
      </p:pic>
      <p:sp>
        <p:nvSpPr>
          <p:cNvPr id="50" name="折角形 1">
            <a:extLst>
              <a:ext uri="{FF2B5EF4-FFF2-40B4-BE49-F238E27FC236}">
                <a16:creationId xmlns:a16="http://schemas.microsoft.com/office/drawing/2014/main" id="{058D578C-A17F-4472-83B9-D1E49C9AB3E9}"/>
              </a:ext>
            </a:extLst>
          </p:cNvPr>
          <p:cNvSpPr/>
          <p:nvPr/>
        </p:nvSpPr>
        <p:spPr>
          <a:xfrm>
            <a:off x="2881917" y="3111515"/>
            <a:ext cx="6486525" cy="2234565"/>
          </a:xfrm>
          <a:prstGeom prst="foldedCorner">
            <a:avLst/>
          </a:prstGeom>
          <a:noFill/>
          <a:ln w="28575">
            <a:solidFill>
              <a:srgbClr val="185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56550D1-A6E5-4492-B029-E5F11248F12E}"/>
              </a:ext>
            </a:extLst>
          </p:cNvPr>
          <p:cNvSpPr txBox="1"/>
          <p:nvPr/>
        </p:nvSpPr>
        <p:spPr>
          <a:xfrm>
            <a:off x="3193067" y="3567445"/>
            <a:ext cx="1576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185C99"/>
                </a:solidFill>
                <a:latin typeface="Broadway" panose="04040905080B02020502" charset="0"/>
              </a:rPr>
              <a:t>04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5CB609A-7B46-4B74-82E5-C49D788C04BC}"/>
              </a:ext>
            </a:extLst>
          </p:cNvPr>
          <p:cNvCxnSpPr/>
          <p:nvPr/>
        </p:nvCxnSpPr>
        <p:spPr>
          <a:xfrm>
            <a:off x="4926617" y="3653805"/>
            <a:ext cx="0" cy="1151255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2FBDB6D1-09EB-4F3E-BD2A-83604335B3B9}"/>
              </a:ext>
            </a:extLst>
          </p:cNvPr>
          <p:cNvSpPr txBox="1"/>
          <p:nvPr/>
        </p:nvSpPr>
        <p:spPr>
          <a:xfrm>
            <a:off x="5217447" y="3653805"/>
            <a:ext cx="249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  <a:endParaRPr lang="zh-CN" altLang="en-US" sz="28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2989D8-D659-4243-BAD0-AFDCEE5FCB40}"/>
              </a:ext>
            </a:extLst>
          </p:cNvPr>
          <p:cNvSpPr txBox="1"/>
          <p:nvPr/>
        </p:nvSpPr>
        <p:spPr>
          <a:xfrm>
            <a:off x="5217447" y="4205033"/>
            <a:ext cx="3774153" cy="528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请在此处添加具体内容，请尽量言简意赅，简单说明即可，不必繁琐。请在此处添加具体内容，请尽量言简意赅。</a:t>
            </a:r>
            <a:endParaRPr lang="zh-CN" altLang="en-US" sz="105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17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04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2761584-2715-41F1-9054-24E8EFC096B3}"/>
              </a:ext>
            </a:extLst>
          </p:cNvPr>
          <p:cNvSpPr/>
          <p:nvPr/>
        </p:nvSpPr>
        <p:spPr>
          <a:xfrm>
            <a:off x="1234440" y="1402080"/>
            <a:ext cx="2255520" cy="2255520"/>
          </a:xfrm>
          <a:prstGeom prst="rect">
            <a:avLst/>
          </a:prstGeom>
          <a:solidFill>
            <a:srgbClr val="409C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2000"/>
              </a:lnSpc>
              <a:spcBef>
                <a:spcPct val="20000"/>
              </a:spcBef>
            </a:pP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D5D0676-CAFB-4AE1-86BC-0D6F0093DE48}"/>
              </a:ext>
            </a:extLst>
          </p:cNvPr>
          <p:cNvSpPr/>
          <p:nvPr/>
        </p:nvSpPr>
        <p:spPr>
          <a:xfrm>
            <a:off x="1234440" y="3901440"/>
            <a:ext cx="2255520" cy="225552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6197DB6-1242-4767-B2D2-FBAC894C2F0C}"/>
              </a:ext>
            </a:extLst>
          </p:cNvPr>
          <p:cNvSpPr/>
          <p:nvPr/>
        </p:nvSpPr>
        <p:spPr>
          <a:xfrm>
            <a:off x="3733800" y="3901440"/>
            <a:ext cx="2255520" cy="2255520"/>
          </a:xfrm>
          <a:prstGeom prst="rect">
            <a:avLst/>
          </a:prstGeom>
          <a:noFill/>
          <a:ln>
            <a:solidFill>
              <a:srgbClr val="409C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请在此处添加具体内容，请尽量言简意赅，简单说明即可，不必繁琐。请在此处添加具体内容，请尽量言简意赅，简单说明即可，不必繁琐。请在此处添加具体内容。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FF02A96-DC03-4C0D-BE6E-5F5FDE4307D4}"/>
              </a:ext>
            </a:extLst>
          </p:cNvPr>
          <p:cNvSpPr/>
          <p:nvPr/>
        </p:nvSpPr>
        <p:spPr>
          <a:xfrm>
            <a:off x="6233160" y="3901440"/>
            <a:ext cx="2255520" cy="225552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038E65-9315-4355-8087-2C2C8C28D972}"/>
              </a:ext>
            </a:extLst>
          </p:cNvPr>
          <p:cNvSpPr/>
          <p:nvPr/>
        </p:nvSpPr>
        <p:spPr>
          <a:xfrm>
            <a:off x="8732520" y="3901440"/>
            <a:ext cx="2255520" cy="2255520"/>
          </a:xfrm>
          <a:prstGeom prst="rect">
            <a:avLst/>
          </a:prstGeom>
          <a:noFill/>
          <a:ln>
            <a:solidFill>
              <a:srgbClr val="7C7A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请在此处添加具体内容，请尽量言简意赅，简单说明即可，不必繁琐。请在此处添加具体内容，请尽量言简意赅，简单说明即可，不必繁琐。请在此处添加具体内容。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4A6825B-C5C1-45DD-91C4-EB3BF0D6D590}"/>
              </a:ext>
            </a:extLst>
          </p:cNvPr>
          <p:cNvSpPr/>
          <p:nvPr/>
        </p:nvSpPr>
        <p:spPr>
          <a:xfrm>
            <a:off x="3733800" y="1402080"/>
            <a:ext cx="2255520" cy="225552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223AF5F-4D6A-4BE1-B069-15BE13C3BE22}"/>
              </a:ext>
            </a:extLst>
          </p:cNvPr>
          <p:cNvSpPr/>
          <p:nvPr/>
        </p:nvSpPr>
        <p:spPr>
          <a:xfrm>
            <a:off x="6233160" y="1402080"/>
            <a:ext cx="2255520" cy="2255520"/>
          </a:xfrm>
          <a:prstGeom prst="rect">
            <a:avLst/>
          </a:prstGeom>
          <a:solidFill>
            <a:srgbClr val="7C7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7E53F69-5F8A-4D66-BFEA-9412BA370FA8}"/>
              </a:ext>
            </a:extLst>
          </p:cNvPr>
          <p:cNvSpPr/>
          <p:nvPr/>
        </p:nvSpPr>
        <p:spPr>
          <a:xfrm>
            <a:off x="8732520" y="1402080"/>
            <a:ext cx="2255520" cy="2255520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9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E0236C-85EB-4215-8871-5E5ACFFFF47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44313" y="1669871"/>
            <a:ext cx="6407598" cy="351825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A6CD7B9-DD0D-4A20-A909-BCEF76CD42B6}"/>
              </a:ext>
            </a:extLst>
          </p:cNvPr>
          <p:cNvGrpSpPr/>
          <p:nvPr/>
        </p:nvGrpSpPr>
        <p:grpSpPr>
          <a:xfrm>
            <a:off x="5365221" y="1632635"/>
            <a:ext cx="4983126" cy="624943"/>
            <a:chOff x="5365221" y="1632635"/>
            <a:chExt cx="4983126" cy="62494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FA3E7D3-2A53-4AB2-AFE0-3FC8F25CAA09}"/>
                </a:ext>
              </a:extLst>
            </p:cNvPr>
            <p:cNvSpPr/>
            <p:nvPr/>
          </p:nvSpPr>
          <p:spPr>
            <a:xfrm>
              <a:off x="7178369" y="1691795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9BDA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  <p:sp>
          <p:nvSpPr>
            <p:cNvPr id="20" name="MH_Number_1">
              <a:extLst>
                <a:ext uri="{FF2B5EF4-FFF2-40B4-BE49-F238E27FC236}">
                  <a16:creationId xmlns:a16="http://schemas.microsoft.com/office/drawing/2014/main" id="{2FE6BEFF-7E02-4E18-A48C-72D712BA241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368028" y="1632635"/>
              <a:ext cx="616535" cy="616535"/>
            </a:xfrm>
            <a:prstGeom prst="rect">
              <a:avLst/>
            </a:prstGeom>
            <a:solidFill>
              <a:srgbClr val="9BDAF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3E54E9A-66B7-4DDD-A55F-0B71ED59BEDC}"/>
                </a:ext>
              </a:extLst>
            </p:cNvPr>
            <p:cNvCxnSpPr/>
            <p:nvPr/>
          </p:nvCxnSpPr>
          <p:spPr>
            <a:xfrm>
              <a:off x="6308850" y="1632635"/>
              <a:ext cx="0" cy="616535"/>
            </a:xfrm>
            <a:prstGeom prst="line">
              <a:avLst/>
            </a:prstGeom>
            <a:ln w="63500" cmpd="thinThick">
              <a:solidFill>
                <a:srgbClr val="9BDA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EEB9E30-1CA9-41CB-B962-688AA4D2BE04}"/>
                </a:ext>
              </a:extLst>
            </p:cNvPr>
            <p:cNvSpPr/>
            <p:nvPr/>
          </p:nvSpPr>
          <p:spPr>
            <a:xfrm>
              <a:off x="5365221" y="1641043"/>
              <a:ext cx="4983126" cy="616535"/>
            </a:xfrm>
            <a:prstGeom prst="rect">
              <a:avLst/>
            </a:prstGeom>
            <a:noFill/>
            <a:ln>
              <a:solidFill>
                <a:srgbClr val="9BDA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B235512-6604-41A2-AF83-30220B1FDF98}"/>
              </a:ext>
            </a:extLst>
          </p:cNvPr>
          <p:cNvGrpSpPr/>
          <p:nvPr/>
        </p:nvGrpSpPr>
        <p:grpSpPr>
          <a:xfrm>
            <a:off x="5368028" y="2631270"/>
            <a:ext cx="4987066" cy="631534"/>
            <a:chOff x="5368028" y="2631270"/>
            <a:chExt cx="4987066" cy="63153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2044201-58F4-4D0C-86B6-3EEE669615A9}"/>
                </a:ext>
              </a:extLst>
            </p:cNvPr>
            <p:cNvSpPr/>
            <p:nvPr/>
          </p:nvSpPr>
          <p:spPr>
            <a:xfrm>
              <a:off x="7178369" y="2692927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09C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</a:p>
          </p:txBody>
        </p:sp>
        <p:sp>
          <p:nvSpPr>
            <p:cNvPr id="22" name="MH_Number_1">
              <a:extLst>
                <a:ext uri="{FF2B5EF4-FFF2-40B4-BE49-F238E27FC236}">
                  <a16:creationId xmlns:a16="http://schemas.microsoft.com/office/drawing/2014/main" id="{AD865565-B394-4DF3-BC1E-E050FA83059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368028" y="2633767"/>
              <a:ext cx="616535" cy="616535"/>
            </a:xfrm>
            <a:prstGeom prst="rect">
              <a:avLst/>
            </a:prstGeom>
            <a:solidFill>
              <a:srgbClr val="409CC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2E0856DE-CB5F-4131-9698-C3D7B8AF8259}"/>
                </a:ext>
              </a:extLst>
            </p:cNvPr>
            <p:cNvCxnSpPr/>
            <p:nvPr/>
          </p:nvCxnSpPr>
          <p:spPr>
            <a:xfrm>
              <a:off x="6308850" y="2646269"/>
              <a:ext cx="0" cy="616535"/>
            </a:xfrm>
            <a:prstGeom prst="line">
              <a:avLst/>
            </a:prstGeom>
            <a:ln w="63500" cmpd="thinThick">
              <a:solidFill>
                <a:srgbClr val="409C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97DB5F3-7606-47DA-A837-D65CAE04A0C1}"/>
                </a:ext>
              </a:extLst>
            </p:cNvPr>
            <p:cNvSpPr/>
            <p:nvPr/>
          </p:nvSpPr>
          <p:spPr>
            <a:xfrm>
              <a:off x="5371968" y="2631270"/>
              <a:ext cx="4983126" cy="616535"/>
            </a:xfrm>
            <a:prstGeom prst="rect">
              <a:avLst/>
            </a:prstGeom>
            <a:noFill/>
            <a:ln>
              <a:solidFill>
                <a:srgbClr val="409C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75831C9-0A57-464F-B44C-B04446CB52D7}"/>
              </a:ext>
            </a:extLst>
          </p:cNvPr>
          <p:cNvGrpSpPr/>
          <p:nvPr/>
        </p:nvGrpSpPr>
        <p:grpSpPr>
          <a:xfrm>
            <a:off x="5368028" y="3634899"/>
            <a:ext cx="4987066" cy="629037"/>
            <a:chOff x="5368028" y="3634899"/>
            <a:chExt cx="4987066" cy="62903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5FB8B6A-DC38-4669-92FB-EE7BAC324DC7}"/>
                </a:ext>
              </a:extLst>
            </p:cNvPr>
            <p:cNvSpPr/>
            <p:nvPr/>
          </p:nvSpPr>
          <p:spPr>
            <a:xfrm>
              <a:off x="7178368" y="3694059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185C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工作不足之处</a:t>
              </a:r>
            </a:p>
          </p:txBody>
        </p:sp>
        <p:sp>
          <p:nvSpPr>
            <p:cNvPr id="24" name="MH_Number_1">
              <a:extLst>
                <a:ext uri="{FF2B5EF4-FFF2-40B4-BE49-F238E27FC236}">
                  <a16:creationId xmlns:a16="http://schemas.microsoft.com/office/drawing/2014/main" id="{8989125C-A421-4B39-BF52-41D804AF688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368028" y="3634899"/>
              <a:ext cx="616535" cy="616535"/>
            </a:xfrm>
            <a:prstGeom prst="rect">
              <a:avLst/>
            </a:prstGeom>
            <a:solidFill>
              <a:srgbClr val="185C9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FFDD579C-EDCD-4645-9530-D0F6D00FEEBE}"/>
                </a:ext>
              </a:extLst>
            </p:cNvPr>
            <p:cNvCxnSpPr/>
            <p:nvPr/>
          </p:nvCxnSpPr>
          <p:spPr>
            <a:xfrm>
              <a:off x="6308850" y="3647401"/>
              <a:ext cx="0" cy="616535"/>
            </a:xfrm>
            <a:prstGeom prst="line">
              <a:avLst/>
            </a:prstGeom>
            <a:ln w="63500" cmpd="thinThick">
              <a:solidFill>
                <a:srgbClr val="185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5883893-EB88-4C2A-9464-F7E000B7F938}"/>
                </a:ext>
              </a:extLst>
            </p:cNvPr>
            <p:cNvSpPr/>
            <p:nvPr/>
          </p:nvSpPr>
          <p:spPr>
            <a:xfrm>
              <a:off x="5371968" y="3640513"/>
              <a:ext cx="4983126" cy="616535"/>
            </a:xfrm>
            <a:prstGeom prst="rect">
              <a:avLst/>
            </a:prstGeom>
            <a:noFill/>
            <a:ln>
              <a:solidFill>
                <a:srgbClr val="185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B8D74F3-903E-4E55-8285-3EBD0BE5841B}"/>
              </a:ext>
            </a:extLst>
          </p:cNvPr>
          <p:cNvGrpSpPr/>
          <p:nvPr/>
        </p:nvGrpSpPr>
        <p:grpSpPr>
          <a:xfrm>
            <a:off x="5368028" y="4625940"/>
            <a:ext cx="4987066" cy="626626"/>
            <a:chOff x="5368028" y="4625940"/>
            <a:chExt cx="4987066" cy="62662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78AFF83-F3BB-46BD-9880-03FAFAD89F9A}"/>
                </a:ext>
              </a:extLst>
            </p:cNvPr>
            <p:cNvSpPr/>
            <p:nvPr/>
          </p:nvSpPr>
          <p:spPr>
            <a:xfrm>
              <a:off x="7178371" y="4695191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7C7A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</a:p>
          </p:txBody>
        </p:sp>
        <p:sp>
          <p:nvSpPr>
            <p:cNvPr id="26" name="MH_Number_1">
              <a:extLst>
                <a:ext uri="{FF2B5EF4-FFF2-40B4-BE49-F238E27FC236}">
                  <a16:creationId xmlns:a16="http://schemas.microsoft.com/office/drawing/2014/main" id="{69C33162-7E65-486D-A554-869B07389D0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368028" y="4636031"/>
              <a:ext cx="616535" cy="616535"/>
            </a:xfrm>
            <a:prstGeom prst="rect">
              <a:avLst/>
            </a:prstGeom>
            <a:solidFill>
              <a:srgbClr val="7C7A8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C9ABCD8-DE0F-48FA-80DD-15272FA53896}"/>
                </a:ext>
              </a:extLst>
            </p:cNvPr>
            <p:cNvCxnSpPr/>
            <p:nvPr/>
          </p:nvCxnSpPr>
          <p:spPr>
            <a:xfrm>
              <a:off x="6308850" y="4625940"/>
              <a:ext cx="0" cy="616535"/>
            </a:xfrm>
            <a:prstGeom prst="line">
              <a:avLst/>
            </a:prstGeom>
            <a:ln w="63500" cmpd="thinThick">
              <a:solidFill>
                <a:srgbClr val="7C7A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88DF9F6C-3506-404F-839B-AC52FA0FB7B1}"/>
                </a:ext>
              </a:extLst>
            </p:cNvPr>
            <p:cNvSpPr/>
            <p:nvPr/>
          </p:nvSpPr>
          <p:spPr>
            <a:xfrm>
              <a:off x="5371968" y="4627166"/>
              <a:ext cx="4983126" cy="616535"/>
            </a:xfrm>
            <a:prstGeom prst="rect">
              <a:avLst/>
            </a:prstGeom>
            <a:noFill/>
            <a:ln>
              <a:solidFill>
                <a:srgbClr val="7C7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MH_Others_1">
            <a:extLst>
              <a:ext uri="{FF2B5EF4-FFF2-40B4-BE49-F238E27FC236}">
                <a16:creationId xmlns:a16="http://schemas.microsoft.com/office/drawing/2014/main" id="{C7C6AE96-1B9E-4496-A86D-5BAD88C0C7F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67483" y="1409530"/>
            <a:ext cx="3597380" cy="10627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8000" b="1" dirty="0">
                <a:solidFill>
                  <a:srgbClr val="185C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6" name="MH_Others_2">
            <a:extLst>
              <a:ext uri="{FF2B5EF4-FFF2-40B4-BE49-F238E27FC236}">
                <a16:creationId xmlns:a16="http://schemas.microsoft.com/office/drawing/2014/main" id="{A63C34E4-80EE-43FA-9C16-5BAA49C226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33522" y="2650286"/>
            <a:ext cx="33959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spc="400" dirty="0">
                <a:solidFill>
                  <a:srgbClr val="D2C4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spc="400" dirty="0">
              <a:solidFill>
                <a:srgbClr val="D2C4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8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04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合 21">
            <a:extLst>
              <a:ext uri="{FF2B5EF4-FFF2-40B4-BE49-F238E27FC236}">
                <a16:creationId xmlns:a16="http://schemas.microsoft.com/office/drawing/2014/main" id="{DC8C3257-1332-4927-BB16-7EEFF758E55B}"/>
              </a:ext>
            </a:extLst>
          </p:cNvPr>
          <p:cNvGrpSpPr>
            <a:grpSpLocks/>
          </p:cNvGrpSpPr>
          <p:nvPr/>
        </p:nvGrpSpPr>
        <p:grpSpPr bwMode="auto">
          <a:xfrm>
            <a:off x="4738688" y="2555875"/>
            <a:ext cx="2714625" cy="2714625"/>
            <a:chOff x="0" y="0"/>
            <a:chExt cx="2714171" cy="2714171"/>
          </a:xfrm>
        </p:grpSpPr>
        <p:sp>
          <p:nvSpPr>
            <p:cNvPr id="20" name="椭圆 11">
              <a:extLst>
                <a:ext uri="{FF2B5EF4-FFF2-40B4-BE49-F238E27FC236}">
                  <a16:creationId xmlns:a16="http://schemas.microsoft.com/office/drawing/2014/main" id="{56CCE1DD-5134-4069-8FBA-941560914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14171" cy="2714171"/>
            </a:xfrm>
            <a:prstGeom prst="ellipse">
              <a:avLst/>
            </a:prstGeom>
            <a:noFill/>
            <a:ln w="57150">
              <a:solidFill>
                <a:srgbClr val="222A3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21" name="图片 13">
              <a:extLst>
                <a:ext uri="{FF2B5EF4-FFF2-40B4-BE49-F238E27FC236}">
                  <a16:creationId xmlns:a16="http://schemas.microsoft.com/office/drawing/2014/main" id="{0FA0D64B-DC41-45ED-98C2-598750502C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614" y="305143"/>
              <a:ext cx="1216939" cy="106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14">
              <a:extLst>
                <a:ext uri="{FF2B5EF4-FFF2-40B4-BE49-F238E27FC236}">
                  <a16:creationId xmlns:a16="http://schemas.microsoft.com/office/drawing/2014/main" id="{E16FF808-C3E2-4E06-8801-22E9FCD9A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39" y="1525987"/>
              <a:ext cx="1464287" cy="73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222A35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输入</a:t>
              </a:r>
              <a:endParaRPr lang="en-US" altLang="zh-CN" sz="2000" dirty="0">
                <a:solidFill>
                  <a:srgbClr val="222A35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sym typeface="方正兰亭粗黑_GBK" panose="02000000000000000000" pitchFamily="2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222A35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80B6496-3719-484D-8282-9E8BE2A87A7C}"/>
              </a:ext>
            </a:extLst>
          </p:cNvPr>
          <p:cNvGrpSpPr/>
          <p:nvPr/>
        </p:nvGrpSpPr>
        <p:grpSpPr>
          <a:xfrm>
            <a:off x="4038600" y="2047875"/>
            <a:ext cx="3086100" cy="3295650"/>
            <a:chOff x="4038600" y="2047875"/>
            <a:chExt cx="3086100" cy="3295650"/>
          </a:xfrm>
        </p:grpSpPr>
        <p:grpSp>
          <p:nvGrpSpPr>
            <p:cNvPr id="25" name="组合 22">
              <a:extLst>
                <a:ext uri="{FF2B5EF4-FFF2-40B4-BE49-F238E27FC236}">
                  <a16:creationId xmlns:a16="http://schemas.microsoft.com/office/drawing/2014/main" id="{D383A8F2-DDFB-4EDB-8FD4-4C2AEB71DB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3688" y="2047875"/>
              <a:ext cx="3021012" cy="3295650"/>
              <a:chOff x="0" y="0"/>
              <a:chExt cx="3019750" cy="3296085"/>
            </a:xfrm>
          </p:grpSpPr>
          <p:sp>
            <p:nvSpPr>
              <p:cNvPr id="26" name="椭圆 15">
                <a:extLst>
                  <a:ext uri="{FF2B5EF4-FFF2-40B4-BE49-F238E27FC236}">
                    <a16:creationId xmlns:a16="http://schemas.microsoft.com/office/drawing/2014/main" id="{3E56DBF4-64FB-45B4-8E71-002CBA234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16521"/>
                <a:ext cx="633251" cy="633251"/>
              </a:xfrm>
              <a:prstGeom prst="ellipse">
                <a:avLst/>
              </a:prstGeom>
              <a:solidFill>
                <a:srgbClr val="409C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等线" panose="02010600030101010101" pitchFamily="2" charset="-122"/>
                  <a:sym typeface="等线" panose="02010600030101010101" pitchFamily="2" charset="-122"/>
                </a:endParaRPr>
              </a:p>
            </p:txBody>
          </p:sp>
          <p:sp>
            <p:nvSpPr>
              <p:cNvPr id="27" name="椭圆 17">
                <a:extLst>
                  <a:ext uri="{FF2B5EF4-FFF2-40B4-BE49-F238E27FC236}">
                    <a16:creationId xmlns:a16="http://schemas.microsoft.com/office/drawing/2014/main" id="{80CC95D0-F5D1-4238-99BC-91F5A6F7FE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657419"/>
                <a:ext cx="633251" cy="633251"/>
              </a:xfrm>
              <a:prstGeom prst="ellipse">
                <a:avLst/>
              </a:prstGeom>
              <a:solidFill>
                <a:srgbClr val="7C7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等线" panose="02010600030101010101" pitchFamily="2" charset="-122"/>
                  <a:sym typeface="等线" panose="02010600030101010101" pitchFamily="2" charset="-122"/>
                </a:endParaRPr>
              </a:p>
            </p:txBody>
          </p:sp>
          <p:sp>
            <p:nvSpPr>
              <p:cNvPr id="28" name="弧形 19">
                <a:extLst>
                  <a:ext uri="{FF2B5EF4-FFF2-40B4-BE49-F238E27FC236}">
                    <a16:creationId xmlns:a16="http://schemas.microsoft.com/office/drawing/2014/main" id="{F4D50B88-60DD-41ED-8A74-D9EA93320F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8184208">
                <a:off x="64564" y="0"/>
                <a:ext cx="2955186" cy="3296085"/>
              </a:xfrm>
              <a:custGeom>
                <a:avLst/>
                <a:gdLst>
                  <a:gd name="T0" fmla="*/ 1714891 w 2955186"/>
                  <a:gd name="T1" fmla="*/ 21391 h 3296085"/>
                  <a:gd name="T2" fmla="*/ 2917810 w 2955186"/>
                  <a:gd name="T3" fmla="*/ 1278084 h 3296085"/>
                  <a:gd name="T4" fmla="*/ 1477593 w 2955186"/>
                  <a:gd name="T5" fmla="*/ 1648042 h 3296085"/>
                  <a:gd name="T6" fmla="*/ 1714891 w 2955186"/>
                  <a:gd name="T7" fmla="*/ 21391 h 3296085"/>
                  <a:gd name="T8" fmla="*/ 2917810 w 2955186"/>
                  <a:gd name="T9" fmla="*/ 1278084 h 3296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5186" h="3296085" stroke="0">
                    <a:moveTo>
                      <a:pt x="1714891" y="21391"/>
                    </a:moveTo>
                    <a:cubicBezTo>
                      <a:pt x="2309571" y="128542"/>
                      <a:pt x="2784871" y="630763"/>
                      <a:pt x="2917810" y="1278084"/>
                    </a:cubicBezTo>
                    <a:lnTo>
                      <a:pt x="1477593" y="1648042"/>
                    </a:lnTo>
                    <a:close/>
                  </a:path>
                  <a:path w="2955186" h="3296085" fill="none">
                    <a:moveTo>
                      <a:pt x="1714891" y="21391"/>
                    </a:moveTo>
                    <a:cubicBezTo>
                      <a:pt x="2309571" y="128542"/>
                      <a:pt x="2784871" y="630763"/>
                      <a:pt x="2917810" y="1278084"/>
                    </a:cubicBezTo>
                  </a:path>
                </a:pathLst>
              </a:custGeom>
              <a:noFill/>
              <a:ln w="6350">
                <a:solidFill>
                  <a:srgbClr val="222A35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latin typeface="等线" panose="02010600030101010101" pitchFamily="2" charset="-122"/>
                  <a:sym typeface="等线" panose="02010600030101010101" pitchFamily="2" charset="-122"/>
                </a:endParaRPr>
              </a:p>
            </p:txBody>
          </p:sp>
        </p:grpSp>
        <p:sp>
          <p:nvSpPr>
            <p:cNvPr id="30" name="文本框 23">
              <a:extLst>
                <a:ext uri="{FF2B5EF4-FFF2-40B4-BE49-F238E27FC236}">
                  <a16:creationId xmlns:a16="http://schemas.microsoft.com/office/drawing/2014/main" id="{DB305EF7-7A69-4E98-B853-A73D63B22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1775" y="2449513"/>
              <a:ext cx="7588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  <p:sp>
          <p:nvSpPr>
            <p:cNvPr id="32" name="文本框 25">
              <a:extLst>
                <a:ext uri="{FF2B5EF4-FFF2-40B4-BE49-F238E27FC236}">
                  <a16:creationId xmlns:a16="http://schemas.microsoft.com/office/drawing/2014/main" id="{BE0120D7-C9F6-426C-9EDB-9274C7A0A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8600" y="4791075"/>
              <a:ext cx="758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C9AD335-D130-40D7-9C6C-959B6E54AA84}"/>
              </a:ext>
            </a:extLst>
          </p:cNvPr>
          <p:cNvGrpSpPr/>
          <p:nvPr/>
        </p:nvGrpSpPr>
        <p:grpSpPr>
          <a:xfrm>
            <a:off x="5054600" y="2047875"/>
            <a:ext cx="3152775" cy="3295650"/>
            <a:chOff x="5054600" y="2047875"/>
            <a:chExt cx="3152775" cy="3295650"/>
          </a:xfrm>
        </p:grpSpPr>
        <p:sp>
          <p:nvSpPr>
            <p:cNvPr id="23" name="椭圆 16">
              <a:extLst>
                <a:ext uri="{FF2B5EF4-FFF2-40B4-BE49-F238E27FC236}">
                  <a16:creationId xmlns:a16="http://schemas.microsoft.com/office/drawing/2014/main" id="{1B770B4F-B6B3-4DD3-80BA-EB62A88A0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825" y="2363788"/>
              <a:ext cx="633413" cy="633412"/>
            </a:xfrm>
            <a:prstGeom prst="ellipse">
              <a:avLst/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4" name="椭圆 18">
              <a:extLst>
                <a:ext uri="{FF2B5EF4-FFF2-40B4-BE49-F238E27FC236}">
                  <a16:creationId xmlns:a16="http://schemas.microsoft.com/office/drawing/2014/main" id="{18616D7C-A0C9-44B6-80D0-B988E79E4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825" y="4705350"/>
              <a:ext cx="633413" cy="633413"/>
            </a:xfrm>
            <a:prstGeom prst="ellipse">
              <a:avLst/>
            </a:prstGeom>
            <a:solidFill>
              <a:srgbClr val="409CC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29" name="弧形 20">
              <a:extLst>
                <a:ext uri="{FF2B5EF4-FFF2-40B4-BE49-F238E27FC236}">
                  <a16:creationId xmlns:a16="http://schemas.microsoft.com/office/drawing/2014/main" id="{BBE55744-762D-4409-BD06-F8875FB915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184208" flipH="1">
              <a:off x="5054600" y="2047875"/>
              <a:ext cx="2955925" cy="3295650"/>
            </a:xfrm>
            <a:custGeom>
              <a:avLst/>
              <a:gdLst>
                <a:gd name="T0" fmla="*/ 2700 w 4654"/>
                <a:gd name="T1" fmla="*/ 33 h 5191"/>
                <a:gd name="T2" fmla="*/ 4595 w 4654"/>
                <a:gd name="T3" fmla="*/ 2011 h 5191"/>
                <a:gd name="T4" fmla="*/ 2327 w 4654"/>
                <a:gd name="T5" fmla="*/ 2595 h 5191"/>
                <a:gd name="T6" fmla="*/ 2700 w 4654"/>
                <a:gd name="T7" fmla="*/ 33 h 5191"/>
                <a:gd name="T8" fmla="*/ 4595 w 4654"/>
                <a:gd name="T9" fmla="*/ 201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4" h="5191" stroke="0">
                  <a:moveTo>
                    <a:pt x="2700" y="33"/>
                  </a:moveTo>
                  <a:cubicBezTo>
                    <a:pt x="3637" y="201"/>
                    <a:pt x="4386" y="992"/>
                    <a:pt x="4595" y="2011"/>
                  </a:cubicBezTo>
                  <a:lnTo>
                    <a:pt x="2327" y="2595"/>
                  </a:lnTo>
                  <a:close/>
                </a:path>
                <a:path w="4654" h="5191" fill="none">
                  <a:moveTo>
                    <a:pt x="2700" y="33"/>
                  </a:moveTo>
                  <a:cubicBezTo>
                    <a:pt x="3637" y="201"/>
                    <a:pt x="4386" y="992"/>
                    <a:pt x="4595" y="2011"/>
                  </a:cubicBezTo>
                </a:path>
              </a:pathLst>
            </a:custGeom>
            <a:noFill/>
            <a:ln w="6350">
              <a:solidFill>
                <a:srgbClr val="222A35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sp>
          <p:nvSpPr>
            <p:cNvPr id="31" name="文本框 24">
              <a:extLst>
                <a:ext uri="{FF2B5EF4-FFF2-40B4-BE49-F238E27FC236}">
                  <a16:creationId xmlns:a16="http://schemas.microsoft.com/office/drawing/2014/main" id="{E1B244ED-867E-4B22-BCFA-B89C215FB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8550" y="2451100"/>
              <a:ext cx="758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  <p:sp>
          <p:nvSpPr>
            <p:cNvPr id="33" name="文本框 26">
              <a:extLst>
                <a:ext uri="{FF2B5EF4-FFF2-40B4-BE49-F238E27FC236}">
                  <a16:creationId xmlns:a16="http://schemas.microsoft.com/office/drawing/2014/main" id="{6AD63CA3-E253-44B7-92FC-D84D707FC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9500" y="4791075"/>
              <a:ext cx="758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方正兰亭黑简体" panose="02000000000000000000" pitchFamily="2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简体" panose="020000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EDB9558-B00F-40E8-B1CB-4FDED791A66C}"/>
              </a:ext>
            </a:extLst>
          </p:cNvPr>
          <p:cNvGrpSpPr/>
          <p:nvPr/>
        </p:nvGrpSpPr>
        <p:grpSpPr>
          <a:xfrm>
            <a:off x="721750" y="2254040"/>
            <a:ext cx="2895088" cy="1210082"/>
            <a:chOff x="721750" y="2254040"/>
            <a:chExt cx="2895088" cy="1210082"/>
          </a:xfrm>
        </p:grpSpPr>
        <p:sp>
          <p:nvSpPr>
            <p:cNvPr id="45" name="文本框 21">
              <a:extLst>
                <a:ext uri="{FF2B5EF4-FFF2-40B4-BE49-F238E27FC236}">
                  <a16:creationId xmlns:a16="http://schemas.microsoft.com/office/drawing/2014/main" id="{B78B726F-882D-4988-B40F-43626145A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01" y="2254040"/>
              <a:ext cx="2861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2">
              <a:extLst>
                <a:ext uri="{FF2B5EF4-FFF2-40B4-BE49-F238E27FC236}">
                  <a16:creationId xmlns:a16="http://schemas.microsoft.com/office/drawing/2014/main" id="{E45489AA-2510-4F17-B59A-2BAEDAD6B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50" y="2602348"/>
              <a:ext cx="2861238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FF775C6-6BBC-4DD4-B29E-03593B292E15}"/>
              </a:ext>
            </a:extLst>
          </p:cNvPr>
          <p:cNvGrpSpPr/>
          <p:nvPr/>
        </p:nvGrpSpPr>
        <p:grpSpPr>
          <a:xfrm>
            <a:off x="612631" y="3870760"/>
            <a:ext cx="2970356" cy="1260672"/>
            <a:chOff x="612631" y="3870760"/>
            <a:chExt cx="2970356" cy="1260672"/>
          </a:xfrm>
        </p:grpSpPr>
        <p:sp>
          <p:nvSpPr>
            <p:cNvPr id="48" name="文本框 23">
              <a:extLst>
                <a:ext uri="{FF2B5EF4-FFF2-40B4-BE49-F238E27FC236}">
                  <a16:creationId xmlns:a16="http://schemas.microsoft.com/office/drawing/2014/main" id="{8FADE5C8-5A5C-4437-9F3B-1A061E84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631" y="3870760"/>
              <a:ext cx="2970356" cy="46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24">
              <a:extLst>
                <a:ext uri="{FF2B5EF4-FFF2-40B4-BE49-F238E27FC236}">
                  <a16:creationId xmlns:a16="http://schemas.microsoft.com/office/drawing/2014/main" id="{B484A0B5-AEFA-42BF-B095-8E1D00EF0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48" y="4269658"/>
              <a:ext cx="2861239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12F1D40-ED3B-4CC6-9780-2A5261830CE8}"/>
              </a:ext>
            </a:extLst>
          </p:cNvPr>
          <p:cNvGrpSpPr/>
          <p:nvPr/>
        </p:nvGrpSpPr>
        <p:grpSpPr>
          <a:xfrm>
            <a:off x="8642805" y="2203450"/>
            <a:ext cx="2926181" cy="1226769"/>
            <a:chOff x="8642805" y="2203450"/>
            <a:chExt cx="2926181" cy="1226769"/>
          </a:xfrm>
        </p:grpSpPr>
        <p:sp>
          <p:nvSpPr>
            <p:cNvPr id="51" name="文本框 25">
              <a:extLst>
                <a:ext uri="{FF2B5EF4-FFF2-40B4-BE49-F238E27FC236}">
                  <a16:creationId xmlns:a16="http://schemas.microsoft.com/office/drawing/2014/main" id="{C0753952-2269-45AC-8093-A1D812505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5" y="2203450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26">
              <a:extLst>
                <a:ext uri="{FF2B5EF4-FFF2-40B4-BE49-F238E27FC236}">
                  <a16:creationId xmlns:a16="http://schemas.microsoft.com/office/drawing/2014/main" id="{E80E7A54-554E-4144-94A3-4F4A52174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2568445"/>
              <a:ext cx="2812025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4BCDFF8-D64C-447C-BAA2-D524751851EC}"/>
              </a:ext>
            </a:extLst>
          </p:cNvPr>
          <p:cNvGrpSpPr/>
          <p:nvPr/>
        </p:nvGrpSpPr>
        <p:grpSpPr>
          <a:xfrm>
            <a:off x="8642804" y="3870165"/>
            <a:ext cx="2926181" cy="1226770"/>
            <a:chOff x="8642804" y="3870165"/>
            <a:chExt cx="2926181" cy="1226770"/>
          </a:xfrm>
        </p:grpSpPr>
        <p:sp>
          <p:nvSpPr>
            <p:cNvPr id="54" name="文本框 27">
              <a:extLst>
                <a:ext uri="{FF2B5EF4-FFF2-40B4-BE49-F238E27FC236}">
                  <a16:creationId xmlns:a16="http://schemas.microsoft.com/office/drawing/2014/main" id="{A41D7437-2471-49ED-9400-417E31717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4" y="3870165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简体" panose="02000000000000000000" pitchFamily="2" charset="-122"/>
                </a:rPr>
                <a:t>输入标题</a:t>
              </a:r>
              <a:endParaRPr lang="zh-CN" altLang="en-US" sz="2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28">
              <a:extLst>
                <a:ext uri="{FF2B5EF4-FFF2-40B4-BE49-F238E27FC236}">
                  <a16:creationId xmlns:a16="http://schemas.microsoft.com/office/drawing/2014/main" id="{6ADC3F4A-3811-4407-B592-9EE9D3EA6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4235161"/>
              <a:ext cx="2861239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403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04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422D330-CBF4-4C47-A947-D82CB2556783}"/>
              </a:ext>
            </a:extLst>
          </p:cNvPr>
          <p:cNvSpPr/>
          <p:nvPr/>
        </p:nvSpPr>
        <p:spPr>
          <a:xfrm>
            <a:off x="5868488" y="1561552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4D4D1E1-03E9-41E8-A8A0-79517D29FBCB}"/>
              </a:ext>
            </a:extLst>
          </p:cNvPr>
          <p:cNvSpPr/>
          <p:nvPr/>
        </p:nvSpPr>
        <p:spPr>
          <a:xfrm>
            <a:off x="8532784" y="1561552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DC6D121-B9B4-4072-BAFF-C22DC40A36C9}"/>
              </a:ext>
            </a:extLst>
          </p:cNvPr>
          <p:cNvSpPr/>
          <p:nvPr/>
        </p:nvSpPr>
        <p:spPr>
          <a:xfrm>
            <a:off x="5868488" y="3828700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8D3B492-4E28-4A4F-B965-EEC89B84A3AA}"/>
              </a:ext>
            </a:extLst>
          </p:cNvPr>
          <p:cNvSpPr/>
          <p:nvPr/>
        </p:nvSpPr>
        <p:spPr>
          <a:xfrm>
            <a:off x="8537426" y="3832622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C6F32AC-AC1D-4277-8F74-ECB6ADCA320B}"/>
              </a:ext>
            </a:extLst>
          </p:cNvPr>
          <p:cNvSpPr txBox="1"/>
          <p:nvPr/>
        </p:nvSpPr>
        <p:spPr>
          <a:xfrm>
            <a:off x="3676771" y="1809340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81DB3DB-A401-4AA1-B67B-27E7EB650EA9}"/>
              </a:ext>
            </a:extLst>
          </p:cNvPr>
          <p:cNvSpPr/>
          <p:nvPr/>
        </p:nvSpPr>
        <p:spPr>
          <a:xfrm>
            <a:off x="1216660" y="2146300"/>
            <a:ext cx="4243070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请在此处添加具体内容，请尽量言简意赅，简单说明即可，不必繁琐。请在此处添加具体内容，请尽量言简意赅，简单说明即可，不必繁琐。请在此处添加具体内容。</a:t>
            </a:r>
            <a:endParaRPr lang="en-US" altLang="zh-CN" sz="11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2EB055D-A617-412D-A52A-552048F779DD}"/>
              </a:ext>
            </a:extLst>
          </p:cNvPr>
          <p:cNvSpPr txBox="1"/>
          <p:nvPr/>
        </p:nvSpPr>
        <p:spPr>
          <a:xfrm>
            <a:off x="3676771" y="3290795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37776DC-6836-4B29-911F-5D5929734398}"/>
              </a:ext>
            </a:extLst>
          </p:cNvPr>
          <p:cNvSpPr/>
          <p:nvPr/>
        </p:nvSpPr>
        <p:spPr>
          <a:xfrm>
            <a:off x="1216660" y="3609975"/>
            <a:ext cx="424307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请在此处添加具体内容，请尽量言简意赅，简单说明即可，不必繁琐。请在此处添加具体内容，请尽量言简意赅，简单说明即可，不必繁琐。请在此处添加具体内容。</a:t>
            </a:r>
            <a:endParaRPr lang="en-US" altLang="zh-CN" sz="11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6F93728-47E6-4354-9A5A-345E76C16768}"/>
              </a:ext>
            </a:extLst>
          </p:cNvPr>
          <p:cNvSpPr txBox="1"/>
          <p:nvPr/>
        </p:nvSpPr>
        <p:spPr>
          <a:xfrm>
            <a:off x="3676771" y="4848450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5C744C1-FF12-4F4F-85A2-7C54873F7FA4}"/>
              </a:ext>
            </a:extLst>
          </p:cNvPr>
          <p:cNvSpPr/>
          <p:nvPr/>
        </p:nvSpPr>
        <p:spPr>
          <a:xfrm>
            <a:off x="1216660" y="5167630"/>
            <a:ext cx="424307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请在此处添加具体内容，请尽量言简意赅，简单说明即可，不必繁琐。请在此处添加具体内容，请尽量言简意赅，简单说明即可，不必繁琐。请在此处添加具体内容。</a:t>
            </a:r>
            <a:endParaRPr lang="en-US" altLang="zh-CN" sz="11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79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 bldLvl="0" animBg="1"/>
      <p:bldP spid="20" grpId="0" bldLvl="0" animBg="1"/>
      <p:bldP spid="21" grpId="0" bldLvl="0" animBg="1"/>
      <p:bldP spid="22" grpId="0" bldLvl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04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8" name="组合 26">
            <a:extLst>
              <a:ext uri="{FF2B5EF4-FFF2-40B4-BE49-F238E27FC236}">
                <a16:creationId xmlns:a16="http://schemas.microsoft.com/office/drawing/2014/main" id="{7B986126-76CF-482F-AE8E-0F9117BF5FF2}"/>
              </a:ext>
            </a:extLst>
          </p:cNvPr>
          <p:cNvGrpSpPr>
            <a:grpSpLocks/>
          </p:cNvGrpSpPr>
          <p:nvPr/>
        </p:nvGrpSpPr>
        <p:grpSpPr bwMode="auto">
          <a:xfrm>
            <a:off x="2493963" y="1600200"/>
            <a:ext cx="3387725" cy="902413"/>
            <a:chOff x="0" y="0"/>
            <a:chExt cx="3388126" cy="902513"/>
          </a:xfrm>
        </p:grpSpPr>
        <p:sp>
          <p:nvSpPr>
            <p:cNvPr id="38" name="文本框 20">
              <a:extLst>
                <a:ext uri="{FF2B5EF4-FFF2-40B4-BE49-F238E27FC236}">
                  <a16:creationId xmlns:a16="http://schemas.microsoft.com/office/drawing/2014/main" id="{1BD82F86-2C1A-46AB-8039-8C223B2AA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39" name="文本框 21">
              <a:extLst>
                <a:ext uri="{FF2B5EF4-FFF2-40B4-BE49-F238E27FC236}">
                  <a16:creationId xmlns:a16="http://schemas.microsoft.com/office/drawing/2014/main" id="{8F8FF719-A554-4FEF-A661-C2E06D835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0" y="329215"/>
              <a:ext cx="3365506" cy="573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7">
            <a:extLst>
              <a:ext uri="{FF2B5EF4-FFF2-40B4-BE49-F238E27FC236}">
                <a16:creationId xmlns:a16="http://schemas.microsoft.com/office/drawing/2014/main" id="{0A27196D-9754-450B-909F-81BCB87AD00B}"/>
              </a:ext>
            </a:extLst>
          </p:cNvPr>
          <p:cNvGrpSpPr>
            <a:grpSpLocks/>
          </p:cNvGrpSpPr>
          <p:nvPr/>
        </p:nvGrpSpPr>
        <p:grpSpPr bwMode="auto">
          <a:xfrm>
            <a:off x="2493963" y="2665647"/>
            <a:ext cx="3353763" cy="918616"/>
            <a:chOff x="0" y="0"/>
            <a:chExt cx="3354160" cy="918718"/>
          </a:xfrm>
        </p:grpSpPr>
        <p:sp>
          <p:nvSpPr>
            <p:cNvPr id="36" name="文本框 28">
              <a:extLst>
                <a:ext uri="{FF2B5EF4-FFF2-40B4-BE49-F238E27FC236}">
                  <a16:creationId xmlns:a16="http://schemas.microsoft.com/office/drawing/2014/main" id="{C0D2DD35-A452-4AFF-972A-303A6449D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37" name="文本框 29">
              <a:extLst>
                <a:ext uri="{FF2B5EF4-FFF2-40B4-BE49-F238E27FC236}">
                  <a16:creationId xmlns:a16="http://schemas.microsoft.com/office/drawing/2014/main" id="{A8DAD253-03E4-478E-80A6-A4C5B3FD2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45421"/>
              <a:ext cx="3331539" cy="57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30">
            <a:extLst>
              <a:ext uri="{FF2B5EF4-FFF2-40B4-BE49-F238E27FC236}">
                <a16:creationId xmlns:a16="http://schemas.microsoft.com/office/drawing/2014/main" id="{429DC195-D963-46CD-AA4C-EEBDB2E275F8}"/>
              </a:ext>
            </a:extLst>
          </p:cNvPr>
          <p:cNvGrpSpPr>
            <a:grpSpLocks/>
          </p:cNvGrpSpPr>
          <p:nvPr/>
        </p:nvGrpSpPr>
        <p:grpSpPr bwMode="auto">
          <a:xfrm>
            <a:off x="2505309" y="3756094"/>
            <a:ext cx="3399884" cy="918616"/>
            <a:chOff x="0" y="0"/>
            <a:chExt cx="3400287" cy="918718"/>
          </a:xfrm>
        </p:grpSpPr>
        <p:sp>
          <p:nvSpPr>
            <p:cNvPr id="34" name="文本框 31">
              <a:extLst>
                <a:ext uri="{FF2B5EF4-FFF2-40B4-BE49-F238E27FC236}">
                  <a16:creationId xmlns:a16="http://schemas.microsoft.com/office/drawing/2014/main" id="{4EC7AF5D-3C0B-45D7-9369-82C00E0AD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35" name="文本框 32">
              <a:extLst>
                <a:ext uri="{FF2B5EF4-FFF2-40B4-BE49-F238E27FC236}">
                  <a16:creationId xmlns:a16="http://schemas.microsoft.com/office/drawing/2014/main" id="{2D2DE352-61FF-4F3E-8C7E-3BB13345E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45421"/>
              <a:ext cx="3377666" cy="57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3">
            <a:extLst>
              <a:ext uri="{FF2B5EF4-FFF2-40B4-BE49-F238E27FC236}">
                <a16:creationId xmlns:a16="http://schemas.microsoft.com/office/drawing/2014/main" id="{7E63D752-2735-4B92-9581-11E61A9ABED0}"/>
              </a:ext>
            </a:extLst>
          </p:cNvPr>
          <p:cNvGrpSpPr>
            <a:grpSpLocks/>
          </p:cNvGrpSpPr>
          <p:nvPr/>
        </p:nvGrpSpPr>
        <p:grpSpPr bwMode="auto">
          <a:xfrm>
            <a:off x="2493963" y="4796541"/>
            <a:ext cx="3399884" cy="918616"/>
            <a:chOff x="0" y="0"/>
            <a:chExt cx="3400287" cy="918718"/>
          </a:xfrm>
        </p:grpSpPr>
        <p:sp>
          <p:nvSpPr>
            <p:cNvPr id="32" name="文本框 34">
              <a:extLst>
                <a:ext uri="{FF2B5EF4-FFF2-40B4-BE49-F238E27FC236}">
                  <a16:creationId xmlns:a16="http://schemas.microsoft.com/office/drawing/2014/main" id="{C83E25B1-CD60-4BB4-9E35-17F01FB60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33" name="文本框 35">
              <a:extLst>
                <a:ext uri="{FF2B5EF4-FFF2-40B4-BE49-F238E27FC236}">
                  <a16:creationId xmlns:a16="http://schemas.microsoft.com/office/drawing/2014/main" id="{DF513FEA-1E79-4A7F-854F-3B775C5A3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45421"/>
              <a:ext cx="3377666" cy="57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38">
            <a:extLst>
              <a:ext uri="{FF2B5EF4-FFF2-40B4-BE49-F238E27FC236}">
                <a16:creationId xmlns:a16="http://schemas.microsoft.com/office/drawing/2014/main" id="{FF8CB8BA-BF64-4DAD-9DE4-7BE4A74432FC}"/>
              </a:ext>
            </a:extLst>
          </p:cNvPr>
          <p:cNvGrpSpPr>
            <a:grpSpLocks/>
          </p:cNvGrpSpPr>
          <p:nvPr/>
        </p:nvGrpSpPr>
        <p:grpSpPr bwMode="auto">
          <a:xfrm>
            <a:off x="7529513" y="1600200"/>
            <a:ext cx="3353764" cy="904104"/>
            <a:chOff x="0" y="0"/>
            <a:chExt cx="3354162" cy="904204"/>
          </a:xfrm>
        </p:grpSpPr>
        <p:sp>
          <p:nvSpPr>
            <p:cNvPr id="51" name="文本框 48">
              <a:extLst>
                <a:ext uri="{FF2B5EF4-FFF2-40B4-BE49-F238E27FC236}">
                  <a16:creationId xmlns:a16="http://schemas.microsoft.com/office/drawing/2014/main" id="{1E02776C-2CB3-45C0-9ACF-9A6D75FBD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52" name="文本框 49">
              <a:extLst>
                <a:ext uri="{FF2B5EF4-FFF2-40B4-BE49-F238E27FC236}">
                  <a16:creationId xmlns:a16="http://schemas.microsoft.com/office/drawing/2014/main" id="{45B3CFD5-47E9-465F-B23E-0FFA88BEA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573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39">
            <a:extLst>
              <a:ext uri="{FF2B5EF4-FFF2-40B4-BE49-F238E27FC236}">
                <a16:creationId xmlns:a16="http://schemas.microsoft.com/office/drawing/2014/main" id="{62CDE14B-F8B0-4DEB-AE14-A86A77E0BBF7}"/>
              </a:ext>
            </a:extLst>
          </p:cNvPr>
          <p:cNvGrpSpPr>
            <a:grpSpLocks/>
          </p:cNvGrpSpPr>
          <p:nvPr/>
        </p:nvGrpSpPr>
        <p:grpSpPr bwMode="auto">
          <a:xfrm>
            <a:off x="7529513" y="2665647"/>
            <a:ext cx="3353764" cy="904104"/>
            <a:chOff x="0" y="0"/>
            <a:chExt cx="3354162" cy="904204"/>
          </a:xfrm>
        </p:grpSpPr>
        <p:sp>
          <p:nvSpPr>
            <p:cNvPr id="49" name="文本框 46">
              <a:extLst>
                <a:ext uri="{FF2B5EF4-FFF2-40B4-BE49-F238E27FC236}">
                  <a16:creationId xmlns:a16="http://schemas.microsoft.com/office/drawing/2014/main" id="{46C7DF7E-B816-48D3-A9D1-A2425A083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50" name="文本框 47">
              <a:extLst>
                <a:ext uri="{FF2B5EF4-FFF2-40B4-BE49-F238E27FC236}">
                  <a16:creationId xmlns:a16="http://schemas.microsoft.com/office/drawing/2014/main" id="{0388ACF5-4357-47AA-9245-12D739B9A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573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0">
            <a:extLst>
              <a:ext uri="{FF2B5EF4-FFF2-40B4-BE49-F238E27FC236}">
                <a16:creationId xmlns:a16="http://schemas.microsoft.com/office/drawing/2014/main" id="{4BF7A601-5CA1-4C0C-97FF-89DEAF9232C8}"/>
              </a:ext>
            </a:extLst>
          </p:cNvPr>
          <p:cNvGrpSpPr>
            <a:grpSpLocks/>
          </p:cNvGrpSpPr>
          <p:nvPr/>
        </p:nvGrpSpPr>
        <p:grpSpPr bwMode="auto">
          <a:xfrm>
            <a:off x="7540859" y="3756094"/>
            <a:ext cx="3353764" cy="904104"/>
            <a:chOff x="0" y="0"/>
            <a:chExt cx="3354162" cy="904204"/>
          </a:xfrm>
        </p:grpSpPr>
        <p:sp>
          <p:nvSpPr>
            <p:cNvPr id="47" name="文本框 44">
              <a:extLst>
                <a:ext uri="{FF2B5EF4-FFF2-40B4-BE49-F238E27FC236}">
                  <a16:creationId xmlns:a16="http://schemas.microsoft.com/office/drawing/2014/main" id="{E07AABDD-99F6-4BBC-882E-5066ED27D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48" name="文本框 45">
              <a:extLst>
                <a:ext uri="{FF2B5EF4-FFF2-40B4-BE49-F238E27FC236}">
                  <a16:creationId xmlns:a16="http://schemas.microsoft.com/office/drawing/2014/main" id="{7AB5449F-0CC3-401B-9B1C-13BA48C78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573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1">
            <a:extLst>
              <a:ext uri="{FF2B5EF4-FFF2-40B4-BE49-F238E27FC236}">
                <a16:creationId xmlns:a16="http://schemas.microsoft.com/office/drawing/2014/main" id="{C4D579EC-E915-463B-88F4-DD2B55C4750C}"/>
              </a:ext>
            </a:extLst>
          </p:cNvPr>
          <p:cNvGrpSpPr>
            <a:grpSpLocks/>
          </p:cNvGrpSpPr>
          <p:nvPr/>
        </p:nvGrpSpPr>
        <p:grpSpPr bwMode="auto">
          <a:xfrm>
            <a:off x="7529513" y="4796541"/>
            <a:ext cx="3353764" cy="904104"/>
            <a:chOff x="0" y="0"/>
            <a:chExt cx="3354162" cy="904204"/>
          </a:xfrm>
        </p:grpSpPr>
        <p:sp>
          <p:nvSpPr>
            <p:cNvPr id="45" name="文本框 42">
              <a:extLst>
                <a:ext uri="{FF2B5EF4-FFF2-40B4-BE49-F238E27FC236}">
                  <a16:creationId xmlns:a16="http://schemas.microsoft.com/office/drawing/2014/main" id="{BD5D30AF-60EE-4D38-9B62-D8F6F2DDE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  <a:sym typeface="方正兰亭粗黑_GBK" panose="02000000000000000000" pitchFamily="2" charset="-122"/>
                </a:rPr>
                <a:t>请输入标题</a:t>
              </a:r>
            </a:p>
          </p:txBody>
        </p:sp>
        <p:sp>
          <p:nvSpPr>
            <p:cNvPr id="46" name="文本框 43">
              <a:extLst>
                <a:ext uri="{FF2B5EF4-FFF2-40B4-BE49-F238E27FC236}">
                  <a16:creationId xmlns:a16="http://schemas.microsoft.com/office/drawing/2014/main" id="{1CF0ED8F-60DC-4EB7-BCEA-82CC35426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573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en-US" altLang="zh-CN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6349FD-F98A-4D9C-9A3A-167D71328CB5}"/>
              </a:ext>
            </a:extLst>
          </p:cNvPr>
          <p:cNvGrpSpPr/>
          <p:nvPr/>
        </p:nvGrpSpPr>
        <p:grpSpPr>
          <a:xfrm>
            <a:off x="1524000" y="1600200"/>
            <a:ext cx="800100" cy="800100"/>
            <a:chOff x="1524000" y="1600200"/>
            <a:chExt cx="800100" cy="800100"/>
          </a:xfrm>
        </p:grpSpPr>
        <p:sp>
          <p:nvSpPr>
            <p:cNvPr id="18" name="椭圆 11">
              <a:extLst>
                <a:ext uri="{FF2B5EF4-FFF2-40B4-BE49-F238E27FC236}">
                  <a16:creationId xmlns:a16="http://schemas.microsoft.com/office/drawing/2014/main" id="{B5AAEDE1-88FB-4745-900D-6BEF533EC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1600200"/>
              <a:ext cx="800100" cy="800100"/>
            </a:xfrm>
            <a:prstGeom prst="ellipse">
              <a:avLst/>
            </a:prstGeom>
            <a:solidFill>
              <a:srgbClr val="409CC3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3" name="图片 50">
              <a:extLst>
                <a:ext uri="{FF2B5EF4-FFF2-40B4-BE49-F238E27FC236}">
                  <a16:creationId xmlns:a16="http://schemas.microsoft.com/office/drawing/2014/main" id="{E3DEA4D8-4BF0-4BA4-8BF2-3D505C3844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5450" y="1812925"/>
              <a:ext cx="460375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128327-C423-43F2-9EE0-AF2C44F22431}"/>
              </a:ext>
            </a:extLst>
          </p:cNvPr>
          <p:cNvGrpSpPr/>
          <p:nvPr/>
        </p:nvGrpSpPr>
        <p:grpSpPr>
          <a:xfrm>
            <a:off x="1524000" y="2665413"/>
            <a:ext cx="800100" cy="800100"/>
            <a:chOff x="1524000" y="2665413"/>
            <a:chExt cx="800100" cy="800100"/>
          </a:xfrm>
        </p:grpSpPr>
        <p:sp>
          <p:nvSpPr>
            <p:cNvPr id="20" name="椭圆 12">
              <a:extLst>
                <a:ext uri="{FF2B5EF4-FFF2-40B4-BE49-F238E27FC236}">
                  <a16:creationId xmlns:a16="http://schemas.microsoft.com/office/drawing/2014/main" id="{E0F3891D-580D-46DD-A848-A4C6FA690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2665413"/>
              <a:ext cx="800100" cy="800100"/>
            </a:xfrm>
            <a:prstGeom prst="ellipse">
              <a:avLst/>
            </a:prstGeom>
            <a:solidFill>
              <a:srgbClr val="409CC3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4" name="图片 51">
              <a:extLst>
                <a:ext uri="{FF2B5EF4-FFF2-40B4-BE49-F238E27FC236}">
                  <a16:creationId xmlns:a16="http://schemas.microsoft.com/office/drawing/2014/main" id="{4A98B01B-1E9F-44B5-8EE7-9B4696BC8E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5613" y="2827338"/>
              <a:ext cx="404812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EA12883-20B0-42F7-AB05-138C51F5FA4B}"/>
              </a:ext>
            </a:extLst>
          </p:cNvPr>
          <p:cNvGrpSpPr/>
          <p:nvPr/>
        </p:nvGrpSpPr>
        <p:grpSpPr>
          <a:xfrm>
            <a:off x="1524000" y="3730625"/>
            <a:ext cx="800100" cy="800100"/>
            <a:chOff x="1524000" y="3730625"/>
            <a:chExt cx="800100" cy="800100"/>
          </a:xfrm>
        </p:grpSpPr>
        <p:sp>
          <p:nvSpPr>
            <p:cNvPr id="21" name="椭圆 13">
              <a:extLst>
                <a:ext uri="{FF2B5EF4-FFF2-40B4-BE49-F238E27FC236}">
                  <a16:creationId xmlns:a16="http://schemas.microsoft.com/office/drawing/2014/main" id="{BAEA663E-6579-412C-BBFE-86035BA08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3730625"/>
              <a:ext cx="800100" cy="800100"/>
            </a:xfrm>
            <a:prstGeom prst="ellipse">
              <a:avLst/>
            </a:prstGeom>
            <a:solidFill>
              <a:srgbClr val="409CC3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5" name="图片 52">
              <a:extLst>
                <a:ext uri="{FF2B5EF4-FFF2-40B4-BE49-F238E27FC236}">
                  <a16:creationId xmlns:a16="http://schemas.microsoft.com/office/drawing/2014/main" id="{120301A2-81D5-4AAF-BDE1-54EE4D1AA1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388" y="3916363"/>
              <a:ext cx="452437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FCCA197-296F-4113-972F-BA1D58C9FBB3}"/>
              </a:ext>
            </a:extLst>
          </p:cNvPr>
          <p:cNvGrpSpPr/>
          <p:nvPr/>
        </p:nvGrpSpPr>
        <p:grpSpPr>
          <a:xfrm>
            <a:off x="1524000" y="4797425"/>
            <a:ext cx="800100" cy="800100"/>
            <a:chOff x="1524000" y="4797425"/>
            <a:chExt cx="800100" cy="800100"/>
          </a:xfrm>
        </p:grpSpPr>
        <p:sp>
          <p:nvSpPr>
            <p:cNvPr id="22" name="椭圆 14">
              <a:extLst>
                <a:ext uri="{FF2B5EF4-FFF2-40B4-BE49-F238E27FC236}">
                  <a16:creationId xmlns:a16="http://schemas.microsoft.com/office/drawing/2014/main" id="{3BFCA591-4909-451F-A8DD-D0881D443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4797425"/>
              <a:ext cx="800100" cy="800100"/>
            </a:xfrm>
            <a:prstGeom prst="ellipse">
              <a:avLst/>
            </a:prstGeom>
            <a:solidFill>
              <a:srgbClr val="409CC3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6" name="图片 53">
              <a:extLst>
                <a:ext uri="{FF2B5EF4-FFF2-40B4-BE49-F238E27FC236}">
                  <a16:creationId xmlns:a16="http://schemas.microsoft.com/office/drawing/2014/main" id="{7BC634BC-FBED-493F-825F-959381AD09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3225" y="5032375"/>
              <a:ext cx="503238" cy="32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D281B9C-404C-4DA2-8ADE-FC3E881CF96D}"/>
              </a:ext>
            </a:extLst>
          </p:cNvPr>
          <p:cNvGrpSpPr/>
          <p:nvPr/>
        </p:nvGrpSpPr>
        <p:grpSpPr>
          <a:xfrm>
            <a:off x="6515100" y="1600200"/>
            <a:ext cx="800100" cy="800100"/>
            <a:chOff x="6515100" y="1600200"/>
            <a:chExt cx="800100" cy="800100"/>
          </a:xfrm>
        </p:grpSpPr>
        <p:sp>
          <p:nvSpPr>
            <p:cNvPr id="23" name="椭圆 16">
              <a:extLst>
                <a:ext uri="{FF2B5EF4-FFF2-40B4-BE49-F238E27FC236}">
                  <a16:creationId xmlns:a16="http://schemas.microsoft.com/office/drawing/2014/main" id="{AB82F5AC-390E-450C-AFD0-318E8342D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5100" y="1600200"/>
              <a:ext cx="800100" cy="800100"/>
            </a:xfrm>
            <a:prstGeom prst="ellipse">
              <a:avLst/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7" name="图片 54">
              <a:extLst>
                <a:ext uri="{FF2B5EF4-FFF2-40B4-BE49-F238E27FC236}">
                  <a16:creationId xmlns:a16="http://schemas.microsoft.com/office/drawing/2014/main" id="{5AFA1D3F-9F52-4FD5-8502-2CB121BF90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0200" y="1768475"/>
              <a:ext cx="469900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CC2748-E183-4FAD-AE28-05510F57EB39}"/>
              </a:ext>
            </a:extLst>
          </p:cNvPr>
          <p:cNvGrpSpPr/>
          <p:nvPr/>
        </p:nvGrpSpPr>
        <p:grpSpPr>
          <a:xfrm>
            <a:off x="6515100" y="2665413"/>
            <a:ext cx="800100" cy="800100"/>
            <a:chOff x="6515100" y="2665413"/>
            <a:chExt cx="800100" cy="800100"/>
          </a:xfrm>
        </p:grpSpPr>
        <p:sp>
          <p:nvSpPr>
            <p:cNvPr id="24" name="椭圆 17">
              <a:extLst>
                <a:ext uri="{FF2B5EF4-FFF2-40B4-BE49-F238E27FC236}">
                  <a16:creationId xmlns:a16="http://schemas.microsoft.com/office/drawing/2014/main" id="{FD775C3C-0099-4B5C-A450-FC5C68EE6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5100" y="2665413"/>
              <a:ext cx="800100" cy="800100"/>
            </a:xfrm>
            <a:prstGeom prst="ellipse">
              <a:avLst/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8" name="图片 55">
              <a:extLst>
                <a:ext uri="{FF2B5EF4-FFF2-40B4-BE49-F238E27FC236}">
                  <a16:creationId xmlns:a16="http://schemas.microsoft.com/office/drawing/2014/main" id="{9FEB1EAC-90D9-43D6-81BA-0A6E3CA52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5125" y="2851150"/>
              <a:ext cx="401638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A8E4330-D163-4D7C-8FCF-B639FD9B4F9C}"/>
              </a:ext>
            </a:extLst>
          </p:cNvPr>
          <p:cNvGrpSpPr/>
          <p:nvPr/>
        </p:nvGrpSpPr>
        <p:grpSpPr>
          <a:xfrm>
            <a:off x="6515100" y="3730625"/>
            <a:ext cx="800100" cy="800100"/>
            <a:chOff x="6515100" y="3730625"/>
            <a:chExt cx="800100" cy="800100"/>
          </a:xfrm>
        </p:grpSpPr>
        <p:sp>
          <p:nvSpPr>
            <p:cNvPr id="25" name="椭圆 18">
              <a:extLst>
                <a:ext uri="{FF2B5EF4-FFF2-40B4-BE49-F238E27FC236}">
                  <a16:creationId xmlns:a16="http://schemas.microsoft.com/office/drawing/2014/main" id="{B3772119-EBD1-4D84-ADD6-0682D9C9B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5100" y="3730625"/>
              <a:ext cx="800100" cy="800100"/>
            </a:xfrm>
            <a:prstGeom prst="ellipse">
              <a:avLst/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59" name="图片 56">
              <a:extLst>
                <a:ext uri="{FF2B5EF4-FFF2-40B4-BE49-F238E27FC236}">
                  <a16:creationId xmlns:a16="http://schemas.microsoft.com/office/drawing/2014/main" id="{315AEB9D-9554-42A3-A778-EE7FFEE427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650" y="3944938"/>
              <a:ext cx="382588" cy="373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BCE23AC-E3C8-457C-B6AA-B3FBEA89731E}"/>
              </a:ext>
            </a:extLst>
          </p:cNvPr>
          <p:cNvGrpSpPr/>
          <p:nvPr/>
        </p:nvGrpSpPr>
        <p:grpSpPr>
          <a:xfrm>
            <a:off x="6515100" y="4797425"/>
            <a:ext cx="800100" cy="800100"/>
            <a:chOff x="6515100" y="4797425"/>
            <a:chExt cx="800100" cy="800100"/>
          </a:xfrm>
        </p:grpSpPr>
        <p:sp>
          <p:nvSpPr>
            <p:cNvPr id="26" name="椭圆 19">
              <a:extLst>
                <a:ext uri="{FF2B5EF4-FFF2-40B4-BE49-F238E27FC236}">
                  <a16:creationId xmlns:a16="http://schemas.microsoft.com/office/drawing/2014/main" id="{D47E66B7-CE50-45FF-B25D-A795A7AD9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5100" y="4797425"/>
              <a:ext cx="800100" cy="800100"/>
            </a:xfrm>
            <a:prstGeom prst="ellipse">
              <a:avLst/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等线" panose="02010600030101010101" pitchFamily="2" charset="-122"/>
                <a:sym typeface="等线" panose="02010600030101010101" pitchFamily="2" charset="-122"/>
              </a:endParaRPr>
            </a:p>
          </p:txBody>
        </p:sp>
        <p:pic>
          <p:nvPicPr>
            <p:cNvPr id="60" name="图片 58">
              <a:extLst>
                <a:ext uri="{FF2B5EF4-FFF2-40B4-BE49-F238E27FC236}">
                  <a16:creationId xmlns:a16="http://schemas.microsoft.com/office/drawing/2014/main" id="{4B1DC9CC-AD65-468C-B797-62B99D6BD6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2900" y="5019675"/>
              <a:ext cx="4460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94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7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5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75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04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明年工作计划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B0126B5-4E69-4AFC-B6B0-0CA7AB8C292D}"/>
              </a:ext>
            </a:extLst>
          </p:cNvPr>
          <p:cNvGrpSpPr/>
          <p:nvPr/>
        </p:nvGrpSpPr>
        <p:grpSpPr>
          <a:xfrm>
            <a:off x="1137832" y="932723"/>
            <a:ext cx="10046733" cy="5269568"/>
            <a:chOff x="611188" y="803187"/>
            <a:chExt cx="7535050" cy="3952176"/>
          </a:xfrm>
        </p:grpSpPr>
        <p:sp>
          <p:nvSpPr>
            <p:cNvPr id="62" name="Freeform 138">
              <a:extLst>
                <a:ext uri="{FF2B5EF4-FFF2-40B4-BE49-F238E27FC236}">
                  <a16:creationId xmlns:a16="http://schemas.microsoft.com/office/drawing/2014/main" id="{A1F735E2-9D26-45BC-AF78-54C187B33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409CC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</a:endParaRPr>
            </a:p>
          </p:txBody>
        </p:sp>
        <p:sp>
          <p:nvSpPr>
            <p:cNvPr id="63" name="Freeform 140">
              <a:extLst>
                <a:ext uri="{FF2B5EF4-FFF2-40B4-BE49-F238E27FC236}">
                  <a16:creationId xmlns:a16="http://schemas.microsoft.com/office/drawing/2014/main" id="{84A22C40-011A-49F0-9A20-5B80A2156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409CC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</a:endParaRPr>
            </a:p>
          </p:txBody>
        </p:sp>
        <p:sp>
          <p:nvSpPr>
            <p:cNvPr id="64" name="Freeform 141">
              <a:extLst>
                <a:ext uri="{FF2B5EF4-FFF2-40B4-BE49-F238E27FC236}">
                  <a16:creationId xmlns:a16="http://schemas.microsoft.com/office/drawing/2014/main" id="{ED3B27A3-59B3-4A16-BBCF-2F1186C7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65" name="Freeform 142">
              <a:extLst>
                <a:ext uri="{FF2B5EF4-FFF2-40B4-BE49-F238E27FC236}">
                  <a16:creationId xmlns:a16="http://schemas.microsoft.com/office/drawing/2014/main" id="{EA055A68-1138-415B-8061-CAE05DF47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185C99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</a:endParaRPr>
            </a:p>
          </p:txBody>
        </p:sp>
        <p:sp>
          <p:nvSpPr>
            <p:cNvPr id="66" name="Freeform 143">
              <a:extLst>
                <a:ext uri="{FF2B5EF4-FFF2-40B4-BE49-F238E27FC236}">
                  <a16:creationId xmlns:a16="http://schemas.microsoft.com/office/drawing/2014/main" id="{B8D301FD-9B56-4B4D-A757-0E1BFCBB2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</a:endParaRPr>
            </a:p>
          </p:txBody>
        </p:sp>
        <p:sp>
          <p:nvSpPr>
            <p:cNvPr id="67" name="TextBox 45">
              <a:extLst>
                <a:ext uri="{FF2B5EF4-FFF2-40B4-BE49-F238E27FC236}">
                  <a16:creationId xmlns:a16="http://schemas.microsoft.com/office/drawing/2014/main" id="{306345F4-88F2-4F37-8E03-A8FAC0B75857}"/>
                </a:ext>
              </a:extLst>
            </p:cNvPr>
            <p:cNvSpPr txBox="1"/>
            <p:nvPr/>
          </p:nvSpPr>
          <p:spPr bwMode="auto">
            <a:xfrm>
              <a:off x="6156176" y="113159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rgbClr val="445469"/>
                  </a:solidFill>
                </a:rPr>
                <a:t>添加标题</a:t>
              </a:r>
            </a:p>
          </p:txBody>
        </p:sp>
        <p:sp>
          <p:nvSpPr>
            <p:cNvPr id="68" name="矩形 1">
              <a:extLst>
                <a:ext uri="{FF2B5EF4-FFF2-40B4-BE49-F238E27FC236}">
                  <a16:creationId xmlns:a16="http://schemas.microsoft.com/office/drawing/2014/main" id="{174CB0CF-C967-43FE-8C61-757C64AF5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761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47">
              <a:extLst>
                <a:ext uri="{FF2B5EF4-FFF2-40B4-BE49-F238E27FC236}">
                  <a16:creationId xmlns:a16="http://schemas.microsoft.com/office/drawing/2014/main" id="{8692EA8C-90AB-4ECA-8CEB-6A4AA68F2D1F}"/>
                </a:ext>
              </a:extLst>
            </p:cNvPr>
            <p:cNvSpPr txBox="1"/>
            <p:nvPr/>
          </p:nvSpPr>
          <p:spPr bwMode="auto">
            <a:xfrm>
              <a:off x="1675539" y="224981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rgbClr val="445469"/>
                  </a:solidFill>
                </a:rPr>
                <a:t>添加标题</a:t>
              </a:r>
            </a:p>
          </p:txBody>
        </p:sp>
        <p:sp>
          <p:nvSpPr>
            <p:cNvPr id="70" name="矩形 1">
              <a:extLst>
                <a:ext uri="{FF2B5EF4-FFF2-40B4-BE49-F238E27FC236}">
                  <a16:creationId xmlns:a16="http://schemas.microsoft.com/office/drawing/2014/main" id="{69EC138C-2074-4D60-B5DB-BED5AD347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74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49">
              <a:extLst>
                <a:ext uri="{FF2B5EF4-FFF2-40B4-BE49-F238E27FC236}">
                  <a16:creationId xmlns:a16="http://schemas.microsoft.com/office/drawing/2014/main" id="{D9F544D7-B554-4F5A-9AE3-0975584F4BC2}"/>
                </a:ext>
              </a:extLst>
            </p:cNvPr>
            <p:cNvSpPr txBox="1"/>
            <p:nvPr/>
          </p:nvSpPr>
          <p:spPr bwMode="auto">
            <a:xfrm>
              <a:off x="6155289" y="322950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sz="2400" dirty="0">
                  <a:solidFill>
                    <a:srgbClr val="445469"/>
                  </a:solidFill>
                </a:rPr>
                <a:t>添加标题</a:t>
              </a:r>
            </a:p>
          </p:txBody>
        </p:sp>
        <p:sp>
          <p:nvSpPr>
            <p:cNvPr id="72" name="矩形 1">
              <a:extLst>
                <a:ext uri="{FF2B5EF4-FFF2-40B4-BE49-F238E27FC236}">
                  <a16:creationId xmlns:a16="http://schemas.microsoft.com/office/drawing/2014/main" id="{2D49F572-287F-4E17-A19B-A3E7561F4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761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en-US" altLang="zh-CN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50EEB50D-3BA9-44C3-9F0E-1217C3240594}"/>
                </a:ext>
              </a:extLst>
            </p:cNvPr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409CC3"/>
            </a:solidFill>
            <a:ln>
              <a:noFill/>
            </a:ln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0AAC1C05-C5B8-4D51-9477-A11AE121B4A2}"/>
                </a:ext>
              </a:extLst>
            </p:cNvPr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7C7A85"/>
            </a:solidFill>
            <a:ln>
              <a:noFill/>
            </a:ln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8A5FF089-06D1-4C2D-9F4B-78FBF16F2085}"/>
                </a:ext>
              </a:extLst>
            </p:cNvPr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185C99"/>
            </a:solidFill>
            <a:ln>
              <a:noFill/>
            </a:ln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76" name="TextBox 682">
              <a:extLst>
                <a:ext uri="{FF2B5EF4-FFF2-40B4-BE49-F238E27FC236}">
                  <a16:creationId xmlns:a16="http://schemas.microsoft.com/office/drawing/2014/main" id="{D666CFCB-C20E-45EC-B59B-A5DAA276979B}"/>
                </a:ext>
              </a:extLst>
            </p:cNvPr>
            <p:cNvSpPr txBox="1"/>
            <p:nvPr/>
          </p:nvSpPr>
          <p:spPr>
            <a:xfrm>
              <a:off x="5686953" y="1301196"/>
              <a:ext cx="322445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7" dirty="0"/>
                <a:t>C</a:t>
              </a:r>
              <a:endParaRPr lang="zh-CN" altLang="en-US" sz="2667" dirty="0"/>
            </a:p>
          </p:txBody>
        </p:sp>
        <p:sp>
          <p:nvSpPr>
            <p:cNvPr id="77" name="TextBox 682">
              <a:extLst>
                <a:ext uri="{FF2B5EF4-FFF2-40B4-BE49-F238E27FC236}">
                  <a16:creationId xmlns:a16="http://schemas.microsoft.com/office/drawing/2014/main" id="{DF0FB0E5-3210-4AE8-87A6-30F8349A6735}"/>
                </a:ext>
              </a:extLst>
            </p:cNvPr>
            <p:cNvSpPr txBox="1"/>
            <p:nvPr/>
          </p:nvSpPr>
          <p:spPr>
            <a:xfrm>
              <a:off x="5691762" y="3379577"/>
              <a:ext cx="312826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7" dirty="0"/>
                <a:t>A</a:t>
              </a:r>
              <a:endParaRPr lang="zh-CN" altLang="en-US" sz="2667" dirty="0"/>
            </a:p>
          </p:txBody>
        </p:sp>
        <p:sp>
          <p:nvSpPr>
            <p:cNvPr id="78" name="TextBox 682">
              <a:extLst>
                <a:ext uri="{FF2B5EF4-FFF2-40B4-BE49-F238E27FC236}">
                  <a16:creationId xmlns:a16="http://schemas.microsoft.com/office/drawing/2014/main" id="{653C29B3-D117-48F4-B9FA-6A96B4B6D7F6}"/>
                </a:ext>
              </a:extLst>
            </p:cNvPr>
            <p:cNvSpPr txBox="1"/>
            <p:nvPr/>
          </p:nvSpPr>
          <p:spPr>
            <a:xfrm>
              <a:off x="2998994" y="2397162"/>
              <a:ext cx="309219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7" dirty="0"/>
                <a:t>B</a:t>
              </a:r>
              <a:endParaRPr lang="zh-CN" altLang="en-US" sz="2667" dirty="0"/>
            </a:p>
          </p:txBody>
        </p:sp>
      </p:grpSp>
    </p:spTree>
    <p:extLst>
      <p:ext uri="{BB962C8B-B14F-4D97-AF65-F5344CB8AC3E}">
        <p14:creationId xmlns:p14="http://schemas.microsoft.com/office/powerpoint/2010/main" val="6201848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7838E9F-A7D0-466A-AD7D-471897B4BF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4477"/>
            <a:ext cx="12192000" cy="29090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1900616" y="2679810"/>
            <a:ext cx="84529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水彩销售工作总结</a:t>
            </a:r>
            <a:r>
              <a:rPr lang="en-US" altLang="zh-CN" sz="5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38A739-D565-4A33-8901-6B77ABAB1139}"/>
              </a:ext>
            </a:extLst>
          </p:cNvPr>
          <p:cNvSpPr txBox="1"/>
          <p:nvPr/>
        </p:nvSpPr>
        <p:spPr>
          <a:xfrm>
            <a:off x="3376831" y="3567890"/>
            <a:ext cx="547464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807F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WATERCOLOR SALES SUMMARY PPT TEMPLATE</a:t>
            </a:r>
            <a:endParaRPr lang="zh-CN" altLang="en-US" dirty="0">
              <a:solidFill>
                <a:srgbClr val="807F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8">
            <a:extLst>
              <a:ext uri="{FF2B5EF4-FFF2-40B4-BE49-F238E27FC236}">
                <a16:creationId xmlns:a16="http://schemas.microsoft.com/office/drawing/2014/main" id="{43AFA6DC-FF8C-4A0B-BC59-FF78BB60A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123" y="3968266"/>
            <a:ext cx="1705916" cy="400110"/>
          </a:xfrm>
          <a:prstGeom prst="rect">
            <a:avLst/>
          </a:prstGeom>
          <a:solidFill>
            <a:srgbClr val="7FC5D7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9">
            <a:extLst>
              <a:ext uri="{FF2B5EF4-FFF2-40B4-BE49-F238E27FC236}">
                <a16:creationId xmlns:a16="http://schemas.microsoft.com/office/drawing/2014/main" id="{B7A74931-6EC3-48E5-81AC-0FC2BFE7D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472" y="3968266"/>
            <a:ext cx="1614546" cy="400110"/>
          </a:xfrm>
          <a:prstGeom prst="rect">
            <a:avLst/>
          </a:prstGeom>
          <a:solidFill>
            <a:srgbClr val="7FC5D7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B08E581-0304-45E5-AD75-5A2D718436D0}"/>
              </a:ext>
            </a:extLst>
          </p:cNvPr>
          <p:cNvCxnSpPr/>
          <p:nvPr/>
        </p:nvCxnSpPr>
        <p:spPr>
          <a:xfrm>
            <a:off x="2054862" y="3567890"/>
            <a:ext cx="8135822" cy="0"/>
          </a:xfrm>
          <a:prstGeom prst="line">
            <a:avLst/>
          </a:prstGeom>
          <a:ln>
            <a:solidFill>
              <a:srgbClr val="409C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C52C1812-6B91-4E7D-9475-1134171BC9E0}"/>
              </a:ext>
            </a:extLst>
          </p:cNvPr>
          <p:cNvGrpSpPr/>
          <p:nvPr/>
        </p:nvGrpSpPr>
        <p:grpSpPr>
          <a:xfrm>
            <a:off x="2673631" y="3921817"/>
            <a:ext cx="6700229" cy="461963"/>
            <a:chOff x="2673631" y="3921817"/>
            <a:chExt cx="6700229" cy="461963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5A1360E-1DFE-41BF-BE55-007989400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3631" y="3921817"/>
              <a:ext cx="1206500" cy="461963"/>
            </a:xfrm>
            <a:custGeom>
              <a:avLst/>
              <a:gdLst>
                <a:gd name="T0" fmla="*/ 298 w 321"/>
                <a:gd name="T1" fmla="*/ 9 h 120"/>
                <a:gd name="T2" fmla="*/ 251 w 321"/>
                <a:gd name="T3" fmla="*/ 36 h 120"/>
                <a:gd name="T4" fmla="*/ 215 w 321"/>
                <a:gd name="T5" fmla="*/ 39 h 120"/>
                <a:gd name="T6" fmla="*/ 167 w 321"/>
                <a:gd name="T7" fmla="*/ 53 h 120"/>
                <a:gd name="T8" fmla="*/ 141 w 321"/>
                <a:gd name="T9" fmla="*/ 68 h 120"/>
                <a:gd name="T10" fmla="*/ 123 w 321"/>
                <a:gd name="T11" fmla="*/ 77 h 120"/>
                <a:gd name="T12" fmla="*/ 71 w 321"/>
                <a:gd name="T13" fmla="*/ 106 h 120"/>
                <a:gd name="T14" fmla="*/ 31 w 321"/>
                <a:gd name="T15" fmla="*/ 105 h 120"/>
                <a:gd name="T16" fmla="*/ 11 w 321"/>
                <a:gd name="T17" fmla="*/ 89 h 120"/>
                <a:gd name="T18" fmla="*/ 19 w 321"/>
                <a:gd name="T19" fmla="*/ 37 h 120"/>
                <a:gd name="T20" fmla="*/ 60 w 321"/>
                <a:gd name="T21" fmla="*/ 16 h 120"/>
                <a:gd name="T22" fmla="*/ 83 w 321"/>
                <a:gd name="T23" fmla="*/ 40 h 120"/>
                <a:gd name="T24" fmla="*/ 54 w 321"/>
                <a:gd name="T25" fmla="*/ 46 h 120"/>
                <a:gd name="T26" fmla="*/ 64 w 321"/>
                <a:gd name="T27" fmla="*/ 41 h 120"/>
                <a:gd name="T28" fmla="*/ 52 w 321"/>
                <a:gd name="T29" fmla="*/ 38 h 120"/>
                <a:gd name="T30" fmla="*/ 90 w 321"/>
                <a:gd name="T31" fmla="*/ 49 h 120"/>
                <a:gd name="T32" fmla="*/ 57 w 321"/>
                <a:gd name="T33" fmla="*/ 4 h 120"/>
                <a:gd name="T34" fmla="*/ 2 w 321"/>
                <a:gd name="T35" fmla="*/ 61 h 120"/>
                <a:gd name="T36" fmla="*/ 45 w 321"/>
                <a:gd name="T37" fmla="*/ 119 h 120"/>
                <a:gd name="T38" fmla="*/ 66 w 321"/>
                <a:gd name="T39" fmla="*/ 119 h 120"/>
                <a:gd name="T40" fmla="*/ 114 w 321"/>
                <a:gd name="T41" fmla="*/ 101 h 120"/>
                <a:gd name="T42" fmla="*/ 126 w 321"/>
                <a:gd name="T43" fmla="*/ 94 h 120"/>
                <a:gd name="T44" fmla="*/ 170 w 321"/>
                <a:gd name="T45" fmla="*/ 67 h 120"/>
                <a:gd name="T46" fmla="*/ 195 w 321"/>
                <a:gd name="T47" fmla="*/ 53 h 120"/>
                <a:gd name="T48" fmla="*/ 236 w 321"/>
                <a:gd name="T49" fmla="*/ 40 h 120"/>
                <a:gd name="T50" fmla="*/ 247 w 321"/>
                <a:gd name="T51" fmla="*/ 46 h 120"/>
                <a:gd name="T52" fmla="*/ 277 w 321"/>
                <a:gd name="T53" fmla="*/ 106 h 120"/>
                <a:gd name="T54" fmla="*/ 274 w 321"/>
                <a:gd name="T55" fmla="*/ 40 h 120"/>
                <a:gd name="T56" fmla="*/ 257 w 321"/>
                <a:gd name="T57" fmla="*/ 36 h 120"/>
                <a:gd name="T58" fmla="*/ 276 w 321"/>
                <a:gd name="T59" fmla="*/ 17 h 120"/>
                <a:gd name="T60" fmla="*/ 312 w 321"/>
                <a:gd name="T61" fmla="*/ 32 h 120"/>
                <a:gd name="T62" fmla="*/ 303 w 321"/>
                <a:gd name="T63" fmla="*/ 35 h 120"/>
                <a:gd name="T64" fmla="*/ 298 w 321"/>
                <a:gd name="T65" fmla="*/ 30 h 120"/>
                <a:gd name="T66" fmla="*/ 306 w 321"/>
                <a:gd name="T67" fmla="*/ 45 h 120"/>
                <a:gd name="T68" fmla="*/ 270 w 321"/>
                <a:gd name="T69" fmla="*/ 42 h 120"/>
                <a:gd name="T70" fmla="*/ 292 w 321"/>
                <a:gd name="T71" fmla="*/ 89 h 120"/>
                <a:gd name="T72" fmla="*/ 258 w 321"/>
                <a:gd name="T73" fmla="*/ 82 h 120"/>
                <a:gd name="T74" fmla="*/ 257 w 321"/>
                <a:gd name="T75" fmla="*/ 4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1" h="120">
                  <a:moveTo>
                    <a:pt x="318" y="22"/>
                  </a:moveTo>
                  <a:cubicBezTo>
                    <a:pt x="315" y="14"/>
                    <a:pt x="308" y="10"/>
                    <a:pt x="298" y="9"/>
                  </a:cubicBezTo>
                  <a:cubicBezTo>
                    <a:pt x="279" y="7"/>
                    <a:pt x="265" y="17"/>
                    <a:pt x="257" y="27"/>
                  </a:cubicBezTo>
                  <a:cubicBezTo>
                    <a:pt x="256" y="29"/>
                    <a:pt x="254" y="35"/>
                    <a:pt x="251" y="36"/>
                  </a:cubicBezTo>
                  <a:cubicBezTo>
                    <a:pt x="250" y="36"/>
                    <a:pt x="248" y="35"/>
                    <a:pt x="247" y="35"/>
                  </a:cubicBezTo>
                  <a:cubicBezTo>
                    <a:pt x="235" y="34"/>
                    <a:pt x="226" y="37"/>
                    <a:pt x="215" y="39"/>
                  </a:cubicBezTo>
                  <a:cubicBezTo>
                    <a:pt x="203" y="41"/>
                    <a:pt x="194" y="45"/>
                    <a:pt x="183" y="48"/>
                  </a:cubicBezTo>
                  <a:cubicBezTo>
                    <a:pt x="178" y="49"/>
                    <a:pt x="172" y="51"/>
                    <a:pt x="167" y="53"/>
                  </a:cubicBezTo>
                  <a:cubicBezTo>
                    <a:pt x="164" y="54"/>
                    <a:pt x="161" y="58"/>
                    <a:pt x="157" y="60"/>
                  </a:cubicBezTo>
                  <a:cubicBezTo>
                    <a:pt x="152" y="63"/>
                    <a:pt x="146" y="65"/>
                    <a:pt x="141" y="68"/>
                  </a:cubicBezTo>
                  <a:cubicBezTo>
                    <a:pt x="139" y="69"/>
                    <a:pt x="137" y="71"/>
                    <a:pt x="135" y="73"/>
                  </a:cubicBezTo>
                  <a:cubicBezTo>
                    <a:pt x="132" y="74"/>
                    <a:pt x="127" y="75"/>
                    <a:pt x="123" y="77"/>
                  </a:cubicBezTo>
                  <a:cubicBezTo>
                    <a:pt x="118" y="80"/>
                    <a:pt x="114" y="85"/>
                    <a:pt x="108" y="88"/>
                  </a:cubicBezTo>
                  <a:cubicBezTo>
                    <a:pt x="96" y="95"/>
                    <a:pt x="86" y="101"/>
                    <a:pt x="71" y="106"/>
                  </a:cubicBezTo>
                  <a:cubicBezTo>
                    <a:pt x="65" y="108"/>
                    <a:pt x="56" y="111"/>
                    <a:pt x="49" y="111"/>
                  </a:cubicBezTo>
                  <a:cubicBezTo>
                    <a:pt x="43" y="111"/>
                    <a:pt x="36" y="108"/>
                    <a:pt x="31" y="105"/>
                  </a:cubicBezTo>
                  <a:cubicBezTo>
                    <a:pt x="28" y="103"/>
                    <a:pt x="23" y="100"/>
                    <a:pt x="20" y="97"/>
                  </a:cubicBezTo>
                  <a:cubicBezTo>
                    <a:pt x="17" y="95"/>
                    <a:pt x="13" y="92"/>
                    <a:pt x="11" y="89"/>
                  </a:cubicBezTo>
                  <a:cubicBezTo>
                    <a:pt x="9" y="86"/>
                    <a:pt x="6" y="81"/>
                    <a:pt x="6" y="79"/>
                  </a:cubicBezTo>
                  <a:cubicBezTo>
                    <a:pt x="1" y="62"/>
                    <a:pt x="12" y="47"/>
                    <a:pt x="19" y="37"/>
                  </a:cubicBezTo>
                  <a:cubicBezTo>
                    <a:pt x="22" y="35"/>
                    <a:pt x="26" y="30"/>
                    <a:pt x="29" y="28"/>
                  </a:cubicBezTo>
                  <a:cubicBezTo>
                    <a:pt x="37" y="22"/>
                    <a:pt x="47" y="16"/>
                    <a:pt x="60" y="16"/>
                  </a:cubicBezTo>
                  <a:cubicBezTo>
                    <a:pt x="74" y="16"/>
                    <a:pt x="83" y="24"/>
                    <a:pt x="84" y="35"/>
                  </a:cubicBezTo>
                  <a:cubicBezTo>
                    <a:pt x="84" y="37"/>
                    <a:pt x="83" y="39"/>
                    <a:pt x="83" y="40"/>
                  </a:cubicBezTo>
                  <a:cubicBezTo>
                    <a:pt x="81" y="47"/>
                    <a:pt x="72" y="55"/>
                    <a:pt x="62" y="54"/>
                  </a:cubicBezTo>
                  <a:cubicBezTo>
                    <a:pt x="59" y="53"/>
                    <a:pt x="54" y="50"/>
                    <a:pt x="54" y="46"/>
                  </a:cubicBezTo>
                  <a:cubicBezTo>
                    <a:pt x="54" y="43"/>
                    <a:pt x="56" y="41"/>
                    <a:pt x="58" y="40"/>
                  </a:cubicBezTo>
                  <a:cubicBezTo>
                    <a:pt x="61" y="40"/>
                    <a:pt x="62" y="43"/>
                    <a:pt x="64" y="41"/>
                  </a:cubicBezTo>
                  <a:cubicBezTo>
                    <a:pt x="67" y="38"/>
                    <a:pt x="60" y="35"/>
                    <a:pt x="57" y="36"/>
                  </a:cubicBezTo>
                  <a:cubicBezTo>
                    <a:pt x="56" y="36"/>
                    <a:pt x="53" y="37"/>
                    <a:pt x="52" y="38"/>
                  </a:cubicBezTo>
                  <a:cubicBezTo>
                    <a:pt x="43" y="47"/>
                    <a:pt x="56" y="60"/>
                    <a:pt x="65" y="61"/>
                  </a:cubicBezTo>
                  <a:cubicBezTo>
                    <a:pt x="76" y="62"/>
                    <a:pt x="85" y="56"/>
                    <a:pt x="90" y="49"/>
                  </a:cubicBezTo>
                  <a:cubicBezTo>
                    <a:pt x="97" y="42"/>
                    <a:pt x="98" y="29"/>
                    <a:pt x="93" y="19"/>
                  </a:cubicBezTo>
                  <a:cubicBezTo>
                    <a:pt x="88" y="6"/>
                    <a:pt x="74" y="0"/>
                    <a:pt x="57" y="4"/>
                  </a:cubicBezTo>
                  <a:cubicBezTo>
                    <a:pt x="37" y="9"/>
                    <a:pt x="26" y="23"/>
                    <a:pt x="15" y="37"/>
                  </a:cubicBezTo>
                  <a:cubicBezTo>
                    <a:pt x="9" y="43"/>
                    <a:pt x="5" y="52"/>
                    <a:pt x="2" y="61"/>
                  </a:cubicBezTo>
                  <a:cubicBezTo>
                    <a:pt x="1" y="67"/>
                    <a:pt x="0" y="75"/>
                    <a:pt x="2" y="82"/>
                  </a:cubicBezTo>
                  <a:cubicBezTo>
                    <a:pt x="8" y="100"/>
                    <a:pt x="26" y="113"/>
                    <a:pt x="45" y="119"/>
                  </a:cubicBezTo>
                  <a:cubicBezTo>
                    <a:pt x="49" y="120"/>
                    <a:pt x="55" y="120"/>
                    <a:pt x="58" y="120"/>
                  </a:cubicBezTo>
                  <a:cubicBezTo>
                    <a:pt x="61" y="120"/>
                    <a:pt x="64" y="120"/>
                    <a:pt x="66" y="119"/>
                  </a:cubicBezTo>
                  <a:cubicBezTo>
                    <a:pt x="77" y="118"/>
                    <a:pt x="88" y="114"/>
                    <a:pt x="97" y="111"/>
                  </a:cubicBezTo>
                  <a:cubicBezTo>
                    <a:pt x="104" y="108"/>
                    <a:pt x="108" y="104"/>
                    <a:pt x="114" y="101"/>
                  </a:cubicBezTo>
                  <a:cubicBezTo>
                    <a:pt x="116" y="100"/>
                    <a:pt x="118" y="100"/>
                    <a:pt x="119" y="99"/>
                  </a:cubicBezTo>
                  <a:cubicBezTo>
                    <a:pt x="122" y="98"/>
                    <a:pt x="124" y="95"/>
                    <a:pt x="126" y="94"/>
                  </a:cubicBezTo>
                  <a:cubicBezTo>
                    <a:pt x="134" y="89"/>
                    <a:pt x="141" y="84"/>
                    <a:pt x="149" y="78"/>
                  </a:cubicBezTo>
                  <a:cubicBezTo>
                    <a:pt x="155" y="74"/>
                    <a:pt x="163" y="71"/>
                    <a:pt x="170" y="67"/>
                  </a:cubicBezTo>
                  <a:cubicBezTo>
                    <a:pt x="178" y="62"/>
                    <a:pt x="185" y="59"/>
                    <a:pt x="192" y="55"/>
                  </a:cubicBezTo>
                  <a:cubicBezTo>
                    <a:pt x="193" y="55"/>
                    <a:pt x="194" y="53"/>
                    <a:pt x="195" y="53"/>
                  </a:cubicBezTo>
                  <a:cubicBezTo>
                    <a:pt x="198" y="52"/>
                    <a:pt x="202" y="51"/>
                    <a:pt x="205" y="50"/>
                  </a:cubicBezTo>
                  <a:cubicBezTo>
                    <a:pt x="214" y="46"/>
                    <a:pt x="224" y="41"/>
                    <a:pt x="236" y="40"/>
                  </a:cubicBezTo>
                  <a:cubicBezTo>
                    <a:pt x="238" y="40"/>
                    <a:pt x="248" y="39"/>
                    <a:pt x="249" y="41"/>
                  </a:cubicBezTo>
                  <a:cubicBezTo>
                    <a:pt x="249" y="42"/>
                    <a:pt x="247" y="45"/>
                    <a:pt x="247" y="46"/>
                  </a:cubicBezTo>
                  <a:cubicBezTo>
                    <a:pt x="241" y="62"/>
                    <a:pt x="242" y="84"/>
                    <a:pt x="249" y="97"/>
                  </a:cubicBezTo>
                  <a:cubicBezTo>
                    <a:pt x="253" y="104"/>
                    <a:pt x="268" y="109"/>
                    <a:pt x="277" y="106"/>
                  </a:cubicBezTo>
                  <a:cubicBezTo>
                    <a:pt x="291" y="101"/>
                    <a:pt x="299" y="90"/>
                    <a:pt x="300" y="74"/>
                  </a:cubicBezTo>
                  <a:cubicBezTo>
                    <a:pt x="302" y="55"/>
                    <a:pt x="287" y="45"/>
                    <a:pt x="274" y="40"/>
                  </a:cubicBezTo>
                  <a:cubicBezTo>
                    <a:pt x="271" y="39"/>
                    <a:pt x="269" y="39"/>
                    <a:pt x="266" y="38"/>
                  </a:cubicBezTo>
                  <a:cubicBezTo>
                    <a:pt x="265" y="38"/>
                    <a:pt x="258" y="37"/>
                    <a:pt x="257" y="36"/>
                  </a:cubicBezTo>
                  <a:cubicBezTo>
                    <a:pt x="257" y="35"/>
                    <a:pt x="261" y="30"/>
                    <a:pt x="261" y="29"/>
                  </a:cubicBezTo>
                  <a:cubicBezTo>
                    <a:pt x="265" y="24"/>
                    <a:pt x="271" y="19"/>
                    <a:pt x="276" y="17"/>
                  </a:cubicBezTo>
                  <a:cubicBezTo>
                    <a:pt x="283" y="14"/>
                    <a:pt x="294" y="13"/>
                    <a:pt x="302" y="15"/>
                  </a:cubicBezTo>
                  <a:cubicBezTo>
                    <a:pt x="308" y="16"/>
                    <a:pt x="313" y="24"/>
                    <a:pt x="312" y="32"/>
                  </a:cubicBezTo>
                  <a:cubicBezTo>
                    <a:pt x="312" y="35"/>
                    <a:pt x="310" y="39"/>
                    <a:pt x="307" y="40"/>
                  </a:cubicBezTo>
                  <a:cubicBezTo>
                    <a:pt x="304" y="40"/>
                    <a:pt x="303" y="37"/>
                    <a:pt x="303" y="35"/>
                  </a:cubicBezTo>
                  <a:cubicBezTo>
                    <a:pt x="304" y="32"/>
                    <a:pt x="310" y="32"/>
                    <a:pt x="308" y="29"/>
                  </a:cubicBezTo>
                  <a:cubicBezTo>
                    <a:pt x="308" y="27"/>
                    <a:pt x="301" y="29"/>
                    <a:pt x="298" y="30"/>
                  </a:cubicBezTo>
                  <a:cubicBezTo>
                    <a:pt x="297" y="32"/>
                    <a:pt x="296" y="36"/>
                    <a:pt x="296" y="37"/>
                  </a:cubicBezTo>
                  <a:cubicBezTo>
                    <a:pt x="297" y="41"/>
                    <a:pt x="301" y="45"/>
                    <a:pt x="306" y="45"/>
                  </a:cubicBezTo>
                  <a:cubicBezTo>
                    <a:pt x="314" y="45"/>
                    <a:pt x="321" y="31"/>
                    <a:pt x="318" y="22"/>
                  </a:cubicBezTo>
                  <a:close/>
                  <a:moveTo>
                    <a:pt x="270" y="42"/>
                  </a:moveTo>
                  <a:cubicBezTo>
                    <a:pt x="278" y="45"/>
                    <a:pt x="289" y="51"/>
                    <a:pt x="294" y="59"/>
                  </a:cubicBezTo>
                  <a:cubicBezTo>
                    <a:pt x="298" y="67"/>
                    <a:pt x="296" y="82"/>
                    <a:pt x="292" y="89"/>
                  </a:cubicBezTo>
                  <a:cubicBezTo>
                    <a:pt x="290" y="93"/>
                    <a:pt x="287" y="97"/>
                    <a:pt x="282" y="98"/>
                  </a:cubicBezTo>
                  <a:cubicBezTo>
                    <a:pt x="270" y="99"/>
                    <a:pt x="262" y="89"/>
                    <a:pt x="258" y="82"/>
                  </a:cubicBezTo>
                  <a:cubicBezTo>
                    <a:pt x="253" y="72"/>
                    <a:pt x="252" y="59"/>
                    <a:pt x="255" y="46"/>
                  </a:cubicBezTo>
                  <a:cubicBezTo>
                    <a:pt x="255" y="45"/>
                    <a:pt x="256" y="41"/>
                    <a:pt x="257" y="41"/>
                  </a:cubicBezTo>
                  <a:cubicBezTo>
                    <a:pt x="259" y="39"/>
                    <a:pt x="267" y="41"/>
                    <a:pt x="270" y="42"/>
                  </a:cubicBezTo>
                  <a:close/>
                </a:path>
              </a:pathLst>
            </a:custGeom>
            <a:solidFill>
              <a:srgbClr val="7FC5D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673D9B53-FA7C-4E1B-8DF7-187572C6B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7360" y="3921817"/>
              <a:ext cx="1206500" cy="461963"/>
            </a:xfrm>
            <a:custGeom>
              <a:avLst/>
              <a:gdLst>
                <a:gd name="T0" fmla="*/ 306 w 321"/>
                <a:gd name="T1" fmla="*/ 37 h 120"/>
                <a:gd name="T2" fmla="*/ 228 w 321"/>
                <a:gd name="T3" fmla="*/ 19 h 120"/>
                <a:gd name="T4" fmla="*/ 257 w 321"/>
                <a:gd name="T5" fmla="*/ 61 h 120"/>
                <a:gd name="T6" fmla="*/ 264 w 321"/>
                <a:gd name="T7" fmla="*/ 36 h 120"/>
                <a:gd name="T8" fmla="*/ 263 w 321"/>
                <a:gd name="T9" fmla="*/ 40 h 120"/>
                <a:gd name="T10" fmla="*/ 259 w 321"/>
                <a:gd name="T11" fmla="*/ 54 h 120"/>
                <a:gd name="T12" fmla="*/ 238 w 321"/>
                <a:gd name="T13" fmla="*/ 35 h 120"/>
                <a:gd name="T14" fmla="*/ 293 w 321"/>
                <a:gd name="T15" fmla="*/ 28 h 120"/>
                <a:gd name="T16" fmla="*/ 316 w 321"/>
                <a:gd name="T17" fmla="*/ 79 h 120"/>
                <a:gd name="T18" fmla="*/ 301 w 321"/>
                <a:gd name="T19" fmla="*/ 97 h 120"/>
                <a:gd name="T20" fmla="*/ 272 w 321"/>
                <a:gd name="T21" fmla="*/ 111 h 120"/>
                <a:gd name="T22" fmla="*/ 213 w 321"/>
                <a:gd name="T23" fmla="*/ 88 h 120"/>
                <a:gd name="T24" fmla="*/ 186 w 321"/>
                <a:gd name="T25" fmla="*/ 73 h 120"/>
                <a:gd name="T26" fmla="*/ 164 w 321"/>
                <a:gd name="T27" fmla="*/ 60 h 120"/>
                <a:gd name="T28" fmla="*/ 138 w 321"/>
                <a:gd name="T29" fmla="*/ 48 h 120"/>
                <a:gd name="T30" fmla="*/ 74 w 321"/>
                <a:gd name="T31" fmla="*/ 35 h 120"/>
                <a:gd name="T32" fmla="*/ 64 w 321"/>
                <a:gd name="T33" fmla="*/ 27 h 120"/>
                <a:gd name="T34" fmla="*/ 3 w 321"/>
                <a:gd name="T35" fmla="*/ 22 h 120"/>
                <a:gd name="T36" fmla="*/ 25 w 321"/>
                <a:gd name="T37" fmla="*/ 37 h 120"/>
                <a:gd name="T38" fmla="*/ 13 w 321"/>
                <a:gd name="T39" fmla="*/ 29 h 120"/>
                <a:gd name="T40" fmla="*/ 14 w 321"/>
                <a:gd name="T41" fmla="*/ 40 h 120"/>
                <a:gd name="T42" fmla="*/ 19 w 321"/>
                <a:gd name="T43" fmla="*/ 15 h 120"/>
                <a:gd name="T44" fmla="*/ 60 w 321"/>
                <a:gd name="T45" fmla="*/ 29 h 120"/>
                <a:gd name="T46" fmla="*/ 55 w 321"/>
                <a:gd name="T47" fmla="*/ 38 h 120"/>
                <a:gd name="T48" fmla="*/ 21 w 321"/>
                <a:gd name="T49" fmla="*/ 74 h 120"/>
                <a:gd name="T50" fmla="*/ 72 w 321"/>
                <a:gd name="T51" fmla="*/ 97 h 120"/>
                <a:gd name="T52" fmla="*/ 72 w 321"/>
                <a:gd name="T53" fmla="*/ 41 h 120"/>
                <a:gd name="T54" fmla="*/ 116 w 321"/>
                <a:gd name="T55" fmla="*/ 50 h 120"/>
                <a:gd name="T56" fmla="*/ 129 w 321"/>
                <a:gd name="T57" fmla="*/ 55 h 120"/>
                <a:gd name="T58" fmla="*/ 172 w 321"/>
                <a:gd name="T59" fmla="*/ 78 h 120"/>
                <a:gd name="T60" fmla="*/ 202 w 321"/>
                <a:gd name="T61" fmla="*/ 99 h 120"/>
                <a:gd name="T62" fmla="*/ 224 w 321"/>
                <a:gd name="T63" fmla="*/ 111 h 120"/>
                <a:gd name="T64" fmla="*/ 263 w 321"/>
                <a:gd name="T65" fmla="*/ 120 h 120"/>
                <a:gd name="T66" fmla="*/ 319 w 321"/>
                <a:gd name="T67" fmla="*/ 82 h 120"/>
                <a:gd name="T68" fmla="*/ 63 w 321"/>
                <a:gd name="T69" fmla="*/ 82 h 120"/>
                <a:gd name="T70" fmla="*/ 29 w 321"/>
                <a:gd name="T71" fmla="*/ 89 h 120"/>
                <a:gd name="T72" fmla="*/ 51 w 321"/>
                <a:gd name="T73" fmla="*/ 42 h 120"/>
                <a:gd name="T74" fmla="*/ 66 w 321"/>
                <a:gd name="T75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1" h="120">
                  <a:moveTo>
                    <a:pt x="319" y="61"/>
                  </a:moveTo>
                  <a:cubicBezTo>
                    <a:pt x="316" y="52"/>
                    <a:pt x="312" y="43"/>
                    <a:pt x="306" y="37"/>
                  </a:cubicBezTo>
                  <a:cubicBezTo>
                    <a:pt x="295" y="23"/>
                    <a:pt x="284" y="9"/>
                    <a:pt x="264" y="4"/>
                  </a:cubicBezTo>
                  <a:cubicBezTo>
                    <a:pt x="247" y="0"/>
                    <a:pt x="233" y="6"/>
                    <a:pt x="228" y="19"/>
                  </a:cubicBezTo>
                  <a:cubicBezTo>
                    <a:pt x="223" y="29"/>
                    <a:pt x="224" y="42"/>
                    <a:pt x="231" y="49"/>
                  </a:cubicBezTo>
                  <a:cubicBezTo>
                    <a:pt x="236" y="56"/>
                    <a:pt x="245" y="62"/>
                    <a:pt x="257" y="61"/>
                  </a:cubicBezTo>
                  <a:cubicBezTo>
                    <a:pt x="265" y="60"/>
                    <a:pt x="278" y="47"/>
                    <a:pt x="269" y="38"/>
                  </a:cubicBezTo>
                  <a:cubicBezTo>
                    <a:pt x="268" y="37"/>
                    <a:pt x="266" y="36"/>
                    <a:pt x="264" y="36"/>
                  </a:cubicBezTo>
                  <a:cubicBezTo>
                    <a:pt x="261" y="35"/>
                    <a:pt x="254" y="38"/>
                    <a:pt x="257" y="41"/>
                  </a:cubicBezTo>
                  <a:cubicBezTo>
                    <a:pt x="259" y="43"/>
                    <a:pt x="260" y="40"/>
                    <a:pt x="263" y="40"/>
                  </a:cubicBezTo>
                  <a:cubicBezTo>
                    <a:pt x="265" y="41"/>
                    <a:pt x="267" y="43"/>
                    <a:pt x="267" y="46"/>
                  </a:cubicBezTo>
                  <a:cubicBezTo>
                    <a:pt x="267" y="50"/>
                    <a:pt x="262" y="53"/>
                    <a:pt x="259" y="54"/>
                  </a:cubicBezTo>
                  <a:cubicBezTo>
                    <a:pt x="249" y="55"/>
                    <a:pt x="240" y="47"/>
                    <a:pt x="238" y="40"/>
                  </a:cubicBezTo>
                  <a:cubicBezTo>
                    <a:pt x="238" y="39"/>
                    <a:pt x="238" y="37"/>
                    <a:pt x="238" y="35"/>
                  </a:cubicBezTo>
                  <a:cubicBezTo>
                    <a:pt x="238" y="24"/>
                    <a:pt x="248" y="16"/>
                    <a:pt x="261" y="16"/>
                  </a:cubicBezTo>
                  <a:cubicBezTo>
                    <a:pt x="274" y="16"/>
                    <a:pt x="284" y="22"/>
                    <a:pt x="293" y="28"/>
                  </a:cubicBezTo>
                  <a:cubicBezTo>
                    <a:pt x="295" y="30"/>
                    <a:pt x="300" y="35"/>
                    <a:pt x="302" y="37"/>
                  </a:cubicBezTo>
                  <a:cubicBezTo>
                    <a:pt x="309" y="47"/>
                    <a:pt x="320" y="62"/>
                    <a:pt x="316" y="79"/>
                  </a:cubicBezTo>
                  <a:cubicBezTo>
                    <a:pt x="315" y="81"/>
                    <a:pt x="312" y="86"/>
                    <a:pt x="310" y="89"/>
                  </a:cubicBezTo>
                  <a:cubicBezTo>
                    <a:pt x="308" y="92"/>
                    <a:pt x="304" y="95"/>
                    <a:pt x="301" y="97"/>
                  </a:cubicBezTo>
                  <a:cubicBezTo>
                    <a:pt x="298" y="100"/>
                    <a:pt x="294" y="103"/>
                    <a:pt x="290" y="105"/>
                  </a:cubicBezTo>
                  <a:cubicBezTo>
                    <a:pt x="285" y="108"/>
                    <a:pt x="278" y="111"/>
                    <a:pt x="272" y="111"/>
                  </a:cubicBezTo>
                  <a:cubicBezTo>
                    <a:pt x="265" y="111"/>
                    <a:pt x="257" y="108"/>
                    <a:pt x="250" y="106"/>
                  </a:cubicBezTo>
                  <a:cubicBezTo>
                    <a:pt x="236" y="101"/>
                    <a:pt x="225" y="95"/>
                    <a:pt x="213" y="88"/>
                  </a:cubicBezTo>
                  <a:cubicBezTo>
                    <a:pt x="208" y="85"/>
                    <a:pt x="203" y="80"/>
                    <a:pt x="198" y="77"/>
                  </a:cubicBezTo>
                  <a:cubicBezTo>
                    <a:pt x="194" y="75"/>
                    <a:pt x="190" y="74"/>
                    <a:pt x="186" y="73"/>
                  </a:cubicBezTo>
                  <a:cubicBezTo>
                    <a:pt x="184" y="71"/>
                    <a:pt x="182" y="69"/>
                    <a:pt x="180" y="68"/>
                  </a:cubicBezTo>
                  <a:cubicBezTo>
                    <a:pt x="175" y="65"/>
                    <a:pt x="169" y="63"/>
                    <a:pt x="164" y="60"/>
                  </a:cubicBezTo>
                  <a:cubicBezTo>
                    <a:pt x="160" y="58"/>
                    <a:pt x="157" y="54"/>
                    <a:pt x="154" y="53"/>
                  </a:cubicBezTo>
                  <a:cubicBezTo>
                    <a:pt x="149" y="51"/>
                    <a:pt x="143" y="49"/>
                    <a:pt x="138" y="48"/>
                  </a:cubicBezTo>
                  <a:cubicBezTo>
                    <a:pt x="128" y="45"/>
                    <a:pt x="118" y="41"/>
                    <a:pt x="106" y="39"/>
                  </a:cubicBezTo>
                  <a:cubicBezTo>
                    <a:pt x="95" y="37"/>
                    <a:pt x="86" y="34"/>
                    <a:pt x="74" y="35"/>
                  </a:cubicBezTo>
                  <a:cubicBezTo>
                    <a:pt x="73" y="35"/>
                    <a:pt x="71" y="36"/>
                    <a:pt x="70" y="36"/>
                  </a:cubicBezTo>
                  <a:cubicBezTo>
                    <a:pt x="68" y="35"/>
                    <a:pt x="65" y="29"/>
                    <a:pt x="64" y="27"/>
                  </a:cubicBezTo>
                  <a:cubicBezTo>
                    <a:pt x="56" y="17"/>
                    <a:pt x="42" y="7"/>
                    <a:pt x="23" y="9"/>
                  </a:cubicBezTo>
                  <a:cubicBezTo>
                    <a:pt x="13" y="10"/>
                    <a:pt x="6" y="14"/>
                    <a:pt x="3" y="22"/>
                  </a:cubicBezTo>
                  <a:cubicBezTo>
                    <a:pt x="0" y="31"/>
                    <a:pt x="8" y="45"/>
                    <a:pt x="15" y="45"/>
                  </a:cubicBezTo>
                  <a:cubicBezTo>
                    <a:pt x="20" y="45"/>
                    <a:pt x="24" y="41"/>
                    <a:pt x="25" y="37"/>
                  </a:cubicBezTo>
                  <a:cubicBezTo>
                    <a:pt x="25" y="36"/>
                    <a:pt x="25" y="32"/>
                    <a:pt x="23" y="30"/>
                  </a:cubicBezTo>
                  <a:cubicBezTo>
                    <a:pt x="21" y="29"/>
                    <a:pt x="13" y="27"/>
                    <a:pt x="13" y="29"/>
                  </a:cubicBezTo>
                  <a:cubicBezTo>
                    <a:pt x="11" y="32"/>
                    <a:pt x="18" y="32"/>
                    <a:pt x="18" y="35"/>
                  </a:cubicBezTo>
                  <a:cubicBezTo>
                    <a:pt x="18" y="37"/>
                    <a:pt x="17" y="40"/>
                    <a:pt x="14" y="40"/>
                  </a:cubicBezTo>
                  <a:cubicBezTo>
                    <a:pt x="11" y="39"/>
                    <a:pt x="9" y="35"/>
                    <a:pt x="9" y="32"/>
                  </a:cubicBezTo>
                  <a:cubicBezTo>
                    <a:pt x="8" y="24"/>
                    <a:pt x="13" y="16"/>
                    <a:pt x="19" y="15"/>
                  </a:cubicBezTo>
                  <a:cubicBezTo>
                    <a:pt x="27" y="13"/>
                    <a:pt x="38" y="14"/>
                    <a:pt x="45" y="17"/>
                  </a:cubicBezTo>
                  <a:cubicBezTo>
                    <a:pt x="50" y="19"/>
                    <a:pt x="56" y="24"/>
                    <a:pt x="60" y="29"/>
                  </a:cubicBezTo>
                  <a:cubicBezTo>
                    <a:pt x="61" y="30"/>
                    <a:pt x="64" y="35"/>
                    <a:pt x="64" y="36"/>
                  </a:cubicBezTo>
                  <a:cubicBezTo>
                    <a:pt x="63" y="37"/>
                    <a:pt x="57" y="38"/>
                    <a:pt x="55" y="38"/>
                  </a:cubicBezTo>
                  <a:cubicBezTo>
                    <a:pt x="52" y="39"/>
                    <a:pt x="50" y="39"/>
                    <a:pt x="47" y="40"/>
                  </a:cubicBezTo>
                  <a:cubicBezTo>
                    <a:pt x="34" y="45"/>
                    <a:pt x="20" y="55"/>
                    <a:pt x="21" y="74"/>
                  </a:cubicBezTo>
                  <a:cubicBezTo>
                    <a:pt x="22" y="90"/>
                    <a:pt x="30" y="101"/>
                    <a:pt x="44" y="106"/>
                  </a:cubicBezTo>
                  <a:cubicBezTo>
                    <a:pt x="53" y="109"/>
                    <a:pt x="68" y="104"/>
                    <a:pt x="72" y="97"/>
                  </a:cubicBezTo>
                  <a:cubicBezTo>
                    <a:pt x="80" y="84"/>
                    <a:pt x="80" y="62"/>
                    <a:pt x="74" y="46"/>
                  </a:cubicBezTo>
                  <a:cubicBezTo>
                    <a:pt x="74" y="45"/>
                    <a:pt x="72" y="42"/>
                    <a:pt x="72" y="41"/>
                  </a:cubicBezTo>
                  <a:cubicBezTo>
                    <a:pt x="73" y="39"/>
                    <a:pt x="83" y="40"/>
                    <a:pt x="85" y="40"/>
                  </a:cubicBezTo>
                  <a:cubicBezTo>
                    <a:pt x="97" y="41"/>
                    <a:pt x="107" y="46"/>
                    <a:pt x="116" y="50"/>
                  </a:cubicBezTo>
                  <a:cubicBezTo>
                    <a:pt x="119" y="51"/>
                    <a:pt x="123" y="52"/>
                    <a:pt x="126" y="53"/>
                  </a:cubicBezTo>
                  <a:cubicBezTo>
                    <a:pt x="127" y="53"/>
                    <a:pt x="128" y="55"/>
                    <a:pt x="129" y="55"/>
                  </a:cubicBezTo>
                  <a:cubicBezTo>
                    <a:pt x="136" y="59"/>
                    <a:pt x="143" y="62"/>
                    <a:pt x="151" y="67"/>
                  </a:cubicBezTo>
                  <a:cubicBezTo>
                    <a:pt x="158" y="71"/>
                    <a:pt x="166" y="74"/>
                    <a:pt x="172" y="78"/>
                  </a:cubicBezTo>
                  <a:cubicBezTo>
                    <a:pt x="180" y="84"/>
                    <a:pt x="187" y="89"/>
                    <a:pt x="195" y="94"/>
                  </a:cubicBezTo>
                  <a:cubicBezTo>
                    <a:pt x="197" y="95"/>
                    <a:pt x="199" y="98"/>
                    <a:pt x="202" y="99"/>
                  </a:cubicBezTo>
                  <a:cubicBezTo>
                    <a:pt x="203" y="100"/>
                    <a:pt x="205" y="100"/>
                    <a:pt x="207" y="101"/>
                  </a:cubicBezTo>
                  <a:cubicBezTo>
                    <a:pt x="213" y="104"/>
                    <a:pt x="217" y="108"/>
                    <a:pt x="224" y="111"/>
                  </a:cubicBezTo>
                  <a:cubicBezTo>
                    <a:pt x="233" y="114"/>
                    <a:pt x="244" y="118"/>
                    <a:pt x="255" y="119"/>
                  </a:cubicBezTo>
                  <a:cubicBezTo>
                    <a:pt x="257" y="120"/>
                    <a:pt x="260" y="120"/>
                    <a:pt x="263" y="120"/>
                  </a:cubicBezTo>
                  <a:cubicBezTo>
                    <a:pt x="266" y="120"/>
                    <a:pt x="273" y="120"/>
                    <a:pt x="276" y="119"/>
                  </a:cubicBezTo>
                  <a:cubicBezTo>
                    <a:pt x="295" y="113"/>
                    <a:pt x="313" y="100"/>
                    <a:pt x="319" y="82"/>
                  </a:cubicBezTo>
                  <a:cubicBezTo>
                    <a:pt x="321" y="75"/>
                    <a:pt x="320" y="67"/>
                    <a:pt x="319" y="61"/>
                  </a:cubicBezTo>
                  <a:close/>
                  <a:moveTo>
                    <a:pt x="63" y="82"/>
                  </a:moveTo>
                  <a:cubicBezTo>
                    <a:pt x="59" y="89"/>
                    <a:pt x="51" y="99"/>
                    <a:pt x="39" y="98"/>
                  </a:cubicBezTo>
                  <a:cubicBezTo>
                    <a:pt x="34" y="97"/>
                    <a:pt x="31" y="93"/>
                    <a:pt x="29" y="89"/>
                  </a:cubicBezTo>
                  <a:cubicBezTo>
                    <a:pt x="25" y="82"/>
                    <a:pt x="23" y="67"/>
                    <a:pt x="27" y="59"/>
                  </a:cubicBezTo>
                  <a:cubicBezTo>
                    <a:pt x="32" y="51"/>
                    <a:pt x="43" y="45"/>
                    <a:pt x="51" y="42"/>
                  </a:cubicBezTo>
                  <a:cubicBezTo>
                    <a:pt x="54" y="41"/>
                    <a:pt x="62" y="39"/>
                    <a:pt x="64" y="41"/>
                  </a:cubicBezTo>
                  <a:cubicBezTo>
                    <a:pt x="65" y="41"/>
                    <a:pt x="66" y="45"/>
                    <a:pt x="66" y="46"/>
                  </a:cubicBezTo>
                  <a:cubicBezTo>
                    <a:pt x="69" y="59"/>
                    <a:pt x="68" y="72"/>
                    <a:pt x="63" y="82"/>
                  </a:cubicBezTo>
                  <a:close/>
                </a:path>
              </a:pathLst>
            </a:custGeom>
            <a:solidFill>
              <a:srgbClr val="7FC5D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9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26" name="桑葚上的猴子 - 谷雨 伴奏">
            <a:hlinkClick r:id="" action="ppaction://media"/>
            <a:extLst>
              <a:ext uri="{FF2B5EF4-FFF2-40B4-BE49-F238E27FC236}">
                <a16:creationId xmlns:a16="http://schemas.microsoft.com/office/drawing/2014/main" id="{525907BD-02FF-47B1-9532-996CF9E9E3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184787"/>
            <a:ext cx="609600" cy="6096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1F361E7-A26D-4BB0-B4AF-6A2C9E950217}"/>
              </a:ext>
            </a:extLst>
          </p:cNvPr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感谢您下载包图网平台上提供的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在包图网出售的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的保护，作品的所有权、版权和著作权归包图网所有，您下载的是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不得将包图网的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83CD06C-5849-4341-8824-0C1287EFB756}"/>
              </a:ext>
            </a:extLst>
          </p:cNvPr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hlinkClick r:id="rId8"/>
              </a:rPr>
              <a:t>http://ibaotu.com/ppt/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37BAD54-6489-445B-8731-16FB4A3EB920}"/>
              </a:ext>
            </a:extLst>
          </p:cNvPr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3BD5DC7-BFAB-4662-8076-268E534E559C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409CC3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2CB664-0130-449E-89F3-C7DFCBEE8685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hlinkClick r:id="rId8"/>
                </a:rPr>
                <a:t>点击进入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98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58533EA-16AA-4AA0-B1BE-862F3A514C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4895678"/>
          </a:xfrm>
          <a:prstGeom prst="rect">
            <a:avLst/>
          </a:prstGeom>
        </p:spPr>
      </p:pic>
      <p:sp>
        <p:nvSpPr>
          <p:cNvPr id="50" name="折角形 1">
            <a:extLst>
              <a:ext uri="{FF2B5EF4-FFF2-40B4-BE49-F238E27FC236}">
                <a16:creationId xmlns:a16="http://schemas.microsoft.com/office/drawing/2014/main" id="{058D578C-A17F-4472-83B9-D1E49C9AB3E9}"/>
              </a:ext>
            </a:extLst>
          </p:cNvPr>
          <p:cNvSpPr/>
          <p:nvPr/>
        </p:nvSpPr>
        <p:spPr>
          <a:xfrm>
            <a:off x="2881917" y="3111515"/>
            <a:ext cx="6486525" cy="2234565"/>
          </a:xfrm>
          <a:prstGeom prst="foldedCorner">
            <a:avLst/>
          </a:prstGeom>
          <a:noFill/>
          <a:ln w="28575">
            <a:solidFill>
              <a:srgbClr val="185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56550D1-A6E5-4492-B029-E5F11248F12E}"/>
              </a:ext>
            </a:extLst>
          </p:cNvPr>
          <p:cNvSpPr txBox="1"/>
          <p:nvPr/>
        </p:nvSpPr>
        <p:spPr>
          <a:xfrm>
            <a:off x="3193067" y="3567445"/>
            <a:ext cx="1576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185C99"/>
                </a:solidFill>
                <a:latin typeface="Broadway" panose="04040905080B02020502" charset="0"/>
              </a:rPr>
              <a:t>01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5CB609A-7B46-4B74-82E5-C49D788C04BC}"/>
              </a:ext>
            </a:extLst>
          </p:cNvPr>
          <p:cNvCxnSpPr/>
          <p:nvPr/>
        </p:nvCxnSpPr>
        <p:spPr>
          <a:xfrm>
            <a:off x="4926617" y="3653805"/>
            <a:ext cx="0" cy="1151255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2FBDB6D1-09EB-4F3E-BD2A-83604335B3B9}"/>
              </a:ext>
            </a:extLst>
          </p:cNvPr>
          <p:cNvSpPr txBox="1"/>
          <p:nvPr/>
        </p:nvSpPr>
        <p:spPr>
          <a:xfrm>
            <a:off x="5217447" y="3653805"/>
            <a:ext cx="249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  <a:endParaRPr lang="zh-CN" altLang="en-US" sz="28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2989D8-D659-4243-BAD0-AFDCEE5FCB40}"/>
              </a:ext>
            </a:extLst>
          </p:cNvPr>
          <p:cNvSpPr txBox="1"/>
          <p:nvPr/>
        </p:nvSpPr>
        <p:spPr>
          <a:xfrm>
            <a:off x="5217447" y="4205033"/>
            <a:ext cx="3774153" cy="528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请在此处添加具体内容，请尽量言简意赅，简单说明即可，不必繁琐。请在此处添加具体内容，请尽量言简意赅。</a:t>
            </a:r>
            <a:endParaRPr lang="zh-CN" altLang="en-US" sz="105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7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356851" y="295139"/>
            <a:ext cx="888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80BCBA-4C8A-430B-A86B-87997B7153BB}"/>
              </a:ext>
            </a:extLst>
          </p:cNvPr>
          <p:cNvGrpSpPr/>
          <p:nvPr/>
        </p:nvGrpSpPr>
        <p:grpSpPr>
          <a:xfrm>
            <a:off x="7508270" y="3420905"/>
            <a:ext cx="751993" cy="751993"/>
            <a:chOff x="5457969" y="3185823"/>
            <a:chExt cx="1266825" cy="126682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83A44CF-9FE5-4420-9381-8BFD6820079A}"/>
                </a:ext>
              </a:extLst>
            </p:cNvPr>
            <p:cNvSpPr/>
            <p:nvPr/>
          </p:nvSpPr>
          <p:spPr>
            <a:xfrm>
              <a:off x="545796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AE55884-7185-4339-B4F0-A229908A9CC2}"/>
                </a:ext>
              </a:extLst>
            </p:cNvPr>
            <p:cNvSpPr/>
            <p:nvPr/>
          </p:nvSpPr>
          <p:spPr>
            <a:xfrm>
              <a:off x="5534168" y="3262022"/>
              <a:ext cx="1114425" cy="1114425"/>
            </a:xfrm>
            <a:prstGeom prst="ellipse">
              <a:avLst/>
            </a:prstGeom>
            <a:solidFill>
              <a:srgbClr val="409CC3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D71BF7-A0EC-452F-9439-BD4F946ADE81}"/>
              </a:ext>
            </a:extLst>
          </p:cNvPr>
          <p:cNvGrpSpPr/>
          <p:nvPr/>
        </p:nvGrpSpPr>
        <p:grpSpPr>
          <a:xfrm>
            <a:off x="7508270" y="4983767"/>
            <a:ext cx="751993" cy="751993"/>
            <a:chOff x="8944119" y="3185823"/>
            <a:chExt cx="1266825" cy="126682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B2608A2-1997-428C-9545-5FD9791E4EF0}"/>
                </a:ext>
              </a:extLst>
            </p:cNvPr>
            <p:cNvSpPr/>
            <p:nvPr/>
          </p:nvSpPr>
          <p:spPr>
            <a:xfrm>
              <a:off x="894411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67EDFE9-7778-4080-BC56-7ACB2E73F254}"/>
                </a:ext>
              </a:extLst>
            </p:cNvPr>
            <p:cNvSpPr/>
            <p:nvPr/>
          </p:nvSpPr>
          <p:spPr>
            <a:xfrm>
              <a:off x="9010937" y="3262022"/>
              <a:ext cx="1114425" cy="1114425"/>
            </a:xfrm>
            <a:prstGeom prst="ellipse">
              <a:avLst/>
            </a:prstGeom>
            <a:solidFill>
              <a:srgbClr val="185C99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982393C-8551-4FDE-B245-ACC5EBEE5BCA}"/>
              </a:ext>
            </a:extLst>
          </p:cNvPr>
          <p:cNvGrpSpPr/>
          <p:nvPr/>
        </p:nvGrpSpPr>
        <p:grpSpPr>
          <a:xfrm>
            <a:off x="7502700" y="1804104"/>
            <a:ext cx="751993" cy="751993"/>
            <a:chOff x="1971819" y="3185823"/>
            <a:chExt cx="1266825" cy="1266825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77BDCFE-917F-4249-81C8-3BEA5A66106A}"/>
                </a:ext>
              </a:extLst>
            </p:cNvPr>
            <p:cNvSpPr/>
            <p:nvPr/>
          </p:nvSpPr>
          <p:spPr>
            <a:xfrm>
              <a:off x="197181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5CC79F2-3BF0-47DA-B38F-A1DDC664FF81}"/>
                </a:ext>
              </a:extLst>
            </p:cNvPr>
            <p:cNvSpPr/>
            <p:nvPr/>
          </p:nvSpPr>
          <p:spPr>
            <a:xfrm>
              <a:off x="2048018" y="3262022"/>
              <a:ext cx="1114425" cy="1114425"/>
            </a:xfrm>
            <a:prstGeom prst="ellipse">
              <a:avLst/>
            </a:prstGeom>
            <a:solidFill>
              <a:srgbClr val="9BDAF9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Group 29">
            <a:extLst>
              <a:ext uri="{FF2B5EF4-FFF2-40B4-BE49-F238E27FC236}">
                <a16:creationId xmlns:a16="http://schemas.microsoft.com/office/drawing/2014/main" id="{BB0DE34E-6B15-4E26-A870-A78EEEBAEADB}"/>
              </a:ext>
            </a:extLst>
          </p:cNvPr>
          <p:cNvGrpSpPr/>
          <p:nvPr/>
        </p:nvGrpSpPr>
        <p:grpSpPr>
          <a:xfrm>
            <a:off x="8340460" y="1887562"/>
            <a:ext cx="2467003" cy="1150390"/>
            <a:chOff x="524630" y="1762944"/>
            <a:chExt cx="1643074" cy="1150390"/>
          </a:xfrm>
        </p:grpSpPr>
        <p:sp>
          <p:nvSpPr>
            <p:cNvPr id="29" name="Rectangle 42">
              <a:extLst>
                <a:ext uri="{FF2B5EF4-FFF2-40B4-BE49-F238E27FC236}">
                  <a16:creationId xmlns:a16="http://schemas.microsoft.com/office/drawing/2014/main" id="{C4951199-B90A-4BBF-8B44-D1261062967A}"/>
                </a:ext>
              </a:extLst>
            </p:cNvPr>
            <p:cNvSpPr/>
            <p:nvPr/>
          </p:nvSpPr>
          <p:spPr>
            <a:xfrm>
              <a:off x="524630" y="1762944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 1</a:t>
              </a:r>
            </a:p>
          </p:txBody>
        </p:sp>
        <p:sp>
          <p:nvSpPr>
            <p:cNvPr id="30" name="Rectangle 43">
              <a:extLst>
                <a:ext uri="{FF2B5EF4-FFF2-40B4-BE49-F238E27FC236}">
                  <a16:creationId xmlns:a16="http://schemas.microsoft.com/office/drawing/2014/main" id="{FFFECFE5-CA3D-4A51-9721-CD68C58FD85A}"/>
                </a:ext>
              </a:extLst>
            </p:cNvPr>
            <p:cNvSpPr/>
            <p:nvPr/>
          </p:nvSpPr>
          <p:spPr>
            <a:xfrm>
              <a:off x="524630" y="2000264"/>
              <a:ext cx="1643074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29">
            <a:extLst>
              <a:ext uri="{FF2B5EF4-FFF2-40B4-BE49-F238E27FC236}">
                <a16:creationId xmlns:a16="http://schemas.microsoft.com/office/drawing/2014/main" id="{2833356A-0EA6-4BF4-A520-67DA0A8C4EF7}"/>
              </a:ext>
            </a:extLst>
          </p:cNvPr>
          <p:cNvGrpSpPr/>
          <p:nvPr/>
        </p:nvGrpSpPr>
        <p:grpSpPr>
          <a:xfrm>
            <a:off x="8342266" y="3466137"/>
            <a:ext cx="2498916" cy="1163296"/>
            <a:chOff x="535354" y="1744969"/>
            <a:chExt cx="1664330" cy="1163296"/>
          </a:xfrm>
        </p:grpSpPr>
        <p:sp>
          <p:nvSpPr>
            <p:cNvPr id="32" name="Rectangle 42">
              <a:extLst>
                <a:ext uri="{FF2B5EF4-FFF2-40B4-BE49-F238E27FC236}">
                  <a16:creationId xmlns:a16="http://schemas.microsoft.com/office/drawing/2014/main" id="{379DEAB4-434F-4F25-B7D2-BFB07ED1B49B}"/>
                </a:ext>
              </a:extLst>
            </p:cNvPr>
            <p:cNvSpPr/>
            <p:nvPr/>
          </p:nvSpPr>
          <p:spPr>
            <a:xfrm>
              <a:off x="535354" y="1744969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2</a:t>
              </a:r>
            </a:p>
          </p:txBody>
        </p:sp>
        <p:sp>
          <p:nvSpPr>
            <p:cNvPr id="33" name="Rectangle 43">
              <a:extLst>
                <a:ext uri="{FF2B5EF4-FFF2-40B4-BE49-F238E27FC236}">
                  <a16:creationId xmlns:a16="http://schemas.microsoft.com/office/drawing/2014/main" id="{BDC69087-0A14-4A62-B1F2-CD56BF77879B}"/>
                </a:ext>
              </a:extLst>
            </p:cNvPr>
            <p:cNvSpPr/>
            <p:nvPr/>
          </p:nvSpPr>
          <p:spPr>
            <a:xfrm>
              <a:off x="556610" y="1995195"/>
              <a:ext cx="1643074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29">
            <a:extLst>
              <a:ext uri="{FF2B5EF4-FFF2-40B4-BE49-F238E27FC236}">
                <a16:creationId xmlns:a16="http://schemas.microsoft.com/office/drawing/2014/main" id="{D80BFAA8-91C3-4CF3-B4EE-69349C26E0B3}"/>
              </a:ext>
            </a:extLst>
          </p:cNvPr>
          <p:cNvGrpSpPr/>
          <p:nvPr/>
        </p:nvGrpSpPr>
        <p:grpSpPr>
          <a:xfrm>
            <a:off x="8340461" y="4983767"/>
            <a:ext cx="2500722" cy="1140602"/>
            <a:chOff x="557399" y="1723247"/>
            <a:chExt cx="1665532" cy="1140602"/>
          </a:xfrm>
        </p:grpSpPr>
        <p:sp>
          <p:nvSpPr>
            <p:cNvPr id="35" name="Rectangle 42">
              <a:extLst>
                <a:ext uri="{FF2B5EF4-FFF2-40B4-BE49-F238E27FC236}">
                  <a16:creationId xmlns:a16="http://schemas.microsoft.com/office/drawing/2014/main" id="{1ACF0761-08FA-4575-88FC-1E464251D26E}"/>
                </a:ext>
              </a:extLst>
            </p:cNvPr>
            <p:cNvSpPr/>
            <p:nvPr/>
          </p:nvSpPr>
          <p:spPr>
            <a:xfrm>
              <a:off x="557399" y="1723247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3</a:t>
              </a:r>
            </a:p>
          </p:txBody>
        </p:sp>
        <p:sp>
          <p:nvSpPr>
            <p:cNvPr id="36" name="Rectangle 43">
              <a:extLst>
                <a:ext uri="{FF2B5EF4-FFF2-40B4-BE49-F238E27FC236}">
                  <a16:creationId xmlns:a16="http://schemas.microsoft.com/office/drawing/2014/main" id="{871E040F-C95E-4E1A-8A6B-E2636CBD6BAB}"/>
                </a:ext>
              </a:extLst>
            </p:cNvPr>
            <p:cNvSpPr/>
            <p:nvPr/>
          </p:nvSpPr>
          <p:spPr>
            <a:xfrm>
              <a:off x="579857" y="1950779"/>
              <a:ext cx="1643074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9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25B9083-978E-4697-9007-76DE062D9E3E}"/>
              </a:ext>
            </a:extLst>
          </p:cNvPr>
          <p:cNvGrpSpPr/>
          <p:nvPr/>
        </p:nvGrpSpPr>
        <p:grpSpPr>
          <a:xfrm>
            <a:off x="7749263" y="2058191"/>
            <a:ext cx="278580" cy="243817"/>
            <a:chOff x="2461470" y="3669644"/>
            <a:chExt cx="366051" cy="320373"/>
          </a:xfrm>
        </p:grpSpPr>
        <p:sp>
          <p:nvSpPr>
            <p:cNvPr id="38" name="AutoShape 103">
              <a:extLst>
                <a:ext uri="{FF2B5EF4-FFF2-40B4-BE49-F238E27FC236}">
                  <a16:creationId xmlns:a16="http://schemas.microsoft.com/office/drawing/2014/main" id="{E99B2CC4-1437-4A67-8B73-220BA206D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037" y="3726585"/>
              <a:ext cx="131403" cy="86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/>
              <a:endParaRPr lang="en-US" sz="3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9" name="AutoShape 104">
              <a:extLst>
                <a:ext uri="{FF2B5EF4-FFF2-40B4-BE49-F238E27FC236}">
                  <a16:creationId xmlns:a16="http://schemas.microsoft.com/office/drawing/2014/main" id="{57DB84B8-8A8E-4369-BE22-0300354B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470" y="3669644"/>
              <a:ext cx="366051" cy="3203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0155ABB-3C55-491F-A7F0-ED0B998C5A54}"/>
              </a:ext>
            </a:extLst>
          </p:cNvPr>
          <p:cNvGrpSpPr/>
          <p:nvPr/>
        </p:nvGrpSpPr>
        <p:grpSpPr>
          <a:xfrm>
            <a:off x="7788550" y="3636129"/>
            <a:ext cx="191435" cy="279056"/>
            <a:chOff x="5956238" y="3605879"/>
            <a:chExt cx="251543" cy="366676"/>
          </a:xfrm>
          <a:solidFill>
            <a:schemeClr val="bg1"/>
          </a:solidFill>
        </p:grpSpPr>
        <p:sp>
          <p:nvSpPr>
            <p:cNvPr id="41" name="AutoShape 113">
              <a:extLst>
                <a:ext uri="{FF2B5EF4-FFF2-40B4-BE49-F238E27FC236}">
                  <a16:creationId xmlns:a16="http://schemas.microsoft.com/office/drawing/2014/main" id="{1126590F-8D80-4A24-811B-669D96458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238" y="3605879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114">
              <a:extLst>
                <a:ext uri="{FF2B5EF4-FFF2-40B4-BE49-F238E27FC236}">
                  <a16:creationId xmlns:a16="http://schemas.microsoft.com/office/drawing/2014/main" id="{75532E82-6626-4205-88FA-60DC47123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3179" y="3663446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3" name="AutoShape 4">
            <a:extLst>
              <a:ext uri="{FF2B5EF4-FFF2-40B4-BE49-F238E27FC236}">
                <a16:creationId xmlns:a16="http://schemas.microsoft.com/office/drawing/2014/main" id="{81C7203A-8D4B-4456-9DBE-DF982C915613}"/>
              </a:ext>
            </a:extLst>
          </p:cNvPr>
          <p:cNvSpPr>
            <a:spLocks/>
          </p:cNvSpPr>
          <p:nvPr/>
        </p:nvSpPr>
        <p:spPr bwMode="auto">
          <a:xfrm>
            <a:off x="7762933" y="5211299"/>
            <a:ext cx="269533" cy="2704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6" name="图片占位符 16">
            <a:extLst>
              <a:ext uri="{FF2B5EF4-FFF2-40B4-BE49-F238E27FC236}">
                <a16:creationId xmlns:a16="http://schemas.microsoft.com/office/drawing/2014/main" id="{163C7478-372C-476C-8087-12ACBB6DDE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340" y="4983767"/>
            <a:ext cx="1363444" cy="1012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图片占位符 18">
            <a:extLst>
              <a:ext uri="{FF2B5EF4-FFF2-40B4-BE49-F238E27FC236}">
                <a16:creationId xmlns:a16="http://schemas.microsoft.com/office/drawing/2014/main" id="{118DFBC5-8518-45B5-B0C3-EF9C852151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71" y="3305092"/>
            <a:ext cx="345638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图片占位符 15">
            <a:extLst>
              <a:ext uri="{FF2B5EF4-FFF2-40B4-BE49-F238E27FC236}">
                <a16:creationId xmlns:a16="http://schemas.microsoft.com/office/drawing/2014/main" id="{CA9A309D-FB68-4086-96ED-9AE778E6492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86" y="1987717"/>
            <a:ext cx="2793893" cy="159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37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356851" y="295139"/>
            <a:ext cx="888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E330FB5-902B-4854-8A23-56C1C8B7C2D0}"/>
              </a:ext>
            </a:extLst>
          </p:cNvPr>
          <p:cNvGrpSpPr/>
          <p:nvPr/>
        </p:nvGrpSpPr>
        <p:grpSpPr>
          <a:xfrm>
            <a:off x="1209675" y="2135188"/>
            <a:ext cx="2078038" cy="3251512"/>
            <a:chOff x="1209675" y="2135188"/>
            <a:chExt cx="2078038" cy="325151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54C762F-23F0-4D20-988B-E3F1B1397C23}"/>
                </a:ext>
              </a:extLst>
            </p:cNvPr>
            <p:cNvGrpSpPr/>
            <p:nvPr/>
          </p:nvGrpSpPr>
          <p:grpSpPr>
            <a:xfrm>
              <a:off x="1627516" y="2536619"/>
              <a:ext cx="826263" cy="826263"/>
              <a:chOff x="1627516" y="2536619"/>
              <a:chExt cx="826263" cy="826263"/>
            </a:xfrm>
          </p:grpSpPr>
          <p:sp>
            <p:nvSpPr>
              <p:cNvPr id="41" name="等腰三角形 40">
                <a:extLst>
                  <a:ext uri="{FF2B5EF4-FFF2-40B4-BE49-F238E27FC236}">
                    <a16:creationId xmlns:a16="http://schemas.microsoft.com/office/drawing/2014/main" id="{607A8C9D-F084-4321-BFC0-08EB81E8361A}"/>
                  </a:ext>
                </a:extLst>
              </p:cNvPr>
              <p:cNvSpPr/>
              <p:nvPr/>
            </p:nvSpPr>
            <p:spPr>
              <a:xfrm rot="16200000">
                <a:off x="1661245" y="2810580"/>
                <a:ext cx="616308" cy="307386"/>
              </a:xfrm>
              <a:prstGeom prst="triangle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AE656675-5554-4180-B8DB-644B43046751}"/>
                  </a:ext>
                </a:extLst>
              </p:cNvPr>
              <p:cNvSpPr/>
              <p:nvPr/>
            </p:nvSpPr>
            <p:spPr>
              <a:xfrm>
                <a:off x="1806386" y="2860689"/>
                <a:ext cx="120650" cy="207169"/>
              </a:xfrm>
              <a:prstGeom prst="rect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id="{A0744E68-F887-4948-8FD1-3621AA5B5407}"/>
                  </a:ext>
                </a:extLst>
              </p:cNvPr>
              <p:cNvSpPr/>
              <p:nvPr/>
            </p:nvSpPr>
            <p:spPr>
              <a:xfrm rot="2859882">
                <a:off x="1910140" y="2815360"/>
                <a:ext cx="286797" cy="286797"/>
              </a:xfrm>
              <a:prstGeom prst="arc">
                <a:avLst/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id="{AE2143F9-718B-4F2B-9D41-27F527AD9848}"/>
                  </a:ext>
                </a:extLst>
              </p:cNvPr>
              <p:cNvSpPr/>
              <p:nvPr/>
            </p:nvSpPr>
            <p:spPr>
              <a:xfrm rot="3911700">
                <a:off x="1766162" y="2692566"/>
                <a:ext cx="548972" cy="548972"/>
              </a:xfrm>
              <a:prstGeom prst="arc">
                <a:avLst>
                  <a:gd name="adj1" fmla="val 14336397"/>
                  <a:gd name="adj2" fmla="val 20879301"/>
                </a:avLst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id="{E4BA420E-B17C-4600-A5A1-322FA07F2EFD}"/>
                  </a:ext>
                </a:extLst>
              </p:cNvPr>
              <p:cNvSpPr/>
              <p:nvPr/>
            </p:nvSpPr>
            <p:spPr>
              <a:xfrm rot="3911700">
                <a:off x="1627516" y="2536619"/>
                <a:ext cx="826263" cy="826263"/>
              </a:xfrm>
              <a:prstGeom prst="arc">
                <a:avLst>
                  <a:gd name="adj1" fmla="val 14544405"/>
                  <a:gd name="adj2" fmla="val 20879301"/>
                </a:avLst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Arc 2">
              <a:extLst>
                <a:ext uri="{FF2B5EF4-FFF2-40B4-BE49-F238E27FC236}">
                  <a16:creationId xmlns:a16="http://schemas.microsoft.com/office/drawing/2014/main" id="{5673B8A8-8CFC-431E-9CC0-D4936925FFA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7C7A85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" name="TextBox 4">
              <a:extLst>
                <a:ext uri="{FF2B5EF4-FFF2-40B4-BE49-F238E27FC236}">
                  <a16:creationId xmlns:a16="http://schemas.microsoft.com/office/drawing/2014/main" id="{6A4CA034-5588-4E13-A1B2-E5286616FF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113" y="3594100"/>
              <a:ext cx="70802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135%</a:t>
              </a:r>
            </a:p>
          </p:txBody>
        </p:sp>
        <p:sp>
          <p:nvSpPr>
            <p:cNvPr id="31" name="矩形 24">
              <a:extLst>
                <a:ext uri="{FF2B5EF4-FFF2-40B4-BE49-F238E27FC236}">
                  <a16:creationId xmlns:a16="http://schemas.microsoft.com/office/drawing/2014/main" id="{E72D60AB-3FB8-4795-8082-7631C3102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675" y="4638675"/>
              <a:ext cx="2078038" cy="74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2874BC81-6D0A-414E-B7CA-DA9CF6BD32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1788" y="4257675"/>
              <a:ext cx="129381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95A48D8-A4BA-48EA-A444-C04A330D691C}"/>
              </a:ext>
            </a:extLst>
          </p:cNvPr>
          <p:cNvGrpSpPr/>
          <p:nvPr/>
        </p:nvGrpSpPr>
        <p:grpSpPr>
          <a:xfrm>
            <a:off x="3822700" y="2135188"/>
            <a:ext cx="2078038" cy="3278187"/>
            <a:chOff x="3822700" y="2135188"/>
            <a:chExt cx="2078038" cy="327818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92A6AB2-DD20-40FA-9081-CEE183C34E59}"/>
                </a:ext>
              </a:extLst>
            </p:cNvPr>
            <p:cNvGrpSpPr/>
            <p:nvPr/>
          </p:nvGrpSpPr>
          <p:grpSpPr>
            <a:xfrm>
              <a:off x="4541838" y="2691030"/>
              <a:ext cx="591191" cy="616308"/>
              <a:chOff x="4541838" y="2691030"/>
              <a:chExt cx="591191" cy="616308"/>
            </a:xfrm>
          </p:grpSpPr>
          <p:sp>
            <p:nvSpPr>
              <p:cNvPr id="3" name="等腰三角形 2">
                <a:extLst>
                  <a:ext uri="{FF2B5EF4-FFF2-40B4-BE49-F238E27FC236}">
                    <a16:creationId xmlns:a16="http://schemas.microsoft.com/office/drawing/2014/main" id="{E0D5257D-5E07-4137-8FF0-04DC0EB555F4}"/>
                  </a:ext>
                </a:extLst>
              </p:cNvPr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A3E7826A-A372-4732-BC4C-897BF5D1E4E1}"/>
                  </a:ext>
                </a:extLst>
              </p:cNvPr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弧形 5">
                <a:extLst>
                  <a:ext uri="{FF2B5EF4-FFF2-40B4-BE49-F238E27FC236}">
                    <a16:creationId xmlns:a16="http://schemas.microsoft.com/office/drawing/2014/main" id="{C82261CF-CD8C-4DA2-9919-13DABE5E63C0}"/>
                  </a:ext>
                </a:extLst>
              </p:cNvPr>
              <p:cNvSpPr/>
              <p:nvPr/>
            </p:nvSpPr>
            <p:spPr>
              <a:xfrm rot="2334975">
                <a:off x="4683116" y="2863383"/>
                <a:ext cx="286797" cy="286797"/>
              </a:xfrm>
              <a:prstGeom prst="arc">
                <a:avLst/>
              </a:prstGeom>
              <a:ln w="57150">
                <a:solidFill>
                  <a:srgbClr val="9BDA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BCEAE9F1-9FB6-478E-9E73-23AB984D9C20}"/>
                  </a:ext>
                </a:extLst>
              </p:cNvPr>
              <p:cNvSpPr/>
              <p:nvPr/>
            </p:nvSpPr>
            <p:spPr>
              <a:xfrm rot="3911700">
                <a:off x="4584057" y="2708426"/>
                <a:ext cx="548972" cy="548972"/>
              </a:xfrm>
              <a:prstGeom prst="arc">
                <a:avLst>
                  <a:gd name="adj1" fmla="val 14336397"/>
                  <a:gd name="adj2" fmla="val 0"/>
                </a:avLst>
              </a:prstGeom>
              <a:ln w="57150">
                <a:solidFill>
                  <a:srgbClr val="9BDA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Arc 20">
              <a:extLst>
                <a:ext uri="{FF2B5EF4-FFF2-40B4-BE49-F238E27FC236}">
                  <a16:creationId xmlns:a16="http://schemas.microsoft.com/office/drawing/2014/main" id="{B16EB5DB-D7F2-42D2-A12A-36CAFC9215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9BDAF9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TextBox 21">
              <a:extLst>
                <a:ext uri="{FF2B5EF4-FFF2-40B4-BE49-F238E27FC236}">
                  <a16:creationId xmlns:a16="http://schemas.microsoft.com/office/drawing/2014/main" id="{B97AF7C5-9284-48EC-8293-54F361B47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7863" y="3594100"/>
              <a:ext cx="70961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174%</a:t>
              </a:r>
            </a:p>
          </p:txBody>
        </p:sp>
        <p:sp>
          <p:nvSpPr>
            <p:cNvPr id="33" name="矩形 26">
              <a:extLst>
                <a:ext uri="{FF2B5EF4-FFF2-40B4-BE49-F238E27FC236}">
                  <a16:creationId xmlns:a16="http://schemas.microsoft.com/office/drawing/2014/main" id="{BDFB71B3-8BF6-4C26-96F7-ED2FD74D3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700" y="4638675"/>
              <a:ext cx="2078038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32E604A7-5C23-4AAD-BDE3-AA00018657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48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AD78584-0B06-4F54-B544-137F01AAFB89}"/>
              </a:ext>
            </a:extLst>
          </p:cNvPr>
          <p:cNvGrpSpPr/>
          <p:nvPr/>
        </p:nvGrpSpPr>
        <p:grpSpPr>
          <a:xfrm>
            <a:off x="6527800" y="2135188"/>
            <a:ext cx="2078038" cy="3278187"/>
            <a:chOff x="6527800" y="2135188"/>
            <a:chExt cx="2078038" cy="3278187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35C47D9-FD80-4801-B609-50D25EF9DB65}"/>
                </a:ext>
              </a:extLst>
            </p:cNvPr>
            <p:cNvGrpSpPr/>
            <p:nvPr/>
          </p:nvGrpSpPr>
          <p:grpSpPr>
            <a:xfrm>
              <a:off x="7336367" y="2692220"/>
              <a:ext cx="456648" cy="616308"/>
              <a:chOff x="4541838" y="2691030"/>
              <a:chExt cx="456648" cy="616308"/>
            </a:xfrm>
          </p:grpSpPr>
          <p:sp>
            <p:nvSpPr>
              <p:cNvPr id="47" name="等腰三角形 46">
                <a:extLst>
                  <a:ext uri="{FF2B5EF4-FFF2-40B4-BE49-F238E27FC236}">
                    <a16:creationId xmlns:a16="http://schemas.microsoft.com/office/drawing/2014/main" id="{375F701F-AE26-4918-8DD6-0C63E56BE70C}"/>
                  </a:ext>
                </a:extLst>
              </p:cNvPr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solidFill>
                <a:srgbClr val="409C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3069F152-3059-468E-8387-5140A21A8EF4}"/>
                  </a:ext>
                </a:extLst>
              </p:cNvPr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solidFill>
                <a:srgbClr val="409C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37CDE6EF-D746-473D-8650-7A34730355B7}"/>
                  </a:ext>
                </a:extLst>
              </p:cNvPr>
              <p:cNvSpPr/>
              <p:nvPr/>
            </p:nvSpPr>
            <p:spPr>
              <a:xfrm rot="2334975">
                <a:off x="4711689" y="2863383"/>
                <a:ext cx="286797" cy="286797"/>
              </a:xfrm>
              <a:prstGeom prst="arc">
                <a:avLst/>
              </a:prstGeom>
              <a:ln w="57150">
                <a:solidFill>
                  <a:srgbClr val="409CC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Arc 16">
              <a:extLst>
                <a:ext uri="{FF2B5EF4-FFF2-40B4-BE49-F238E27FC236}">
                  <a16:creationId xmlns:a16="http://schemas.microsoft.com/office/drawing/2014/main" id="{90D381BF-6A31-4840-ABB9-3E33EFCA4E8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689725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409CC3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30A90A75-F843-4C46-A3FE-47B85DCE4B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81850" y="3594100"/>
              <a:ext cx="70802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105%</a:t>
              </a:r>
            </a:p>
          </p:txBody>
        </p:sp>
        <p:sp>
          <p:nvSpPr>
            <p:cNvPr id="35" name="矩形 28">
              <a:extLst>
                <a:ext uri="{FF2B5EF4-FFF2-40B4-BE49-F238E27FC236}">
                  <a16:creationId xmlns:a16="http://schemas.microsoft.com/office/drawing/2014/main" id="{63B2433B-0195-4B88-8A75-EC855D045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800" y="4638675"/>
              <a:ext cx="2078038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F83172E7-785A-4CC2-AD4D-592B87C45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99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C205CF5-3215-4707-8541-77E21264AB66}"/>
              </a:ext>
            </a:extLst>
          </p:cNvPr>
          <p:cNvGrpSpPr/>
          <p:nvPr/>
        </p:nvGrpSpPr>
        <p:grpSpPr>
          <a:xfrm>
            <a:off x="9232900" y="2120900"/>
            <a:ext cx="2078038" cy="3292475"/>
            <a:chOff x="9232900" y="2120900"/>
            <a:chExt cx="2078038" cy="3292475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2713664-713E-4308-9607-6B59B42B111E}"/>
                </a:ext>
              </a:extLst>
            </p:cNvPr>
            <p:cNvGrpSpPr/>
            <p:nvPr/>
          </p:nvGrpSpPr>
          <p:grpSpPr>
            <a:xfrm>
              <a:off x="10063415" y="2646363"/>
              <a:ext cx="316706" cy="616308"/>
              <a:chOff x="4541838" y="2691030"/>
              <a:chExt cx="316706" cy="616308"/>
            </a:xfrm>
            <a:solidFill>
              <a:srgbClr val="185C99"/>
            </a:solidFill>
          </p:grpSpPr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D91FE5C8-8604-4FA2-BDF0-978462DA2F71}"/>
                  </a:ext>
                </a:extLst>
              </p:cNvPr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7D5917AC-0D07-493F-9107-98D9F22CF429}"/>
                  </a:ext>
                </a:extLst>
              </p:cNvPr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Arc 12">
              <a:extLst>
                <a:ext uri="{FF2B5EF4-FFF2-40B4-BE49-F238E27FC236}">
                  <a16:creationId xmlns:a16="http://schemas.microsoft.com/office/drawing/2014/main" id="{9D558523-F95B-4C53-AA19-1177DA3AB51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185C99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91AB9DEF-6D4E-4E7D-B4AB-FA8DAB9A19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7425" y="3579813"/>
              <a:ext cx="7096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188%</a:t>
              </a:r>
            </a:p>
          </p:txBody>
        </p:sp>
        <p:sp>
          <p:nvSpPr>
            <p:cNvPr id="37" name="矩形 30">
              <a:extLst>
                <a:ext uri="{FF2B5EF4-FFF2-40B4-BE49-F238E27FC236}">
                  <a16:creationId xmlns:a16="http://schemas.microsoft.com/office/drawing/2014/main" id="{20A0ECDC-F16F-4933-B020-57249BF12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2900" y="4638675"/>
              <a:ext cx="2078038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14E12E03-2F0B-431B-A7BF-CC309AD324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250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3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356851" y="295139"/>
            <a:ext cx="888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" name="图片 1">
            <a:extLst>
              <a:ext uri="{FF2B5EF4-FFF2-40B4-BE49-F238E27FC236}">
                <a16:creationId xmlns:a16="http://schemas.microsoft.com/office/drawing/2014/main" id="{25D1DEBC-1692-400C-93AD-87B29DFB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5766" y="2033588"/>
            <a:ext cx="5241130" cy="3494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89A4174-A443-4E29-87D2-7D5F934FC29E}"/>
              </a:ext>
            </a:extLst>
          </p:cNvPr>
          <p:cNvGrpSpPr/>
          <p:nvPr/>
        </p:nvGrpSpPr>
        <p:grpSpPr>
          <a:xfrm>
            <a:off x="5092700" y="2955925"/>
            <a:ext cx="1643063" cy="1641475"/>
            <a:chOff x="5092700" y="2955925"/>
            <a:chExt cx="1643063" cy="1641475"/>
          </a:xfrm>
        </p:grpSpPr>
        <p:sp>
          <p:nvSpPr>
            <p:cNvPr id="20" name="Oval 47">
              <a:extLst>
                <a:ext uri="{FF2B5EF4-FFF2-40B4-BE49-F238E27FC236}">
                  <a16:creationId xmlns:a16="http://schemas.microsoft.com/office/drawing/2014/main" id="{1A704E82-1FA6-4820-BFF6-62638B978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700" y="2955925"/>
              <a:ext cx="1643063" cy="1641475"/>
            </a:xfrm>
            <a:prstGeom prst="ellipse">
              <a:avLst/>
            </a:prstGeom>
            <a:solidFill>
              <a:srgbClr val="409CC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21" name="Freeform 122">
              <a:extLst>
                <a:ext uri="{FF2B5EF4-FFF2-40B4-BE49-F238E27FC236}">
                  <a16:creationId xmlns:a16="http://schemas.microsoft.com/office/drawing/2014/main" id="{172E6D02-ABD1-4E7F-8416-198D4AE49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508375"/>
              <a:ext cx="569912" cy="569913"/>
            </a:xfrm>
            <a:custGeom>
              <a:avLst/>
              <a:gdLst>
                <a:gd name="T0" fmla="*/ 2147483647 w 290"/>
                <a:gd name="T1" fmla="*/ 2147483647 h 290"/>
                <a:gd name="T2" fmla="*/ 2147483647 w 290"/>
                <a:gd name="T3" fmla="*/ 2147483647 h 290"/>
                <a:gd name="T4" fmla="*/ 2147483647 w 290"/>
                <a:gd name="T5" fmla="*/ 2147483647 h 290"/>
                <a:gd name="T6" fmla="*/ 2147483647 w 290"/>
                <a:gd name="T7" fmla="*/ 2147483647 h 290"/>
                <a:gd name="T8" fmla="*/ 2147483647 w 290"/>
                <a:gd name="T9" fmla="*/ 2147483647 h 290"/>
                <a:gd name="T10" fmla="*/ 2147483647 w 290"/>
                <a:gd name="T11" fmla="*/ 2147483647 h 290"/>
                <a:gd name="T12" fmla="*/ 2147483647 w 290"/>
                <a:gd name="T13" fmla="*/ 2147483647 h 290"/>
                <a:gd name="T14" fmla="*/ 2147483647 w 290"/>
                <a:gd name="T15" fmla="*/ 2147483647 h 290"/>
                <a:gd name="T16" fmla="*/ 2147483647 w 290"/>
                <a:gd name="T17" fmla="*/ 2147483647 h 290"/>
                <a:gd name="T18" fmla="*/ 2147483647 w 290"/>
                <a:gd name="T19" fmla="*/ 2147483647 h 290"/>
                <a:gd name="T20" fmla="*/ 2147483647 w 290"/>
                <a:gd name="T21" fmla="*/ 2147483647 h 290"/>
                <a:gd name="T22" fmla="*/ 2147483647 w 290"/>
                <a:gd name="T23" fmla="*/ 2147483647 h 290"/>
                <a:gd name="T24" fmla="*/ 2147483647 w 290"/>
                <a:gd name="T25" fmla="*/ 2147483647 h 290"/>
                <a:gd name="T26" fmla="*/ 2147483647 w 290"/>
                <a:gd name="T27" fmla="*/ 2147483647 h 290"/>
                <a:gd name="T28" fmla="*/ 2147483647 w 290"/>
                <a:gd name="T29" fmla="*/ 2147483647 h 290"/>
                <a:gd name="T30" fmla="*/ 2147483647 w 290"/>
                <a:gd name="T31" fmla="*/ 2147483647 h 290"/>
                <a:gd name="T32" fmla="*/ 2147483647 w 290"/>
                <a:gd name="T33" fmla="*/ 2147483647 h 290"/>
                <a:gd name="T34" fmla="*/ 2147483647 w 290"/>
                <a:gd name="T35" fmla="*/ 2147483647 h 290"/>
                <a:gd name="T36" fmla="*/ 2147483647 w 290"/>
                <a:gd name="T37" fmla="*/ 2147483647 h 2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矩形 6">
            <a:extLst>
              <a:ext uri="{FF2B5EF4-FFF2-40B4-BE49-F238E27FC236}">
                <a16:creationId xmlns:a16="http://schemas.microsoft.com/office/drawing/2014/main" id="{AFAD6F82-3183-4A53-B4B1-BF77769B8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113" y="2955925"/>
            <a:ext cx="3556000" cy="107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zh-CN" altLang="en-US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E9595637-3EE2-40A2-86F6-304167A52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575" y="25257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请输入此处标题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8">
            <a:extLst>
              <a:ext uri="{FF2B5EF4-FFF2-40B4-BE49-F238E27FC236}">
                <a16:creationId xmlns:a16="http://schemas.microsoft.com/office/drawing/2014/main" id="{12404395-781F-4C9B-92F6-58D3E8981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4173538"/>
            <a:ext cx="3584575" cy="102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请在此处添加具体内容，请尽量言简意赅，简单说明即可，不必繁琐。请在此处添加具体内容，请尽量言简意赅，简单说明即可，不必繁琐。</a:t>
            </a:r>
            <a:endParaRPr lang="zh-CN" altLang="en-US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ts val="2200"/>
              </a:lnSpc>
            </a:pPr>
            <a:endParaRPr lang="zh-CN" altLang="en-US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31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356851" y="295139"/>
            <a:ext cx="888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年度工作概述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876CC0-87FD-4275-98DB-AAE9DD07690E}"/>
              </a:ext>
            </a:extLst>
          </p:cNvPr>
          <p:cNvGrpSpPr/>
          <p:nvPr/>
        </p:nvGrpSpPr>
        <p:grpSpPr>
          <a:xfrm>
            <a:off x="751346" y="2086143"/>
            <a:ext cx="10720387" cy="3417887"/>
            <a:chOff x="751346" y="2086143"/>
            <a:chExt cx="10720387" cy="3417887"/>
          </a:xfrm>
        </p:grpSpPr>
        <p:sp>
          <p:nvSpPr>
            <p:cNvPr id="18" name="Rounded Rectangle 34">
              <a:extLst>
                <a:ext uri="{FF2B5EF4-FFF2-40B4-BE49-F238E27FC236}">
                  <a16:creationId xmlns:a16="http://schemas.microsoft.com/office/drawing/2014/main" id="{ED14E5F2-3093-489D-B366-6E96CA999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858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20" name="Rounded Rectangle 35">
              <a:extLst>
                <a:ext uri="{FF2B5EF4-FFF2-40B4-BE49-F238E27FC236}">
                  <a16:creationId xmlns:a16="http://schemas.microsoft.com/office/drawing/2014/main" id="{99190059-0B1B-42D3-B5F7-0CC113F8355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99058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D2C4BB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24" name="Rounded Rectangle 53">
              <a:extLst>
                <a:ext uri="{FF2B5EF4-FFF2-40B4-BE49-F238E27FC236}">
                  <a16:creationId xmlns:a16="http://schemas.microsoft.com/office/drawing/2014/main" id="{A1F142A7-48AF-47E1-B7D4-73717E14B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2333" y="2086143"/>
              <a:ext cx="2363788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25" name="Rounded Rectangle 54">
              <a:extLst>
                <a:ext uri="{FF2B5EF4-FFF2-40B4-BE49-F238E27FC236}">
                  <a16:creationId xmlns:a16="http://schemas.microsoft.com/office/drawing/2014/main" id="{448FCE55-23B8-4611-A90A-55637DB2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771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26" name="Rounded Rectangle 55">
              <a:extLst>
                <a:ext uri="{FF2B5EF4-FFF2-40B4-BE49-F238E27FC236}">
                  <a16:creationId xmlns:a16="http://schemas.microsoft.com/office/drawing/2014/main" id="{3F016E2B-E8D2-4442-B033-FA279599D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5246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28" name="Freeform 252">
              <a:extLst>
                <a:ext uri="{FF2B5EF4-FFF2-40B4-BE49-F238E27FC236}">
                  <a16:creationId xmlns:a16="http://schemas.microsoft.com/office/drawing/2014/main" id="{7BDA3A8B-1172-440E-A680-4FECBDFF2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2733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27E3C6DE-B86D-4F3A-83F5-8D4067A1C2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346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287D817-E01D-43CE-9D35-C56CCE844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721" y="4164180"/>
              <a:ext cx="1671637" cy="74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88FC00D5-8A00-408A-BE11-A04656729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2333" y="3873668"/>
              <a:ext cx="2336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D7ED869F-2BAD-4A55-BE6D-DB3F0FCBF0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4121" y="4164180"/>
              <a:ext cx="1673225" cy="74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4D1E5715-2860-4A88-A69D-5FC60375A5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771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0485A017-4372-4476-BDCB-512C645B3B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4146" y="4164180"/>
              <a:ext cx="1671637" cy="74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72B3B4A1-A86A-4D99-9E8A-6B7AC39A61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3346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5B1BBED6-07E9-416A-9D89-A6FEB5A4E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6721" y="4164180"/>
              <a:ext cx="1671637" cy="741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</a:t>
              </a:r>
              <a:endPara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ounded Rectangle 35">
              <a:extLst>
                <a:ext uri="{FF2B5EF4-FFF2-40B4-BE49-F238E27FC236}">
                  <a16:creationId xmlns:a16="http://schemas.microsoft.com/office/drawing/2014/main" id="{7A3EDE3D-7524-45CA-B3B2-471FE13507D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38482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43" name="Freeform 252">
              <a:extLst>
                <a:ext uri="{FF2B5EF4-FFF2-40B4-BE49-F238E27FC236}">
                  <a16:creationId xmlns:a16="http://schemas.microsoft.com/office/drawing/2014/main" id="{F7BF3730-2B4E-4AD0-A0EF-77B4A12BE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2157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Rounded Rectangle 35">
              <a:extLst>
                <a:ext uri="{FF2B5EF4-FFF2-40B4-BE49-F238E27FC236}">
                  <a16:creationId xmlns:a16="http://schemas.microsoft.com/office/drawing/2014/main" id="{155F4D3D-F829-403F-B205-4DD35DC6C55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080708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409CC3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45" name="Freeform 252">
              <a:extLst>
                <a:ext uri="{FF2B5EF4-FFF2-40B4-BE49-F238E27FC236}">
                  <a16:creationId xmlns:a16="http://schemas.microsoft.com/office/drawing/2014/main" id="{A81AEA65-9AF1-4FF6-BDD6-7E5B50A10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4383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Rounded Rectangle 35">
              <a:extLst>
                <a:ext uri="{FF2B5EF4-FFF2-40B4-BE49-F238E27FC236}">
                  <a16:creationId xmlns:a16="http://schemas.microsoft.com/office/drawing/2014/main" id="{8446DF54-0FA0-4264-BD75-AE8222EE091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885543" y="2419686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185C99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Lato Regular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:a16="http://schemas.microsoft.com/office/drawing/2014/main" id="{F0BFEA1D-E2B2-47B2-A34F-FA4B49A72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9218" y="2635586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250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58533EA-16AA-4AA0-B1BE-862F3A514C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4895678"/>
          </a:xfrm>
          <a:prstGeom prst="rect">
            <a:avLst/>
          </a:prstGeom>
        </p:spPr>
      </p:pic>
      <p:sp>
        <p:nvSpPr>
          <p:cNvPr id="50" name="折角形 1">
            <a:extLst>
              <a:ext uri="{FF2B5EF4-FFF2-40B4-BE49-F238E27FC236}">
                <a16:creationId xmlns:a16="http://schemas.microsoft.com/office/drawing/2014/main" id="{058D578C-A17F-4472-83B9-D1E49C9AB3E9}"/>
              </a:ext>
            </a:extLst>
          </p:cNvPr>
          <p:cNvSpPr/>
          <p:nvPr/>
        </p:nvSpPr>
        <p:spPr>
          <a:xfrm>
            <a:off x="2881917" y="3111515"/>
            <a:ext cx="6486525" cy="2234565"/>
          </a:xfrm>
          <a:prstGeom prst="foldedCorner">
            <a:avLst/>
          </a:prstGeom>
          <a:noFill/>
          <a:ln w="28575">
            <a:solidFill>
              <a:srgbClr val="185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56550D1-A6E5-4492-B029-E5F11248F12E}"/>
              </a:ext>
            </a:extLst>
          </p:cNvPr>
          <p:cNvSpPr txBox="1"/>
          <p:nvPr/>
        </p:nvSpPr>
        <p:spPr>
          <a:xfrm>
            <a:off x="3193067" y="3567445"/>
            <a:ext cx="1576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185C99"/>
                </a:solidFill>
                <a:latin typeface="Broadway" panose="04040905080B02020502" charset="0"/>
              </a:rPr>
              <a:t>02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5CB609A-7B46-4B74-82E5-C49D788C04BC}"/>
              </a:ext>
            </a:extLst>
          </p:cNvPr>
          <p:cNvCxnSpPr/>
          <p:nvPr/>
        </p:nvCxnSpPr>
        <p:spPr>
          <a:xfrm>
            <a:off x="4926617" y="3653805"/>
            <a:ext cx="0" cy="1151255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2FBDB6D1-09EB-4F3E-BD2A-83604335B3B9}"/>
              </a:ext>
            </a:extLst>
          </p:cNvPr>
          <p:cNvSpPr txBox="1"/>
          <p:nvPr/>
        </p:nvSpPr>
        <p:spPr>
          <a:xfrm>
            <a:off x="5217447" y="3653805"/>
            <a:ext cx="249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28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A2989D8-D659-4243-BAD0-AFDCEE5FCB40}"/>
              </a:ext>
            </a:extLst>
          </p:cNvPr>
          <p:cNvSpPr txBox="1"/>
          <p:nvPr/>
        </p:nvSpPr>
        <p:spPr>
          <a:xfrm>
            <a:off x="5217447" y="4205033"/>
            <a:ext cx="3774153" cy="528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请在此处添加具体内容，请尽量言简意赅，简单说明即可，不必繁琐。请在此处添加具体内容，请尽量言简意赅。</a:t>
            </a:r>
            <a:endParaRPr lang="zh-CN" altLang="en-US" sz="105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89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C5A779-3207-4831-A211-98AE417F2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F2D0AA-B33E-4450-B6DD-39B95E1B4E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7" y="225201"/>
            <a:ext cx="11391285" cy="640759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3DB4814-6FCF-438F-B823-333EF52218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0356" y="225200"/>
            <a:ext cx="1845008" cy="1013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E8C9FA1-F779-48D0-B7CB-0443307A523D}"/>
              </a:ext>
            </a:extLst>
          </p:cNvPr>
          <p:cNvSpPr txBox="1"/>
          <p:nvPr/>
        </p:nvSpPr>
        <p:spPr>
          <a:xfrm>
            <a:off x="1257301" y="295139"/>
            <a:ext cx="988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rgbClr val="185C99"/>
                </a:solidFill>
                <a:latin typeface="Broadway" panose="04040905080B02020502" charset="0"/>
              </a:rPr>
              <a:t>02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73B043-6D32-4091-BEC5-9FD3753D87E0}"/>
              </a:ext>
            </a:extLst>
          </p:cNvPr>
          <p:cNvSpPr txBox="1"/>
          <p:nvPr/>
        </p:nvSpPr>
        <p:spPr>
          <a:xfrm>
            <a:off x="2245364" y="495709"/>
            <a:ext cx="249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185C9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2400" dirty="0">
              <a:solidFill>
                <a:srgbClr val="185C9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F3BA576C-2FEE-411C-9BF1-937D48B6EBF7}"/>
              </a:ext>
            </a:extLst>
          </p:cNvPr>
          <p:cNvSpPr/>
          <p:nvPr/>
        </p:nvSpPr>
        <p:spPr>
          <a:xfrm>
            <a:off x="5893215" y="1771959"/>
            <a:ext cx="3364524" cy="3240336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5C5A648E-208B-4D96-B80A-41E46D97C623}"/>
              </a:ext>
            </a:extLst>
          </p:cNvPr>
          <p:cNvSpPr/>
          <p:nvPr/>
        </p:nvSpPr>
        <p:spPr>
          <a:xfrm>
            <a:off x="9090332" y="2465544"/>
            <a:ext cx="1809571" cy="1809571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011ADC02-AB3C-4B80-99F7-42E1EC0FB581}"/>
              </a:ext>
            </a:extLst>
          </p:cNvPr>
          <p:cNvSpPr/>
          <p:nvPr/>
        </p:nvSpPr>
        <p:spPr>
          <a:xfrm>
            <a:off x="6511909" y="3899844"/>
            <a:ext cx="1809571" cy="1809571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:a16="http://schemas.microsoft.com/office/drawing/2014/main" id="{7E0C0DB2-29EE-4AD2-A9CF-D7B63138ED4D}"/>
              </a:ext>
            </a:extLst>
          </p:cNvPr>
          <p:cNvSpPr/>
          <p:nvPr/>
        </p:nvSpPr>
        <p:spPr>
          <a:xfrm>
            <a:off x="8051626" y="3595531"/>
            <a:ext cx="2325166" cy="2325166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74">
            <a:extLst>
              <a:ext uri="{FF2B5EF4-FFF2-40B4-BE49-F238E27FC236}">
                <a16:creationId xmlns:a16="http://schemas.microsoft.com/office/drawing/2014/main" id="{FBA5B0A2-543B-4F45-B9C9-86AC4031B4CC}"/>
              </a:ext>
            </a:extLst>
          </p:cNvPr>
          <p:cNvGrpSpPr/>
          <p:nvPr/>
        </p:nvGrpSpPr>
        <p:grpSpPr>
          <a:xfrm>
            <a:off x="1360037" y="1818067"/>
            <a:ext cx="3773170" cy="1113869"/>
            <a:chOff x="336337" y="2984337"/>
            <a:chExt cx="2830614" cy="835619"/>
          </a:xfrm>
        </p:grpSpPr>
        <p:sp>
          <p:nvSpPr>
            <p:cNvPr id="24" name="文本框 11">
              <a:extLst>
                <a:ext uri="{FF2B5EF4-FFF2-40B4-BE49-F238E27FC236}">
                  <a16:creationId xmlns:a16="http://schemas.microsoft.com/office/drawing/2014/main" id="{A97E1BDB-4434-4341-8274-19273BC94D0A}"/>
                </a:ext>
              </a:extLst>
            </p:cNvPr>
            <p:cNvSpPr txBox="1"/>
            <p:nvPr/>
          </p:nvSpPr>
          <p:spPr>
            <a:xfrm>
              <a:off x="336337" y="2984337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rgbClr val="44546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25" name="矩形 9">
              <a:extLst>
                <a:ext uri="{FF2B5EF4-FFF2-40B4-BE49-F238E27FC236}">
                  <a16:creationId xmlns:a16="http://schemas.microsoft.com/office/drawing/2014/main" id="{2A29F63C-1D9F-40A2-BBDD-579442D88973}"/>
                </a:ext>
              </a:extLst>
            </p:cNvPr>
            <p:cNvSpPr/>
            <p:nvPr/>
          </p:nvSpPr>
          <p:spPr>
            <a:xfrm>
              <a:off x="336813" y="3173457"/>
              <a:ext cx="2830138" cy="646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11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5179573-AE3C-49FC-B196-353B327871EA}"/>
              </a:ext>
            </a:extLst>
          </p:cNvPr>
          <p:cNvCxnSpPr/>
          <p:nvPr/>
        </p:nvCxnSpPr>
        <p:spPr>
          <a:xfrm>
            <a:off x="1360805" y="3063240"/>
            <a:ext cx="3520440" cy="0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74">
            <a:extLst>
              <a:ext uri="{FF2B5EF4-FFF2-40B4-BE49-F238E27FC236}">
                <a16:creationId xmlns:a16="http://schemas.microsoft.com/office/drawing/2014/main" id="{E2E2F664-4C0D-4AD2-9786-1B5F65222FFF}"/>
              </a:ext>
            </a:extLst>
          </p:cNvPr>
          <p:cNvGrpSpPr/>
          <p:nvPr/>
        </p:nvGrpSpPr>
        <p:grpSpPr>
          <a:xfrm>
            <a:off x="1360037" y="3274753"/>
            <a:ext cx="3773170" cy="1113869"/>
            <a:chOff x="336337" y="3084374"/>
            <a:chExt cx="2830614" cy="835620"/>
          </a:xfrm>
        </p:grpSpPr>
        <p:sp>
          <p:nvSpPr>
            <p:cNvPr id="28" name="文本框 11">
              <a:extLst>
                <a:ext uri="{FF2B5EF4-FFF2-40B4-BE49-F238E27FC236}">
                  <a16:creationId xmlns:a16="http://schemas.microsoft.com/office/drawing/2014/main" id="{DB7C7534-E0FF-4726-ABFE-7C425BAD608C}"/>
                </a:ext>
              </a:extLst>
            </p:cNvPr>
            <p:cNvSpPr txBox="1"/>
            <p:nvPr/>
          </p:nvSpPr>
          <p:spPr>
            <a:xfrm>
              <a:off x="336337" y="3084374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rgbClr val="44546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29" name="矩形 9">
              <a:extLst>
                <a:ext uri="{FF2B5EF4-FFF2-40B4-BE49-F238E27FC236}">
                  <a16:creationId xmlns:a16="http://schemas.microsoft.com/office/drawing/2014/main" id="{B1EDC6AD-E038-4A89-B9AF-0FA5AA8364D2}"/>
                </a:ext>
              </a:extLst>
            </p:cNvPr>
            <p:cNvSpPr/>
            <p:nvPr/>
          </p:nvSpPr>
          <p:spPr>
            <a:xfrm>
              <a:off x="336813" y="3273495"/>
              <a:ext cx="2830138" cy="646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3D74BAF-8D0B-413F-AAF5-601BB3BB1FD4}"/>
              </a:ext>
            </a:extLst>
          </p:cNvPr>
          <p:cNvCxnSpPr/>
          <p:nvPr/>
        </p:nvCxnSpPr>
        <p:spPr>
          <a:xfrm>
            <a:off x="1360805" y="4565650"/>
            <a:ext cx="3520440" cy="0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74">
            <a:extLst>
              <a:ext uri="{FF2B5EF4-FFF2-40B4-BE49-F238E27FC236}">
                <a16:creationId xmlns:a16="http://schemas.microsoft.com/office/drawing/2014/main" id="{C8BE3A9C-568F-4A9F-BEF8-869B44B10D66}"/>
              </a:ext>
            </a:extLst>
          </p:cNvPr>
          <p:cNvGrpSpPr/>
          <p:nvPr/>
        </p:nvGrpSpPr>
        <p:grpSpPr>
          <a:xfrm>
            <a:off x="1360037" y="4758114"/>
            <a:ext cx="3773170" cy="1113868"/>
            <a:chOff x="336337" y="2984337"/>
            <a:chExt cx="2830614" cy="835619"/>
          </a:xfrm>
        </p:grpSpPr>
        <p:sp>
          <p:nvSpPr>
            <p:cNvPr id="32" name="文本框 11">
              <a:extLst>
                <a:ext uri="{FF2B5EF4-FFF2-40B4-BE49-F238E27FC236}">
                  <a16:creationId xmlns:a16="http://schemas.microsoft.com/office/drawing/2014/main" id="{3E536785-F164-4022-96AB-37B114315802}"/>
                </a:ext>
              </a:extLst>
            </p:cNvPr>
            <p:cNvSpPr txBox="1"/>
            <p:nvPr/>
          </p:nvSpPr>
          <p:spPr>
            <a:xfrm>
              <a:off x="336337" y="2984337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44546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4454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3" name="矩形 9">
              <a:extLst>
                <a:ext uri="{FF2B5EF4-FFF2-40B4-BE49-F238E27FC236}">
                  <a16:creationId xmlns:a16="http://schemas.microsoft.com/office/drawing/2014/main" id="{5FD04203-046A-4FDD-8F1A-C692358D2EA6}"/>
                </a:ext>
              </a:extLst>
            </p:cNvPr>
            <p:cNvSpPr/>
            <p:nvPr/>
          </p:nvSpPr>
          <p:spPr>
            <a:xfrm>
              <a:off x="336813" y="3173457"/>
              <a:ext cx="2830138" cy="646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666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59AA0A-A926-40AB-9288-50E16911824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演示文稿3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4YixM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+GIsT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D4YixM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PhiLEw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PhiLEx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PhiLE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hiLEya+ZZkawAAAGsAAAAcAAAAdW5pdmVyc2FsL2xvY2FsX3NldHRpbmdzLnhtbLOxr8jNUShLLSrOzM+zVTLUM1BSSM1Lzk/JzEu3VQoNcdO1UFIoLknMS0nMyc9LtVXKy1dSsLfjssnJT07MCU4tKQEqLFYoyEmsTC0KSc0FMkpS/RJzgSqf7ZnyfMmuZ9Pan6/Yr6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hiLEywhyP0bAEAAPcCAAApAAAAdW5pdmVyc2FsL3NraW5fY3VzdG9taXphdGlvbl9zZXR0aW5ncy54bWyNUttKJDEQffcrgj8wSSq3hnYgt5Z5UdEBn5vp7NKsppdOxGXJx5t2dxhHRzT1VHVOnaIqp02/xmifUp4ex799Hqd4F3Ie48+0PkOo3U0P03wzhxRyWh0q92McpudN/DEttVpNuY9DPw92QdMao+71ISW1cqpmzDCKJPPUK+Q8txVrwDVgK+Yose3qncQ/3TnsQsynVdvVEfqxYRNTmPMmDuHPGo7Zb6HjDS7nfhgrL60FW6LspxbHlkCMcMl9oRoABLLcEYeLlI3UBHnMOIZiFAUKiHBOGlGIpBxq1jWiqjDfCMQkY9QV6mntRlobR22R0BCi6zSvGlu6zkiMESEEmCtcQGcwqmyoGhrUckBwYEAUbTRRgDrbmY4V77ywHCnqBcaFGQMYH4572O7tuQ7Vb6+zP+cXgie/4CS6eGt1wlzt7mmeK3kbHn8/9Dmgcbg4v7n1d/5qq7eb66vz/7589fCetZi1bv2pt18AUEsDBBQAAgAIAPhiLEwF2YnISg0AANUhAAAXAAAAdW5pdmVyc2FsL3VuaXZlcnNhbC5wbmftmvlXUuv6wKnTaVbzVNecS715rjmUJ6fjQJkTp2ulDWZOtcy8YYKoaChi03VIiaKWlomerJPigKmZuhGwQ0keROo4oOJQcRQFwYEQFZG7qc69a931Xd8/4C5+YG+e57Pf/T7Pu9/neZ/9Qu6xI/46G402QiAQHViATzAEsgYGgXyDXL8W1OxqujEBnlYlBft7QyhdJpOgsCb2YOBBCKSOsGn53LegvCEhIDQJAtFlaj6rWMiK82A7OMzn4InLkZLho3m28gHWB1nR3Oq51fU65/Xr9VO/I57c/P33u3Mu6OfvDFjzrnrzTznnLS1e/XPt1vU7fG5vKTNWX/lZ+vf9G1TY6S6Z+yLpR8Wn0gcXPY8nbQ//VEyplFJEUreIUkplS92DLC5UjZWtKKeRIxmK4ZqmUZwxaNJZJz9ZxUqQ6XkzhB9RD7r8jGSo0dZUZuefM4Z5qT51p3iDiiuNVfb1eKso7Kyv+ypQbkMHZfzhZ3q9G78GlJrtKwlDC+Io9eCtf4sTfuA3SLiLxQbwdCDHSiPtImqONwJWg8ctWqAFWqAFWqAFWqAFWqAFWqAFWqAFWqAFWqAFWvC/B1ACc/UCS7Nl+h7YCtNovK00W4rr72j2Dnf6fKfZbtzy/4OP4Xf+aOB68Vs//X74oXUpNlH2xpJwCbcsMB9FiVC9gipWKKEpTBe8sg85kiV5YV57M215rImhkgTxW5ziOT+MTyOUlRWszN8ky48tO/zNM55jZl6u469LL69khRGoYWaapmKaYoQazRhi5Ax21cSICzCnusMb4xcO9SSlvZkzF08EzA0lcRv1Zo6EgC1K8pY4SFxDLz4MUK8oXabpSmk8T/1BL7PfY/bV1jCul3IqXuBGahpJE48DmYtjhUhDF6iD07AH4hR34L5UQIDSY4aaV94K5dW8NzFDLPqkWcandyQ2JiiJxshXP5myWwtp85LHLBp90zHT+QP3Oduz6iKA4f1cwmeP7Po4EZB4ctMJTykCY1/m7MyYxSMvuXhQZw+njmYo4nknz5LFcddbseKw0cFI+3LBfvhwiAkZvcI0X5m58D15y76SvDnSNFbY2XZS1hvDCevGo+RAxcwxQTtX1kqSOiUaKurigDN9gCrNjreAobMTRZ5vRS8kGpuq6QHpU3WsQS4h7nc7ZfXD2ECRG73TIZBwy2r4OmADjLnVDlZU43uBanwXoig0/myq8bNGYVvruTNN6DcSFKpxRPj+WHrQiR3k0sJdj66d9gyRJ/2zZrYY/8bxaRWP2d9QUcZs5bFcGIsc5+ebY2l+XenmjZsFwojuXkcCT0a26AipWzdInv/LN5D38ErPW1QuPq77syHxohZpgcrDh5hklP1XEyMnuGX6yFvPPE8Y/Ud5sW0p9eYGdEt+iFzWz37s3Z6zbbtx+/6YVjObA7aKjeTM6TQENw1frPASCdNI0oeIV8RFgD1/cupqyk3aawikuUgUvn04tt1JVJDZx2lwbrRLCBVa68Ps/3HpWYrggjxQtRyIK3fuZI1sLI5UDOED6jevlcsc99/bp9qLaHiIi7rhKnZKfKd0TQYyCNMWgELwt2SFDqRNHpwdWb3oYXV4+Mf7aFl1kGlKt526zoe4yci4erh5INESfcq43Sly5yIczR3mGcIAvoNFxwdAuRbyPi1UlvuT+5d2J1UPBAhTk0NWLT/XvRzEG4u23Gx4Sj4QLLw20eX78mLvrh+S7hdxYcE8wiH4b9gjxNBAqG7I3wTYXejh5ppzPDdYCs3PPs08+4g1GMYJvbTZdmOJ8JWTuI8JjitnBCvjpHiaiOLyrNgf3qIM3tlxfU2/g9lcKZaXn4xjphfvTTqNaE00aizZ85d84dOSPH1vG+8eWbB+3I1q/UBR4qsbmBKA5OZ14v59YWjWzQE67w1G+jiykOVR4G5HbJ37bY9ETsVZfxmQBBGj4nK5qO+1pmf7pUIHX+KmSp2uullMwdgjXaZr54WLoxIUBh7B+2Ab43NnH+XXVztC0pH5YuHWpltXHJ8+LKXq7xctAUPbd4ow0xQHIY0AcPQjdTG2VG+OL3qa1dDj0MhQq6Zj6QouQP/a6R2oIizqrZ1KFMIA3Ohee7gCnII6Go9bZEchcLN5UVM00tyyjDvail/ClJT3xPc2A+G3+OVhBg2IkgxRXY9jFw/POs0OUlPGKjJT4dgaxhImkvALoolSy1XJPA4LQw2Yvl1HLYgQax7N3F2eNyPjQtXq1BUJw2CcfSR1FAKpjiLllSmxlysasvQ3ipJEoUw+kkFTpIgOtxlBvcT2isuL76/rveARIKh8REYngJk3ZJrY2IR38vAOztRH7SEHKh8VYGyR3941al/qd+pR9e4Xokdkd3Os2jpAt8/xnhUj6FOf/QVosi53SSwzumev89Dh13cWAX3YuI5io1EpbmlyfknfBX4fGTvJzVyRpRRhHPBFTVkb/yp7ni3q6wAfSum+njm8uOumVTQ2tvM4O+LReZ+ymM1G4lQe4E5Ii08Wnze4s8a1RapynTJqX5DWdw+7QCDiFMNMztOssbVL/dTHOKkFDCNp5IG+JBxjUnRUdamvTXz8bk/qMt18mo5cGPZQdjJPj8t8iI59gvu4Fl022QJGcwbQ9XkBq4vDFTiTFJ1obOrApNQYcgUt9jIwq8oavF+Llzt+9JcsHhMI8QuDbxzYF9slyUyTte0j1gLsbksLW72Xbie+3L3nGPsMoaagdn7ZdQ/RNjtmYse5iiwM994A2M9kX4e9RYduppI/6nzUU94z/+2+KjE83EUvgfpfLvVl2Hv0hTJdJyf6c8yvPs66uQ7tRRz0K0aWU2rxqoHWwjc5e9Chsr5j2Y/zZ1lfB89IhCKMUcY89hA72aHwlnF+kV4DeVbWfNAqdyxhojlvoqD8+KonkdXQhZd6zlDlANeZAF1ZsDPDLXzgeCqGGkh+tldVYPp4FrdDQP06cfiWBI/fcc4efjqyEivLNZujLXFT+o7XXjqu73mGPJTp9WjStefCosHZW+9q7oa6cL2c8sd2CIPImby9fZwFhUdU+erDOpZ7OcJow/Yl2lRAcC0eQZqyINpi5zqsH5qrJvz5W4Ideho8VJ+6+Rfhg0XlVLv3jM82nD7iEpWiyUZnhyMz5L3zDR/2wfsbr9LzrWJMdjcsi52zL01w058Uo9f/9ghAO4rHB8qz6kxkJTudTLbC4HpFRvBBN138IXzWcV/i16lz/tH8thZwOR3c+zv5YlyJ9MUVtWiEQAr6g7WXYKw2KyRJ6asgpxlgFVCvAoPFKCX+59Q7501sjjPXr3NKzubbItOnDgYzE5H3otHiaDBXH9WRRVPiR/fZWna05h/yvX0G2mj/kypclj9GaduPoBZbEHviysLMlTlWd8HVOi59B8fxxpSMNp2BlH3Mc0CszBUyEl63zvy6ic+sdA1TXROPOLAmRgix5Kjbj0+kCv7MIUsZ8wOxQq/Zi2S8LKKuzGsrbz+bceC4sQqtyrGWy0LHF22M8sX+B1xrvwQvmdUYbo7uD4yAzq8mz0YbFsCLzoDXzc0Uodwb7TwpxmJF2ct/VPC8absBeR0hwJG8tb7PLaBA/0nJEC8qM6MKF3lLPXk0E8BMPMoexCdIsRE73p8aVo7tGFaiCpd+OcWwoqL+nVVnutynn5fq8yifM1ZjuozjwkejcmrtiFhTYOxBhlo5OorL81x3uzKSjRcBiJKnKYJFaSojnZ8crhOx7c8bz277vPQsXZ78pXCQmxvXV5MNTqgicGImSdJc7wU4tiilVGSu+S/8Cnv2JF0lQTZ1o4TiMkiT6Muolb/VhA6PHU3w7MOdCq9CmIJj0Ve5UsTB6DUY+hBzAxI90UFXwtDThdHJ06zjE5oQF489JngBbxdhlKIv14vASi2O93KfDxGW2hxIun6+JYjm4ZDLjKe8sN+YUCVVJebXfoSSAYJmrjTjRMXb/rN0+yFbZ/2oy6zvYLvl5Vjq1qaVFQWD0XIwAurA4uWGiY+u4hqPhJv+6TM6/KyipPXvBp7zW8Bcs2jjdX1kAxBTCq65nBjEJhNTGEWEOJyNZS+zoCso6sHm/J3KITQv4mGUeoknWeua+gKqmjza9O0qBHqapngBelWcVsgCJF9No8Nr1VKZ4EyPmyswVtK7f7g1LoiLahoSopOtWiqdpG/rP7V9o3dJE/3OWclfQy9TtNB2fNn6ZBPGkGW2GvLMKw4K7djFb4kbeTy+LarADLTpY97U/e0KzY//3MC5u6XLT/AWzO6jUBrp6dMaDMAHi/T34pNRFTX77pkAJGrfsRPs5JsOh8ESbuzE6PrSXzH0GMpEkNCazNwsSjQMwK3ISpF6hypQq8G6vo0ksYlnmn3slwyJ6css1xCrFntN7HM0z0jV3dYAUNrRMk3VHnL3/3obKFUvx7qv/vw6UOGVKGA7MC75a8Rwg15/xLIQqr74H/GSY//Dz/8woFTm9TzDWzkti6PUcGuN6nSVaFd0syEMvqBgqGmLYKQOPtB00Fe25I++rdZ5yFGvyo17E+y9+eqKRg/zPeJD8T577V9QSwMEFAACAAgA+GIsTCsLwG1KAAAAawAAABsAAAB1bml2ZXJzYWwvdW5pdmVyc2FsLnBuZy54bWyzsa/IzVEoSy0qzszPs1Uy1DNQsrfj5bIpKEoty0wtV6gAihnpGUCAkkIlKrc8M6UkAyhkYG6MEMxIzUzPKLFVsjAwhQvqA80EAFBLAQIAABQAAgAIAEOUV0cNwDEewAEAANoDAAAPAAAAAAAAAAEAAAAAAAAAAABub25lL3BsYXllci54bWxQSwECAAAUAAIACAD4YixMFQ6tKGQEAAAHEQAAHQAAAAAAAAABAAAAAADtAQAAdW5pdmVyc2FsL2NvbW1vbl9tZXNzYWdlcy5sbmdQSwECAAAUAAIACAD4YixMCH4LIykDAACGDAAAJwAAAAAAAAABAAAAAACMBgAAdW5pdmVyc2FsL2ZsYXNoX3B1Ymxpc2hpbmdfc2V0dGluZ3MueG1sUEsBAgAAFAACAAgA+GIsTLX8CWS6AgAAVQoAACEAAAAAAAAAAQAAAAAA+gkAAHVuaXZlcnNhbC9mbGFzaF9za2luX3NldHRpbmdzLnhtbFBLAQIAABQAAgAIAPhiLEwqlg9n/gIAAJcLAAAmAAAAAAAAAAEAAAAAAPMMAAB1bml2ZXJzYWwvaHRtbF9wdWJsaXNoaW5nX3NldHRpbmdzLnhtbFBLAQIAABQAAgAIAPhiLExocVKRmgEAAB8GAAAfAAAAAAAAAAEAAAAAADUQAAB1bml2ZXJzYWwvaHRtbF9za2luX3NldHRpbmdzLmpzUEsBAgAAFAACAAgA+GIsTD08L9HBAAAA5QEAABoAAAAAAAAAAQAAAAAADBIAAHVuaXZlcnNhbC9pMThuX3ByZXNldHMueG1sUEsBAgAAFAACAAgA+GIsTJr5lmRrAAAAawAAABwAAAAAAAAAAQAAAAAABRMAAHVuaXZlcnNhbC9sb2NhbF9zZXR0aW5ncy54bWxQSwECAAAUAAIACABElFdHI7RO+/sCAACwCAAAFAAAAAAAAAABAAAAAACqEwAAdW5pdmVyc2FsL3BsYXllci54bWxQSwECAAAUAAIACAD4YixMsIcj9GwBAAD3AgAAKQAAAAAAAAABAAAAAADXFgAAdW5pdmVyc2FsL3NraW5fY3VzdG9taXphdGlvbl9zZXR0aW5ncy54bWxQSwECAAAUAAIACAD4YixMBdmJyEoNAADVIQAAFwAAAAAAAAAAAAAAAACKGAAAdW5pdmVyc2FsL3VuaXZlcnNhbC5wbmdQSwECAAAUAAIACAD4YixMKwvAbUoAAABrAAAAGwAAAAAAAAABAAAAAAAJJgAAdW5pdmVyc2FsL3VuaXZlcnNhbC5wbmcueG1sUEsFBgAAAAAMAAwAhgMAAIwm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0110753"/>
  <p:tag name="MH_LIBRARY" val="CONTENTS"/>
  <p:tag name="MH_TYPE" val="OTHERS"/>
  <p:tag name="ID" val="5535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0110753"/>
  <p:tag name="MH_LIBRARY" val="CONTENTS"/>
  <p:tag name="MH_TYPE" val="OTHERS"/>
  <p:tag name="ID" val="5535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7200">
            <a:solidFill>
              <a:schemeClr val="tx1">
                <a:lumMod val="85000"/>
                <a:lumOff val="15000"/>
              </a:schemeClr>
            </a:solidFill>
            <a:latin typeface="Montserrat Extra Bold" panose="00000900000000000000" pitchFamily="50" charset="-94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2563</Words>
  <Application>Microsoft Office PowerPoint</Application>
  <PresentationFormat>宽屏</PresentationFormat>
  <Paragraphs>254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Lato Regular</vt:lpstr>
      <vt:lpstr>Montserrat Extra Bold</vt:lpstr>
      <vt:lpstr>等线</vt:lpstr>
      <vt:lpstr>方正兰亭粗黑_GBK</vt:lpstr>
      <vt:lpstr>方正兰亭黑简体</vt:lpstr>
      <vt:lpstr>方正中等线简体</vt:lpstr>
      <vt:lpstr>宋体</vt:lpstr>
      <vt:lpstr>Microsoft YaHei</vt:lpstr>
      <vt:lpstr>Microsoft YaHei</vt:lpstr>
      <vt:lpstr>微软雅黑 Light</vt:lpstr>
      <vt:lpstr>Arial</vt:lpstr>
      <vt:lpstr>Broadway</vt:lpstr>
      <vt:lpstr>Calibri</vt:lpstr>
      <vt:lpstr>Calibri Light</vt:lpstr>
      <vt:lpstr>Open Sans</vt:lpstr>
      <vt:lpstr>Roboto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演示文稿3</dc:title>
  <dc:creator>Administrator</dc:creator>
  <cp:lastModifiedBy>张建春</cp:lastModifiedBy>
  <cp:revision>228</cp:revision>
  <dcterms:created xsi:type="dcterms:W3CDTF">2017-11-28T05:50:40Z</dcterms:created>
  <dcterms:modified xsi:type="dcterms:W3CDTF">2018-01-27T03:52:41Z</dcterms:modified>
</cp:coreProperties>
</file>