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58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60" r:id="rId15"/>
    <p:sldId id="281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6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62" r:id="rId35"/>
    <p:sldId id="292" r:id="rId36"/>
    <p:sldId id="293" r:id="rId37"/>
    <p:sldId id="294" r:id="rId38"/>
    <p:sldId id="295" r:id="rId39"/>
    <p:sldId id="297" r:id="rId40"/>
    <p:sldId id="298" r:id="rId41"/>
    <p:sldId id="299" r:id="rId42"/>
    <p:sldId id="30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2" autoAdjust="0"/>
    <p:restoredTop sz="94660"/>
  </p:normalViewPr>
  <p:slideViewPr>
    <p:cSldViewPr snapToGrid="0">
      <p:cViewPr>
        <p:scale>
          <a:sx n="68" d="100"/>
          <a:sy n="68" d="100"/>
        </p:scale>
        <p:origin x="2310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60D25-DBEE-4EF0-A54A-AB10F71582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633F3-5D0E-4770-8750-05DED033C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59229" y="343354"/>
            <a:ext cx="10515600" cy="4839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854" y="333593"/>
            <a:ext cx="10515600" cy="470447"/>
          </a:xfrm>
        </p:spPr>
        <p:txBody>
          <a:bodyPr>
            <a:noAutofit/>
          </a:bodyPr>
          <a:lstStyle>
            <a:lvl1pPr>
              <a:defRPr sz="3200">
                <a:latin typeface="汉仪丫丫体简" panose="02010604000101010101" pitchFamily="2" charset="-122"/>
                <a:ea typeface="汉仪丫丫体简" panose="0201060400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28752" y="80795"/>
            <a:ext cx="912978" cy="912978"/>
            <a:chOff x="4007069" y="1623847"/>
            <a:chExt cx="1797269" cy="17972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68114" y="1856356"/>
              <a:ext cx="1506709" cy="127235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V="1">
            <a:off x="11117954" y="6098336"/>
            <a:ext cx="776585" cy="7596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1308044" y="5613471"/>
            <a:ext cx="883956" cy="86469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32" y="-261017"/>
            <a:ext cx="2104768" cy="1566174"/>
          </a:xfrm>
          <a:prstGeom prst="rect">
            <a:avLst/>
          </a:prstGeom>
        </p:spPr>
      </p:pic>
      <p:cxnSp>
        <p:nvCxnSpPr>
          <p:cNvPr id="25" name="直接箭头连接符 24"/>
          <p:cNvCxnSpPr/>
          <p:nvPr userDrawn="1"/>
        </p:nvCxnSpPr>
        <p:spPr>
          <a:xfrm>
            <a:off x="838200" y="804040"/>
            <a:ext cx="5281246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854" y="333593"/>
            <a:ext cx="10515600" cy="470447"/>
          </a:xfrm>
        </p:spPr>
        <p:txBody>
          <a:bodyPr>
            <a:noAutofit/>
          </a:bodyPr>
          <a:lstStyle>
            <a:lvl1pPr>
              <a:defRPr sz="3200">
                <a:latin typeface="汉仪丫丫体简" panose="02010604000101010101" pitchFamily="2" charset="-122"/>
                <a:ea typeface="汉仪丫丫体简" panose="0201060400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28752" y="80795"/>
            <a:ext cx="912978" cy="912978"/>
            <a:chOff x="4007069" y="1623847"/>
            <a:chExt cx="1797269" cy="17972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68114" y="1856356"/>
              <a:ext cx="1506709" cy="127235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V="1">
            <a:off x="11117954" y="6098336"/>
            <a:ext cx="776585" cy="7596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1308044" y="5613471"/>
            <a:ext cx="883956" cy="86469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32" y="-261017"/>
            <a:ext cx="2104768" cy="1566174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 userDrawn="1"/>
        </p:nvCxnSpPr>
        <p:spPr>
          <a:xfrm>
            <a:off x="838200" y="804040"/>
            <a:ext cx="5281246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854" y="333593"/>
            <a:ext cx="10515600" cy="470447"/>
          </a:xfrm>
        </p:spPr>
        <p:txBody>
          <a:bodyPr>
            <a:noAutofit/>
          </a:bodyPr>
          <a:lstStyle>
            <a:lvl1pPr>
              <a:defRPr sz="3200">
                <a:latin typeface="汉仪丫丫体简" panose="02010604000101010101" pitchFamily="2" charset="-122"/>
                <a:ea typeface="汉仪丫丫体简" panose="0201060400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28752" y="80795"/>
            <a:ext cx="912978" cy="912978"/>
            <a:chOff x="4007069" y="1623847"/>
            <a:chExt cx="1797269" cy="17972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68114" y="1856356"/>
              <a:ext cx="1506709" cy="127235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V="1">
            <a:off x="11117954" y="6098336"/>
            <a:ext cx="776585" cy="7596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1308044" y="5613471"/>
            <a:ext cx="883956" cy="86469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32" y="-261017"/>
            <a:ext cx="2104768" cy="1566174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 userDrawn="1"/>
        </p:nvCxnSpPr>
        <p:spPr>
          <a:xfrm>
            <a:off x="838200" y="804040"/>
            <a:ext cx="5281246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854" y="333593"/>
            <a:ext cx="10515600" cy="470447"/>
          </a:xfrm>
        </p:spPr>
        <p:txBody>
          <a:bodyPr>
            <a:noAutofit/>
          </a:bodyPr>
          <a:lstStyle>
            <a:lvl1pPr>
              <a:defRPr sz="3200">
                <a:latin typeface="汉仪丫丫体简" panose="02010604000101010101" pitchFamily="2" charset="-122"/>
                <a:ea typeface="汉仪丫丫体简" panose="0201060400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28752" y="80795"/>
            <a:ext cx="912978" cy="912978"/>
            <a:chOff x="4007069" y="1623847"/>
            <a:chExt cx="1797269" cy="17972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168114" y="1856356"/>
              <a:ext cx="1506709" cy="127235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V="1">
            <a:off x="11117954" y="6098336"/>
            <a:ext cx="776585" cy="7596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1308044" y="5613471"/>
            <a:ext cx="883956" cy="86469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32" y="-261017"/>
            <a:ext cx="2104768" cy="1566174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 userDrawn="1"/>
        </p:nvCxnSpPr>
        <p:spPr>
          <a:xfrm>
            <a:off x="838200" y="804040"/>
            <a:ext cx="5281246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642" y="-226105"/>
            <a:ext cx="5459578" cy="40625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1675" y="2730760"/>
            <a:ext cx="7937513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年 中 工 作 总 结</a:t>
            </a:r>
            <a:endParaRPr lang="zh-CN" altLang="en-US" sz="44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1675" y="3654090"/>
            <a:ext cx="7937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WORK REPORT 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IN THE FIRST HALF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egoe UI Emoji" panose="020B0502040204020203" pitchFamily="34" charset="0"/>
              <a:ea typeface="Dotum" panose="020B0600000101010101" pitchFamily="34" charset="-127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1675" y="5849374"/>
            <a:ext cx="79375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汇报人：猪七爷</a:t>
            </a:r>
            <a:endParaRPr lang="en-US" altLang="zh-CN" sz="2400" dirty="0" smtClean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45930" y="502575"/>
            <a:ext cx="2017986" cy="19740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99088" y="1767177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9457430" y="4517238"/>
            <a:ext cx="2017986" cy="19740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340301" y="3881395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Yinyues - Everyth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4069" y="-169885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accel="44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5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7" grpId="0"/>
          <p:bldP spid="9" grpId="0" build="allAtOnce"/>
          <p:bldP spid="10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accel="4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5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7" grpId="0"/>
          <p:bldP spid="9" grpId="0" build="allAtOnce"/>
          <p:bldP spid="10" grpId="0" build="allAtOnce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011009" y="2699388"/>
            <a:ext cx="2198558" cy="21985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878066" y="3798667"/>
            <a:ext cx="8464444" cy="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603775" y="3163796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224680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878066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7616801" y="3158668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995896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342510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1420866" y="231199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146575" y="231199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159601" y="2311996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9885310" y="2311996"/>
            <a:ext cx="914400" cy="914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767480" y="4370938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8538695" y="4370938"/>
            <a:ext cx="914400" cy="91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420865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4146574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7159600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9885309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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8538695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2767480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758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4758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67554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7554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90436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90435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412031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12030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64475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64474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89150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9149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76812" y="3566665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76811" y="3232305"/>
            <a:ext cx="18609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885371" y="3429000"/>
            <a:ext cx="10348686" cy="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85256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074055" y="1457957"/>
            <a:ext cx="1422402" cy="14224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 flipV="1">
            <a:off x="1553026" y="3196770"/>
            <a:ext cx="464460" cy="4644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940628" y="342900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229427" y="3977640"/>
            <a:ext cx="1422402" cy="14224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 flipV="1">
            <a:off x="3708398" y="3196770"/>
            <a:ext cx="464460" cy="4644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8265883" y="342900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554682" y="3977640"/>
            <a:ext cx="1422402" cy="142240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Oval 30"/>
          <p:cNvSpPr/>
          <p:nvPr/>
        </p:nvSpPr>
        <p:spPr>
          <a:xfrm flipV="1">
            <a:off x="8033653" y="3196770"/>
            <a:ext cx="464460" cy="4644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10435766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9724565" y="1457957"/>
            <a:ext cx="1422402" cy="142240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Oval 37"/>
          <p:cNvSpPr/>
          <p:nvPr/>
        </p:nvSpPr>
        <p:spPr>
          <a:xfrm flipV="1">
            <a:off x="10203536" y="3196770"/>
            <a:ext cx="464460" cy="46446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6110510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5399309" y="1457957"/>
            <a:ext cx="1422402" cy="14224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 flipV="1">
            <a:off x="5878280" y="3196770"/>
            <a:ext cx="464460" cy="464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1328056" y="1838848"/>
            <a:ext cx="9144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94000" y="2025567"/>
            <a:ext cx="228276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93999" y="1773891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3483428" y="4382812"/>
            <a:ext cx="9144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7808683" y="4382812"/>
            <a:ext cx="9144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5653310" y="1833490"/>
            <a:ext cx="9144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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9978566" y="1833490"/>
            <a:ext cx="9144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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17243" y="2025567"/>
            <a:ext cx="228276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17242" y="1773891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61874" y="4551487"/>
            <a:ext cx="228276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61873" y="4299811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5582" y="4551487"/>
            <a:ext cx="228276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5581" y="4299811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27045" y="4551487"/>
            <a:ext cx="228276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327044" y="4299811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3" grpId="0" animBg="1"/>
      <p:bldP spid="30" grpId="0" animBg="1"/>
      <p:bldP spid="31" grpId="0" animBg="1"/>
      <p:bldP spid="37" grpId="0" animBg="1"/>
      <p:bldP spid="38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" y="-702009"/>
            <a:ext cx="5766460" cy="87040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3343" y="2484221"/>
            <a:ext cx="7937513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上半年工作完成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20159" y="2191406"/>
            <a:ext cx="1797269" cy="1797269"/>
            <a:chOff x="4007069" y="1623847"/>
            <a:chExt cx="1797269" cy="1797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68114" y="1887393"/>
              <a:ext cx="1506709" cy="110799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41379" y="3240207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Please add the title here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8693703" y="2647888"/>
            <a:ext cx="1553169" cy="15193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11456" y="2093759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8493024" y="1382626"/>
            <a:ext cx="2166790" cy="216678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09629" y="1382626"/>
            <a:ext cx="2166790" cy="2166789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556261" y="1382626"/>
            <a:ext cx="2166790" cy="216678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39656" y="1382626"/>
            <a:ext cx="2166790" cy="2166789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23051" y="1382626"/>
            <a:ext cx="2166790" cy="2166789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26234" y="1382626"/>
            <a:ext cx="2166790" cy="216678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06446" y="1171574"/>
            <a:ext cx="2588895" cy="2588894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5326" y="1650412"/>
            <a:ext cx="17479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10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0876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85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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4842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84278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874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62131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346726" y="4189940"/>
            <a:ext cx="2766135" cy="860149"/>
            <a:chOff x="1346726" y="4189940"/>
            <a:chExt cx="2766135" cy="860149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1872986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itle 13"/>
            <p:cNvSpPr txBox="1"/>
            <p:nvPr/>
          </p:nvSpPr>
          <p:spPr>
            <a:xfrm>
              <a:off x="1866931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46726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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46726" y="5247215"/>
            <a:ext cx="2766135" cy="860149"/>
            <a:chOff x="1346726" y="5247215"/>
            <a:chExt cx="2766135" cy="86014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872986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1866931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346726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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35364" y="4189940"/>
            <a:ext cx="2766135" cy="860149"/>
            <a:chOff x="4635364" y="4189940"/>
            <a:chExt cx="2766135" cy="860149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61624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itle 13"/>
            <p:cNvSpPr txBox="1"/>
            <p:nvPr/>
          </p:nvSpPr>
          <p:spPr>
            <a:xfrm>
              <a:off x="5155569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635364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2"/>
                  </a:solidFill>
                  <a:cs typeface="+mn-ea"/>
                  <a:sym typeface="+mn-lt"/>
                </a:rPr>
                <a:t></a:t>
              </a:r>
              <a:endParaRPr lang="en-US" sz="3000" b="0" cap="none" spc="0" dirty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635364" y="5247215"/>
            <a:ext cx="2766135" cy="860149"/>
            <a:chOff x="4635364" y="5247215"/>
            <a:chExt cx="2766135" cy="860149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61624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Title 13"/>
            <p:cNvSpPr txBox="1"/>
            <p:nvPr/>
          </p:nvSpPr>
          <p:spPr>
            <a:xfrm>
              <a:off x="5155569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635364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5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50460" y="4189940"/>
            <a:ext cx="2766135" cy="860149"/>
            <a:chOff x="7950460" y="4189940"/>
            <a:chExt cx="2766135" cy="860149"/>
          </a:xfrm>
        </p:grpSpPr>
        <p:sp>
          <p:nvSpPr>
            <p:cNvPr id="77" name="Content Placeholder 2"/>
            <p:cNvSpPr txBox="1"/>
            <p:nvPr/>
          </p:nvSpPr>
          <p:spPr>
            <a:xfrm>
              <a:off x="8476720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Title 13"/>
            <p:cNvSpPr txBox="1"/>
            <p:nvPr/>
          </p:nvSpPr>
          <p:spPr>
            <a:xfrm>
              <a:off x="8470665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950460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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950460" y="5247215"/>
            <a:ext cx="2766135" cy="860149"/>
            <a:chOff x="7950460" y="5247215"/>
            <a:chExt cx="2766135" cy="860149"/>
          </a:xfrm>
        </p:grpSpPr>
        <p:sp>
          <p:nvSpPr>
            <p:cNvPr id="81" name="Content Placeholder 2"/>
            <p:cNvSpPr txBox="1"/>
            <p:nvPr/>
          </p:nvSpPr>
          <p:spPr>
            <a:xfrm>
              <a:off x="8476720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Title 13"/>
            <p:cNvSpPr txBox="1"/>
            <p:nvPr/>
          </p:nvSpPr>
          <p:spPr>
            <a:xfrm>
              <a:off x="8470665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950460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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7" grpId="0" animBg="1"/>
      <p:bldP spid="6" grpId="0" animBg="1"/>
      <p:bldP spid="10" grpId="0" animBg="1"/>
      <p:bldP spid="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c 4"/>
          <p:cNvSpPr/>
          <p:nvPr/>
        </p:nvSpPr>
        <p:spPr>
          <a:xfrm>
            <a:off x="1617400" y="2328867"/>
            <a:ext cx="1663184" cy="1663185"/>
          </a:xfrm>
          <a:prstGeom prst="arc">
            <a:avLst>
              <a:gd name="adj1" fmla="val 16200000"/>
              <a:gd name="adj2" fmla="val 9502148"/>
            </a:avLst>
          </a:prstGeom>
          <a:ln w="127000" cap="rnd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29382" y="2731589"/>
            <a:ext cx="83922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</a:t>
            </a:r>
            <a:endParaRPr lang="en-US" sz="50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3531" y="4457441"/>
            <a:ext cx="182843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33530" y="4213795"/>
            <a:ext cx="18284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1366054" y="3122617"/>
            <a:ext cx="548470" cy="543270"/>
            <a:chOff x="1366054" y="3122617"/>
            <a:chExt cx="548470" cy="543270"/>
          </a:xfrm>
        </p:grpSpPr>
        <p:sp>
          <p:nvSpPr>
            <p:cNvPr id="9" name="Oval 8"/>
            <p:cNvSpPr/>
            <p:nvPr/>
          </p:nvSpPr>
          <p:spPr>
            <a:xfrm>
              <a:off x="1415528" y="3122617"/>
              <a:ext cx="449522" cy="4495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66054" y="3245003"/>
              <a:ext cx="548470" cy="420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70</a:t>
              </a:r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n-US" sz="15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Arc 73"/>
          <p:cNvSpPr/>
          <p:nvPr/>
        </p:nvSpPr>
        <p:spPr>
          <a:xfrm>
            <a:off x="6578726" y="2328867"/>
            <a:ext cx="1663184" cy="1663185"/>
          </a:xfrm>
          <a:prstGeom prst="arc">
            <a:avLst>
              <a:gd name="adj1" fmla="val 16200000"/>
              <a:gd name="adj2" fmla="val 7790696"/>
            </a:avLst>
          </a:prstGeom>
          <a:ln w="127000" cap="rnd">
            <a:solidFill>
              <a:schemeClr val="accent4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990708" y="2731589"/>
            <a:ext cx="83922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</a:t>
            </a:r>
            <a:endParaRPr lang="en-US" sz="50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494857" y="4457441"/>
            <a:ext cx="182843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494856" y="4213795"/>
            <a:ext cx="18284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6494856" y="3464424"/>
            <a:ext cx="548470" cy="543270"/>
            <a:chOff x="6327380" y="3122617"/>
            <a:chExt cx="548470" cy="543270"/>
          </a:xfrm>
        </p:grpSpPr>
        <p:sp>
          <p:nvSpPr>
            <p:cNvPr id="75" name="Oval 74"/>
            <p:cNvSpPr/>
            <p:nvPr/>
          </p:nvSpPr>
          <p:spPr>
            <a:xfrm>
              <a:off x="6376854" y="3122617"/>
              <a:ext cx="449522" cy="4495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327380" y="3245003"/>
              <a:ext cx="548470" cy="420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70</a:t>
              </a:r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n-US" sz="15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1" name="Arc 80"/>
          <p:cNvSpPr/>
          <p:nvPr/>
        </p:nvSpPr>
        <p:spPr>
          <a:xfrm>
            <a:off x="9095717" y="2328867"/>
            <a:ext cx="1663184" cy="1663185"/>
          </a:xfrm>
          <a:prstGeom prst="arc">
            <a:avLst>
              <a:gd name="adj1" fmla="val 16200000"/>
              <a:gd name="adj2" fmla="val 1882771"/>
            </a:avLst>
          </a:prstGeom>
          <a:ln w="127000" cap="rnd">
            <a:solidFill>
              <a:schemeClr val="accent6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507699" y="2731589"/>
            <a:ext cx="83922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011848" y="4457441"/>
            <a:ext cx="182843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011847" y="4213795"/>
            <a:ext cx="18284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10316776" y="3467584"/>
            <a:ext cx="548470" cy="543270"/>
            <a:chOff x="8844371" y="3122617"/>
            <a:chExt cx="548470" cy="543270"/>
          </a:xfrm>
        </p:grpSpPr>
        <p:sp>
          <p:nvSpPr>
            <p:cNvPr id="82" name="Oval 81"/>
            <p:cNvSpPr/>
            <p:nvPr/>
          </p:nvSpPr>
          <p:spPr>
            <a:xfrm>
              <a:off x="8893845" y="3122617"/>
              <a:ext cx="449522" cy="44952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844371" y="3245003"/>
              <a:ext cx="548470" cy="420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70</a:t>
              </a:r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n-US" sz="15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Arc 66"/>
          <p:cNvSpPr/>
          <p:nvPr/>
        </p:nvSpPr>
        <p:spPr>
          <a:xfrm>
            <a:off x="4102292" y="2328867"/>
            <a:ext cx="1663184" cy="1663185"/>
          </a:xfrm>
          <a:prstGeom prst="arc">
            <a:avLst>
              <a:gd name="adj1" fmla="val 16200000"/>
              <a:gd name="adj2" fmla="val 12018602"/>
            </a:avLst>
          </a:prstGeom>
          <a:ln w="127000" cap="rnd">
            <a:solidFill>
              <a:schemeClr val="accent3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4514274" y="2731589"/>
            <a:ext cx="83922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</a:t>
            </a:r>
            <a:endParaRPr lang="en-US" sz="50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18423" y="4457441"/>
            <a:ext cx="182843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18422" y="4213795"/>
            <a:ext cx="18284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3902896" y="2590570"/>
            <a:ext cx="548470" cy="543270"/>
            <a:chOff x="3850946" y="3122617"/>
            <a:chExt cx="548470" cy="543270"/>
          </a:xfrm>
        </p:grpSpPr>
        <p:sp>
          <p:nvSpPr>
            <p:cNvPr id="68" name="Oval 67"/>
            <p:cNvSpPr/>
            <p:nvPr/>
          </p:nvSpPr>
          <p:spPr>
            <a:xfrm>
              <a:off x="3900420" y="3122617"/>
              <a:ext cx="449522" cy="449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850946" y="3245003"/>
              <a:ext cx="548470" cy="420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70</a:t>
              </a:r>
              <a:r>
                <a:rPr lang="en-US" sz="1500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n-US" sz="15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2" grpId="0"/>
      <p:bldP spid="74" grpId="0" animBg="1"/>
      <p:bldP spid="76" grpId="0"/>
      <p:bldP spid="77" grpId="0"/>
      <p:bldP spid="78" grpId="0"/>
      <p:bldP spid="81" grpId="0" animBg="1"/>
      <p:bldP spid="83" grpId="0"/>
      <p:bldP spid="84" grpId="0"/>
      <p:bldP spid="85" grpId="0"/>
      <p:bldP spid="67" grpId="0" animBg="1"/>
      <p:bldP spid="69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endCxn id="9" idx="2"/>
          </p:cNvCxnSpPr>
          <p:nvPr/>
        </p:nvCxnSpPr>
        <p:spPr>
          <a:xfrm>
            <a:off x="273877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 flipH="1" flipV="1">
            <a:off x="2738773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>
            <a:stCxn id="34" idx="0"/>
            <a:endCxn id="9" idx="0"/>
          </p:cNvCxnSpPr>
          <p:nvPr/>
        </p:nvCxnSpPr>
        <p:spPr>
          <a:xfrm flipH="1">
            <a:off x="3422194" y="6181724"/>
            <a:ext cx="5441728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130693" y="1430658"/>
            <a:ext cx="1216160" cy="1018040"/>
            <a:chOff x="1632170" y="1497781"/>
            <a:chExt cx="783776" cy="656094"/>
          </a:xfrm>
        </p:grpSpPr>
        <p:sp>
          <p:nvSpPr>
            <p:cNvPr id="25" name="Oval 24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26117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66411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cxnSp>
        <p:nvCxnSpPr>
          <p:cNvPr id="33" name="Straight Connector 32"/>
          <p:cNvCxnSpPr>
            <a:endCxn id="34" idx="2"/>
          </p:cNvCxnSpPr>
          <p:nvPr/>
        </p:nvCxnSpPr>
        <p:spPr>
          <a:xfrm flipH="1">
            <a:off x="954734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flipV="1">
            <a:off x="8180502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130693" y="2991424"/>
            <a:ext cx="1216160" cy="1018040"/>
            <a:chOff x="1632170" y="1497781"/>
            <a:chExt cx="783776" cy="656094"/>
          </a:xfrm>
        </p:grpSpPr>
        <p:sp>
          <p:nvSpPr>
            <p:cNvPr id="42" name="Oval 4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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61172" y="3257444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66411" y="3055757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130693" y="4567393"/>
            <a:ext cx="1216160" cy="1018040"/>
            <a:chOff x="1632170" y="1497781"/>
            <a:chExt cx="783776" cy="656094"/>
          </a:xfrm>
        </p:grpSpPr>
        <p:sp>
          <p:nvSpPr>
            <p:cNvPr id="48" name="Oval 4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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61172" y="4833413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66411" y="4631726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3</a:t>
            </a:r>
            <a:endParaRPr lang="en-US" sz="14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53" name="Group 52"/>
          <p:cNvGrpSpPr/>
          <p:nvPr/>
        </p:nvGrpSpPr>
        <p:grpSpPr>
          <a:xfrm flipH="1">
            <a:off x="8952644" y="1430658"/>
            <a:ext cx="1216160" cy="1018040"/>
            <a:chOff x="1632170" y="1497781"/>
            <a:chExt cx="783776" cy="656094"/>
          </a:xfrm>
        </p:grpSpPr>
        <p:sp>
          <p:nvSpPr>
            <p:cNvPr id="56" name="Oval 55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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 flipH="1">
            <a:off x="709373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7093732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6</a:t>
            </a:r>
            <a:endParaRPr lang="en-US" sz="14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59" name="Group 58"/>
          <p:cNvGrpSpPr/>
          <p:nvPr/>
        </p:nvGrpSpPr>
        <p:grpSpPr>
          <a:xfrm flipH="1">
            <a:off x="8952644" y="2985402"/>
            <a:ext cx="1216160" cy="1018040"/>
            <a:chOff x="1632170" y="1497781"/>
            <a:chExt cx="783776" cy="656094"/>
          </a:xfrm>
        </p:grpSpPr>
        <p:sp>
          <p:nvSpPr>
            <p:cNvPr id="62" name="Oval 6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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 flipH="1">
            <a:off x="7093732" y="325142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7093732" y="3049735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5</a:t>
            </a:r>
            <a:endParaRPr lang="en-US" sz="14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grpSp>
        <p:nvGrpSpPr>
          <p:cNvPr id="65" name="Group 64"/>
          <p:cNvGrpSpPr/>
          <p:nvPr/>
        </p:nvGrpSpPr>
        <p:grpSpPr>
          <a:xfrm flipH="1">
            <a:off x="8952644" y="4559791"/>
            <a:ext cx="1216160" cy="1018040"/>
            <a:chOff x="1632170" y="1497781"/>
            <a:chExt cx="783776" cy="656094"/>
          </a:xfrm>
        </p:grpSpPr>
        <p:sp>
          <p:nvSpPr>
            <p:cNvPr id="68" name="Oval 6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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 flipH="1">
            <a:off x="7093732" y="4825811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7093732" y="4624124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4</a:t>
            </a:r>
            <a:endParaRPr lang="en-US" sz="14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3" name="Freeform 72"/>
          <p:cNvSpPr/>
          <p:nvPr/>
        </p:nvSpPr>
        <p:spPr>
          <a:xfrm flipH="1">
            <a:off x="5696166" y="1691340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Freeform 73"/>
          <p:cNvSpPr/>
          <p:nvPr/>
        </p:nvSpPr>
        <p:spPr>
          <a:xfrm flipH="1">
            <a:off x="5696166" y="3246084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5" name="Freeform 74"/>
          <p:cNvSpPr/>
          <p:nvPr/>
        </p:nvSpPr>
        <p:spPr>
          <a:xfrm flipH="1">
            <a:off x="5696166" y="4835096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96166" y="179363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96166" y="334567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696166" y="4934437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3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" grpId="0"/>
      <p:bldP spid="28" grpId="0"/>
      <p:bldP spid="34" grpId="0" animBg="1"/>
      <p:bldP spid="40" grpId="0"/>
      <p:bldP spid="41" grpId="0"/>
      <p:bldP spid="46" grpId="0"/>
      <p:bldP spid="47" grpId="0"/>
      <p:bldP spid="54" grpId="0"/>
      <p:bldP spid="55" grpId="0"/>
      <p:bldP spid="60" grpId="0"/>
      <p:bldP spid="61" grpId="0"/>
      <p:bldP spid="66" grpId="0"/>
      <p:bldP spid="67" grpId="0"/>
      <p:bldP spid="73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7545324" y="3214688"/>
            <a:ext cx="3465576" cy="457200"/>
          </a:xfrm>
          <a:prstGeom prst="homePlat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363212" y="3214688"/>
            <a:ext cx="3465576" cy="4572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1181100" y="3214688"/>
            <a:ext cx="3465576" cy="457200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1673" y="3892973"/>
            <a:ext cx="1124430" cy="116955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0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</a:t>
            </a:r>
            <a:endParaRPr lang="en-US" sz="70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89421" y="2053708"/>
            <a:ext cx="2048934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</a:t>
            </a:r>
            <a:endParaRPr lang="en-US" sz="11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89421" y="2241089"/>
            <a:ext cx="2048934" cy="9725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57629" y="3892973"/>
            <a:ext cx="1124430" cy="116955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0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</a:t>
            </a:r>
            <a:endParaRPr lang="en-US" sz="70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95377" y="2053708"/>
            <a:ext cx="2048934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</a:t>
            </a:r>
            <a:endParaRPr lang="en-US" sz="11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95377" y="2241089"/>
            <a:ext cx="2048934" cy="9725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71885" y="1828801"/>
            <a:ext cx="1124430" cy="116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0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</a:t>
            </a:r>
            <a:endParaRPr lang="en-US" sz="70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09633" y="4122629"/>
            <a:ext cx="2048934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</a:t>
            </a:r>
            <a:endParaRPr lang="en-US" sz="11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9633" y="4310010"/>
            <a:ext cx="2048934" cy="9725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8" grpId="0"/>
      <p:bldP spid="9" grpId="0"/>
      <p:bldP spid="10" grpId="0"/>
      <p:bldP spid="14" grpId="0"/>
      <p:bldP spid="15" grpId="0"/>
      <p:bldP spid="16" grpId="0"/>
      <p:bldP spid="17" grpId="0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683125" y="3611879"/>
            <a:ext cx="1343024" cy="13430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683125" y="2085975"/>
            <a:ext cx="1343024" cy="134302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Teardrop 7"/>
          <p:cNvSpPr/>
          <p:nvPr/>
        </p:nvSpPr>
        <p:spPr>
          <a:xfrm flipH="1" flipV="1">
            <a:off x="6197600" y="2085975"/>
            <a:ext cx="1343024" cy="134302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Teardrop 9"/>
          <p:cNvSpPr/>
          <p:nvPr/>
        </p:nvSpPr>
        <p:spPr>
          <a:xfrm flipH="1">
            <a:off x="6197600" y="3611879"/>
            <a:ext cx="1343024" cy="1343024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2075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7314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2075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7314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1842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7081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1842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7081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 flipH="1">
            <a:off x="4877924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6392399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6378111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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4893437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/>
        </p:nvSpPr>
        <p:spPr>
          <a:xfrm>
            <a:off x="4162044" y="1799849"/>
            <a:ext cx="3858768" cy="3858768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Hexagon 4"/>
          <p:cNvSpPr/>
          <p:nvPr/>
        </p:nvSpPr>
        <p:spPr>
          <a:xfrm rot="5400000">
            <a:off x="5273040" y="3002285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Hexagon 6"/>
          <p:cNvSpPr/>
          <p:nvPr/>
        </p:nvSpPr>
        <p:spPr>
          <a:xfrm rot="5400000">
            <a:off x="3535680" y="3002285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Hexagon 7"/>
          <p:cNvSpPr/>
          <p:nvPr/>
        </p:nvSpPr>
        <p:spPr>
          <a:xfrm rot="5400000">
            <a:off x="4413410" y="1487429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Hexagon 10"/>
          <p:cNvSpPr/>
          <p:nvPr/>
        </p:nvSpPr>
        <p:spPr>
          <a:xfrm rot="5400000">
            <a:off x="7010399" y="3002285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Hexagon 11"/>
          <p:cNvSpPr/>
          <p:nvPr/>
        </p:nvSpPr>
        <p:spPr>
          <a:xfrm rot="5400000">
            <a:off x="6150769" y="1487429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Hexagon 12"/>
          <p:cNvSpPr/>
          <p:nvPr/>
        </p:nvSpPr>
        <p:spPr>
          <a:xfrm rot="5400000">
            <a:off x="4413410" y="4517141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Hexagon 13"/>
          <p:cNvSpPr/>
          <p:nvPr/>
        </p:nvSpPr>
        <p:spPr>
          <a:xfrm rot="5400000">
            <a:off x="6150769" y="4517141"/>
            <a:ext cx="1645920" cy="1463040"/>
          </a:xfrm>
          <a:prstGeom prst="hexagon">
            <a:avLst>
              <a:gd name="adj" fmla="val 26757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 flipH="1">
            <a:off x="4759657" y="17880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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6497016" y="17880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881927" y="330291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flipH="1">
            <a:off x="7356646" y="330291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 flipH="1">
            <a:off x="4759657" y="4796843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 flipH="1">
            <a:off x="6497016" y="4796843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64479" y="3483011"/>
            <a:ext cx="1463041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dirty="0">
                <a:solidFill>
                  <a:schemeClr val="bg1"/>
                </a:solidFill>
                <a:cs typeface="+mn-ea"/>
                <a:sym typeface="+mn-lt"/>
              </a:rPr>
              <a:t>Lorem ipsum dolor sit amet</a:t>
            </a:r>
            <a:endParaRPr lang="en-US" sz="1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79603" y="1977609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84842" y="1772477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39233" y="3494436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44472" y="3289304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76984" y="5001975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82223" y="4796843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80664" y="5001975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85903" y="4796843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13284" y="3530199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8523" y="3325067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90189" y="2006664"/>
            <a:ext cx="1944593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95428" y="1801532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8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985963"/>
            <a:ext cx="12192000" cy="28946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399" y="1572340"/>
            <a:ext cx="1971671" cy="3713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2886070" y="1570198"/>
            <a:ext cx="223836" cy="41576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Right Triangle 7"/>
          <p:cNvSpPr/>
          <p:nvPr/>
        </p:nvSpPr>
        <p:spPr>
          <a:xfrm flipH="1">
            <a:off x="685799" y="1570198"/>
            <a:ext cx="228600" cy="41576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ight Triangle 10"/>
          <p:cNvSpPr/>
          <p:nvPr/>
        </p:nvSpPr>
        <p:spPr>
          <a:xfrm flipV="1">
            <a:off x="2886070" y="4880607"/>
            <a:ext cx="223836" cy="40291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ight Triangle 11"/>
          <p:cNvSpPr/>
          <p:nvPr/>
        </p:nvSpPr>
        <p:spPr>
          <a:xfrm flipH="1" flipV="1">
            <a:off x="685799" y="4880607"/>
            <a:ext cx="228600" cy="40291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714741" y="1570198"/>
            <a:ext cx="1971671" cy="37133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ight Triangle 23"/>
          <p:cNvSpPr/>
          <p:nvPr/>
        </p:nvSpPr>
        <p:spPr>
          <a:xfrm>
            <a:off x="5686412" y="1570198"/>
            <a:ext cx="223836" cy="415765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ight Triangle 24"/>
          <p:cNvSpPr/>
          <p:nvPr/>
        </p:nvSpPr>
        <p:spPr>
          <a:xfrm flipH="1">
            <a:off x="3486141" y="1570198"/>
            <a:ext cx="228600" cy="415765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ight Triangle 25"/>
          <p:cNvSpPr/>
          <p:nvPr/>
        </p:nvSpPr>
        <p:spPr>
          <a:xfrm flipV="1">
            <a:off x="5686412" y="4880607"/>
            <a:ext cx="223836" cy="40291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ight Triangle 26"/>
          <p:cNvSpPr/>
          <p:nvPr/>
        </p:nvSpPr>
        <p:spPr>
          <a:xfrm flipH="1" flipV="1">
            <a:off x="3486141" y="4880607"/>
            <a:ext cx="228600" cy="40291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519847" y="1570198"/>
            <a:ext cx="1971671" cy="37133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ight Triangle 28"/>
          <p:cNvSpPr/>
          <p:nvPr/>
        </p:nvSpPr>
        <p:spPr>
          <a:xfrm>
            <a:off x="8491518" y="1570198"/>
            <a:ext cx="223836" cy="41576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ight Triangle 29"/>
          <p:cNvSpPr/>
          <p:nvPr/>
        </p:nvSpPr>
        <p:spPr>
          <a:xfrm flipH="1">
            <a:off x="6291247" y="1570198"/>
            <a:ext cx="228600" cy="41576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ight Triangle 30"/>
          <p:cNvSpPr/>
          <p:nvPr/>
        </p:nvSpPr>
        <p:spPr>
          <a:xfrm flipV="1">
            <a:off x="8491518" y="4880607"/>
            <a:ext cx="223836" cy="402910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ight Triangle 31"/>
          <p:cNvSpPr/>
          <p:nvPr/>
        </p:nvSpPr>
        <p:spPr>
          <a:xfrm flipH="1" flipV="1">
            <a:off x="6291247" y="4880607"/>
            <a:ext cx="228600" cy="402910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329717" y="1570198"/>
            <a:ext cx="1971671" cy="37133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ight Triangle 33"/>
          <p:cNvSpPr/>
          <p:nvPr/>
        </p:nvSpPr>
        <p:spPr>
          <a:xfrm>
            <a:off x="11301388" y="1570198"/>
            <a:ext cx="223836" cy="41576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Right Triangle 34"/>
          <p:cNvSpPr/>
          <p:nvPr/>
        </p:nvSpPr>
        <p:spPr>
          <a:xfrm flipH="1">
            <a:off x="9101117" y="1570198"/>
            <a:ext cx="228600" cy="41576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ight Triangle 35"/>
          <p:cNvSpPr/>
          <p:nvPr/>
        </p:nvSpPr>
        <p:spPr>
          <a:xfrm flipV="1">
            <a:off x="11301388" y="4880607"/>
            <a:ext cx="223836" cy="402910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Right Triangle 36"/>
          <p:cNvSpPr/>
          <p:nvPr/>
        </p:nvSpPr>
        <p:spPr>
          <a:xfrm flipH="1" flipV="1">
            <a:off x="9101117" y="4880607"/>
            <a:ext cx="228600" cy="402910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964427" y="3525479"/>
            <a:ext cx="1862086" cy="116558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ad. 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964427" y="3289119"/>
            <a:ext cx="1862086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46318" y="2449343"/>
            <a:ext cx="125399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3767150" y="3525479"/>
            <a:ext cx="1862086" cy="116558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ad. 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Title 13"/>
          <p:cNvSpPr txBox="1"/>
          <p:nvPr/>
        </p:nvSpPr>
        <p:spPr>
          <a:xfrm>
            <a:off x="3767150" y="3289119"/>
            <a:ext cx="1862086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049041" y="2449343"/>
            <a:ext cx="125399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6579404" y="3525479"/>
            <a:ext cx="1862086" cy="116558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ad. 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itle 13"/>
          <p:cNvSpPr txBox="1"/>
          <p:nvPr/>
        </p:nvSpPr>
        <p:spPr>
          <a:xfrm>
            <a:off x="6579404" y="3289119"/>
            <a:ext cx="1862086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861295" y="2449343"/>
            <a:ext cx="125399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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Content Placeholder 2"/>
          <p:cNvSpPr txBox="1"/>
          <p:nvPr/>
        </p:nvSpPr>
        <p:spPr>
          <a:xfrm>
            <a:off x="9392569" y="3525479"/>
            <a:ext cx="1862086" cy="116558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 ad. 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itle 13"/>
          <p:cNvSpPr txBox="1"/>
          <p:nvPr/>
        </p:nvSpPr>
        <p:spPr>
          <a:xfrm>
            <a:off x="9392569" y="3289119"/>
            <a:ext cx="1862086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674460" y="2449343"/>
            <a:ext cx="125399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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94" y="202530"/>
            <a:ext cx="6768254" cy="6768254"/>
          </a:xfrm>
          <a:prstGeom prst="rect">
            <a:avLst/>
          </a:prstGeom>
        </p:spPr>
      </p:pic>
      <p:sp>
        <p:nvSpPr>
          <p:cNvPr id="3" name="Text Box 3"/>
          <p:cNvSpPr>
            <a:spLocks noChangeArrowheads="1"/>
          </p:cNvSpPr>
          <p:nvPr/>
        </p:nvSpPr>
        <p:spPr bwMode="auto">
          <a:xfrm>
            <a:off x="2461753" y="2752266"/>
            <a:ext cx="1723549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Calibri" panose="020F0502020204030204" pitchFamily="34" charset="0"/>
              </a:rPr>
              <a:t>目录</a:t>
            </a:r>
            <a:endParaRPr lang="en-US" altLang="zh-CN" sz="6000" dirty="0" smtClean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COMPANY</a:t>
            </a:r>
            <a:endParaRPr lang="zh-CN" altLang="en-US" sz="2400" dirty="0" smtClean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21" name="PA_组合 20"/>
          <p:cNvGrpSpPr/>
          <p:nvPr>
            <p:custDataLst>
              <p:tags r:id="rId2"/>
            </p:custDataLst>
          </p:nvPr>
        </p:nvGrpSpPr>
        <p:grpSpPr>
          <a:xfrm>
            <a:off x="7010404" y="1423524"/>
            <a:ext cx="727831" cy="727831"/>
            <a:chOff x="7010404" y="1250101"/>
            <a:chExt cx="727831" cy="727831"/>
          </a:xfrm>
        </p:grpSpPr>
        <p:sp>
          <p:nvSpPr>
            <p:cNvPr id="4" name="椭圆 1"/>
            <p:cNvSpPr>
              <a:spLocks noChangeArrowheads="1"/>
            </p:cNvSpPr>
            <p:nvPr/>
          </p:nvSpPr>
          <p:spPr bwMode="auto">
            <a:xfrm>
              <a:off x="7010404" y="1250101"/>
              <a:ext cx="727831" cy="727831"/>
            </a:xfrm>
            <a:prstGeom prst="round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5" name="TextBox 32"/>
            <p:cNvSpPr txBox="1">
              <a:spLocks noChangeArrowheads="1"/>
            </p:cNvSpPr>
            <p:nvPr/>
          </p:nvSpPr>
          <p:spPr bwMode="auto">
            <a:xfrm>
              <a:off x="7073597" y="1328276"/>
              <a:ext cx="6014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3"/>
            </p:custDataLst>
          </p:nvPr>
        </p:nvGrpSpPr>
        <p:grpSpPr>
          <a:xfrm>
            <a:off x="7926360" y="1380518"/>
            <a:ext cx="2892585" cy="770405"/>
            <a:chOff x="7926360" y="1207095"/>
            <a:chExt cx="2892585" cy="770405"/>
          </a:xfrm>
        </p:grpSpPr>
        <p:sp>
          <p:nvSpPr>
            <p:cNvPr id="6" name="矩形 5"/>
            <p:cNvSpPr/>
            <p:nvPr/>
          </p:nvSpPr>
          <p:spPr>
            <a:xfrm>
              <a:off x="7926360" y="1669723"/>
              <a:ext cx="22156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Please add the title here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7" name="TextBox 76"/>
            <p:cNvSpPr txBox="1"/>
            <p:nvPr/>
          </p:nvSpPr>
          <p:spPr>
            <a:xfrm>
              <a:off x="7926360" y="1207095"/>
              <a:ext cx="28925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上半年工作概述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4"/>
            </p:custDataLst>
          </p:nvPr>
        </p:nvGrpSpPr>
        <p:grpSpPr>
          <a:xfrm>
            <a:off x="7010404" y="2656557"/>
            <a:ext cx="727831" cy="727831"/>
            <a:chOff x="7010404" y="2483134"/>
            <a:chExt cx="727831" cy="727831"/>
          </a:xfrm>
        </p:grpSpPr>
        <p:sp>
          <p:nvSpPr>
            <p:cNvPr id="8" name="椭圆 1"/>
            <p:cNvSpPr>
              <a:spLocks noChangeArrowheads="1"/>
            </p:cNvSpPr>
            <p:nvPr/>
          </p:nvSpPr>
          <p:spPr bwMode="auto">
            <a:xfrm>
              <a:off x="7010404" y="2483134"/>
              <a:ext cx="727831" cy="727831"/>
            </a:xfrm>
            <a:prstGeom prst="round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" name="TextBox 32"/>
            <p:cNvSpPr txBox="1">
              <a:spLocks noChangeArrowheads="1"/>
            </p:cNvSpPr>
            <p:nvPr/>
          </p:nvSpPr>
          <p:spPr bwMode="auto">
            <a:xfrm>
              <a:off x="7073597" y="2561309"/>
              <a:ext cx="6014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3" name="PA_组合 22"/>
          <p:cNvGrpSpPr/>
          <p:nvPr>
            <p:custDataLst>
              <p:tags r:id="rId5"/>
            </p:custDataLst>
          </p:nvPr>
        </p:nvGrpSpPr>
        <p:grpSpPr>
          <a:xfrm>
            <a:off x="7926360" y="2613551"/>
            <a:ext cx="2892585" cy="770405"/>
            <a:chOff x="7926360" y="2440128"/>
            <a:chExt cx="2892585" cy="770405"/>
          </a:xfrm>
        </p:grpSpPr>
        <p:sp>
          <p:nvSpPr>
            <p:cNvPr id="10" name="矩形 9"/>
            <p:cNvSpPr/>
            <p:nvPr/>
          </p:nvSpPr>
          <p:spPr>
            <a:xfrm>
              <a:off x="7926360" y="2902756"/>
              <a:ext cx="22156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Please add the title here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1" name="TextBox 76"/>
            <p:cNvSpPr txBox="1"/>
            <p:nvPr/>
          </p:nvSpPr>
          <p:spPr>
            <a:xfrm>
              <a:off x="7926360" y="2440128"/>
              <a:ext cx="28925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上半年工作完成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8" name="PA_组合 27"/>
          <p:cNvGrpSpPr/>
          <p:nvPr>
            <p:custDataLst>
              <p:tags r:id="rId6"/>
            </p:custDataLst>
          </p:nvPr>
        </p:nvGrpSpPr>
        <p:grpSpPr>
          <a:xfrm>
            <a:off x="7010404" y="3932596"/>
            <a:ext cx="727831" cy="727831"/>
            <a:chOff x="7010404" y="3759173"/>
            <a:chExt cx="727831" cy="727831"/>
          </a:xfrm>
        </p:grpSpPr>
        <p:sp>
          <p:nvSpPr>
            <p:cNvPr id="12" name="椭圆 1"/>
            <p:cNvSpPr>
              <a:spLocks noChangeArrowheads="1"/>
            </p:cNvSpPr>
            <p:nvPr/>
          </p:nvSpPr>
          <p:spPr bwMode="auto">
            <a:xfrm>
              <a:off x="7010404" y="3759173"/>
              <a:ext cx="727831" cy="727831"/>
            </a:xfrm>
            <a:prstGeom prst="round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3" name="TextBox 32"/>
            <p:cNvSpPr txBox="1">
              <a:spLocks noChangeArrowheads="1"/>
            </p:cNvSpPr>
            <p:nvPr/>
          </p:nvSpPr>
          <p:spPr bwMode="auto">
            <a:xfrm>
              <a:off x="7073597" y="3837348"/>
              <a:ext cx="6014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7"/>
            </p:custDataLst>
          </p:nvPr>
        </p:nvGrpSpPr>
        <p:grpSpPr>
          <a:xfrm>
            <a:off x="7926360" y="3889590"/>
            <a:ext cx="2892585" cy="770405"/>
            <a:chOff x="7926360" y="3716167"/>
            <a:chExt cx="2892585" cy="770405"/>
          </a:xfrm>
        </p:grpSpPr>
        <p:sp>
          <p:nvSpPr>
            <p:cNvPr id="14" name="矩形 13"/>
            <p:cNvSpPr/>
            <p:nvPr/>
          </p:nvSpPr>
          <p:spPr>
            <a:xfrm>
              <a:off x="7926360" y="4178795"/>
              <a:ext cx="22156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Please add the title here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5" name="TextBox 76"/>
            <p:cNvSpPr txBox="1"/>
            <p:nvPr/>
          </p:nvSpPr>
          <p:spPr>
            <a:xfrm>
              <a:off x="7926360" y="3716167"/>
              <a:ext cx="28925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上半年成果展示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5" name="PA_组合 24"/>
          <p:cNvGrpSpPr/>
          <p:nvPr>
            <p:custDataLst>
              <p:tags r:id="rId8"/>
            </p:custDataLst>
          </p:nvPr>
        </p:nvGrpSpPr>
        <p:grpSpPr>
          <a:xfrm>
            <a:off x="7010404" y="5165629"/>
            <a:ext cx="727831" cy="727831"/>
            <a:chOff x="7010404" y="4992206"/>
            <a:chExt cx="727831" cy="727831"/>
          </a:xfrm>
        </p:grpSpPr>
        <p:sp>
          <p:nvSpPr>
            <p:cNvPr id="16" name="椭圆 1"/>
            <p:cNvSpPr>
              <a:spLocks noChangeArrowheads="1"/>
            </p:cNvSpPr>
            <p:nvPr/>
          </p:nvSpPr>
          <p:spPr bwMode="auto">
            <a:xfrm>
              <a:off x="7010404" y="4992206"/>
              <a:ext cx="727831" cy="727831"/>
            </a:xfrm>
            <a:prstGeom prst="round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7" name="TextBox 32"/>
            <p:cNvSpPr txBox="1">
              <a:spLocks noChangeArrowheads="1"/>
            </p:cNvSpPr>
            <p:nvPr/>
          </p:nvSpPr>
          <p:spPr bwMode="auto">
            <a:xfrm>
              <a:off x="7073597" y="5070381"/>
              <a:ext cx="60144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6" name="PA_组合 25"/>
          <p:cNvGrpSpPr/>
          <p:nvPr>
            <p:custDataLst>
              <p:tags r:id="rId9"/>
            </p:custDataLst>
          </p:nvPr>
        </p:nvGrpSpPr>
        <p:grpSpPr>
          <a:xfrm>
            <a:off x="7926360" y="5122623"/>
            <a:ext cx="2892585" cy="770405"/>
            <a:chOff x="7926360" y="4949200"/>
            <a:chExt cx="2892585" cy="770405"/>
          </a:xfrm>
        </p:grpSpPr>
        <p:sp>
          <p:nvSpPr>
            <p:cNvPr id="18" name="矩形 17"/>
            <p:cNvSpPr/>
            <p:nvPr/>
          </p:nvSpPr>
          <p:spPr>
            <a:xfrm>
              <a:off x="7926360" y="5411828"/>
              <a:ext cx="22156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Please add the title here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9" name="TextBox 76"/>
            <p:cNvSpPr txBox="1"/>
            <p:nvPr/>
          </p:nvSpPr>
          <p:spPr>
            <a:xfrm>
              <a:off x="7926360" y="4949200"/>
              <a:ext cx="28925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下半年工作计划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0000" fill="hold" nodeType="withEffect" p14:presetBounceEnd="7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0000" fill="hold" nodeType="withEffect" p14:presetBounceEnd="7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0000" fill="hold" nodeType="withEffect" p14:presetBounceEnd="7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accel="50000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1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ac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 rot="8100000" flipH="1" flipV="1">
            <a:off x="7269630" y="2918157"/>
            <a:ext cx="3079921" cy="1545506"/>
          </a:xfrm>
          <a:custGeom>
            <a:avLst/>
            <a:gdLst>
              <a:gd name="connsiteX0" fmla="*/ 2309584 w 3079921"/>
              <a:gd name="connsiteY0" fmla="*/ 4010 h 1545506"/>
              <a:gd name="connsiteX1" fmla="*/ 3079921 w 3079921"/>
              <a:gd name="connsiteY1" fmla="*/ 774348 h 1545506"/>
              <a:gd name="connsiteX2" fmla="*/ 2309584 w 3079921"/>
              <a:gd name="connsiteY2" fmla="*/ 1544685 h 1545506"/>
              <a:gd name="connsiteX3" fmla="*/ 1545506 w 3079921"/>
              <a:gd name="connsiteY3" fmla="*/ 1544685 h 1545506"/>
              <a:gd name="connsiteX4" fmla="*/ 1545506 w 3079921"/>
              <a:gd name="connsiteY4" fmla="*/ 1545506 h 1545506"/>
              <a:gd name="connsiteX5" fmla="*/ 0 w 3079921"/>
              <a:gd name="connsiteY5" fmla="*/ 1545506 h 1545506"/>
              <a:gd name="connsiteX6" fmla="*/ 0 w 3079921"/>
              <a:gd name="connsiteY6" fmla="*/ 0 h 1545506"/>
              <a:gd name="connsiteX7" fmla="*/ 1545506 w 3079921"/>
              <a:gd name="connsiteY7" fmla="*/ 0 h 1545506"/>
              <a:gd name="connsiteX8" fmla="*/ 1545506 w 3079921"/>
              <a:gd name="connsiteY8" fmla="*/ 4010 h 15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9921" h="1545506">
                <a:moveTo>
                  <a:pt x="2309584" y="4010"/>
                </a:moveTo>
                <a:lnTo>
                  <a:pt x="3079921" y="774348"/>
                </a:lnTo>
                <a:lnTo>
                  <a:pt x="2309584" y="1544685"/>
                </a:lnTo>
                <a:lnTo>
                  <a:pt x="1545506" y="1544685"/>
                </a:lnTo>
                <a:lnTo>
                  <a:pt x="1545506" y="1545506"/>
                </a:lnTo>
                <a:lnTo>
                  <a:pt x="0" y="1545506"/>
                </a:lnTo>
                <a:lnTo>
                  <a:pt x="0" y="0"/>
                </a:lnTo>
                <a:lnTo>
                  <a:pt x="1545506" y="0"/>
                </a:lnTo>
                <a:lnTo>
                  <a:pt x="1545506" y="4010"/>
                </a:lnTo>
                <a:close/>
              </a:path>
            </a:pathLst>
          </a:cu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18900000" flipV="1">
            <a:off x="6487739" y="2333626"/>
            <a:ext cx="1545506" cy="1782963"/>
          </a:xfrm>
          <a:custGeom>
            <a:avLst/>
            <a:gdLst>
              <a:gd name="connsiteX0" fmla="*/ 0 w 1554480"/>
              <a:gd name="connsiteY0" fmla="*/ 1793316 h 1793316"/>
              <a:gd name="connsiteX1" fmla="*/ 0 w 1554480"/>
              <a:gd name="connsiteY1" fmla="*/ 238836 h 1793316"/>
              <a:gd name="connsiteX2" fmla="*/ 600032 w 1554480"/>
              <a:gd name="connsiteY2" fmla="*/ 238836 h 1793316"/>
              <a:gd name="connsiteX3" fmla="*/ 777240 w 1554480"/>
              <a:gd name="connsiteY3" fmla="*/ 0 h 1793316"/>
              <a:gd name="connsiteX4" fmla="*/ 954448 w 1554480"/>
              <a:gd name="connsiteY4" fmla="*/ 238836 h 1793316"/>
              <a:gd name="connsiteX5" fmla="*/ 1554480 w 1554480"/>
              <a:gd name="connsiteY5" fmla="*/ 238836 h 1793316"/>
              <a:gd name="connsiteX6" fmla="*/ 1554480 w 1554480"/>
              <a:gd name="connsiteY6" fmla="*/ 1793316 h 179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480" h="1793316">
                <a:moveTo>
                  <a:pt x="0" y="1793316"/>
                </a:moveTo>
                <a:lnTo>
                  <a:pt x="0" y="238836"/>
                </a:lnTo>
                <a:lnTo>
                  <a:pt x="600032" y="238836"/>
                </a:lnTo>
                <a:lnTo>
                  <a:pt x="777240" y="0"/>
                </a:lnTo>
                <a:lnTo>
                  <a:pt x="954448" y="238836"/>
                </a:lnTo>
                <a:lnTo>
                  <a:pt x="1554480" y="238836"/>
                </a:lnTo>
                <a:lnTo>
                  <a:pt x="1554480" y="1793316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3500000" flipV="1">
            <a:off x="5397186" y="3257972"/>
            <a:ext cx="1545506" cy="1782963"/>
          </a:xfrm>
          <a:custGeom>
            <a:avLst/>
            <a:gdLst>
              <a:gd name="connsiteX0" fmla="*/ 0 w 1554480"/>
              <a:gd name="connsiteY0" fmla="*/ 1793316 h 1793316"/>
              <a:gd name="connsiteX1" fmla="*/ 0 w 1554480"/>
              <a:gd name="connsiteY1" fmla="*/ 238836 h 1793316"/>
              <a:gd name="connsiteX2" fmla="*/ 600032 w 1554480"/>
              <a:gd name="connsiteY2" fmla="*/ 238836 h 1793316"/>
              <a:gd name="connsiteX3" fmla="*/ 777240 w 1554480"/>
              <a:gd name="connsiteY3" fmla="*/ 0 h 1793316"/>
              <a:gd name="connsiteX4" fmla="*/ 954448 w 1554480"/>
              <a:gd name="connsiteY4" fmla="*/ 238836 h 1793316"/>
              <a:gd name="connsiteX5" fmla="*/ 1554480 w 1554480"/>
              <a:gd name="connsiteY5" fmla="*/ 238836 h 1793316"/>
              <a:gd name="connsiteX6" fmla="*/ 1554480 w 1554480"/>
              <a:gd name="connsiteY6" fmla="*/ 1793316 h 179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480" h="1793316">
                <a:moveTo>
                  <a:pt x="0" y="1793316"/>
                </a:moveTo>
                <a:lnTo>
                  <a:pt x="0" y="238836"/>
                </a:lnTo>
                <a:lnTo>
                  <a:pt x="600032" y="238836"/>
                </a:lnTo>
                <a:lnTo>
                  <a:pt x="777240" y="0"/>
                </a:lnTo>
                <a:lnTo>
                  <a:pt x="954448" y="238836"/>
                </a:lnTo>
                <a:lnTo>
                  <a:pt x="1554480" y="238836"/>
                </a:lnTo>
                <a:lnTo>
                  <a:pt x="1554480" y="1793316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18900000" flipV="1">
            <a:off x="4306632" y="2333626"/>
            <a:ext cx="1545506" cy="1782963"/>
          </a:xfrm>
          <a:custGeom>
            <a:avLst/>
            <a:gdLst>
              <a:gd name="connsiteX0" fmla="*/ 0 w 1554480"/>
              <a:gd name="connsiteY0" fmla="*/ 1793316 h 1793316"/>
              <a:gd name="connsiteX1" fmla="*/ 0 w 1554480"/>
              <a:gd name="connsiteY1" fmla="*/ 238836 h 1793316"/>
              <a:gd name="connsiteX2" fmla="*/ 600032 w 1554480"/>
              <a:gd name="connsiteY2" fmla="*/ 238836 h 1793316"/>
              <a:gd name="connsiteX3" fmla="*/ 777240 w 1554480"/>
              <a:gd name="connsiteY3" fmla="*/ 0 h 1793316"/>
              <a:gd name="connsiteX4" fmla="*/ 954448 w 1554480"/>
              <a:gd name="connsiteY4" fmla="*/ 238836 h 1793316"/>
              <a:gd name="connsiteX5" fmla="*/ 1554480 w 1554480"/>
              <a:gd name="connsiteY5" fmla="*/ 238836 h 1793316"/>
              <a:gd name="connsiteX6" fmla="*/ 1554480 w 1554480"/>
              <a:gd name="connsiteY6" fmla="*/ 1793316 h 179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480" h="1793316">
                <a:moveTo>
                  <a:pt x="0" y="1793316"/>
                </a:moveTo>
                <a:lnTo>
                  <a:pt x="0" y="238836"/>
                </a:lnTo>
                <a:lnTo>
                  <a:pt x="600032" y="238836"/>
                </a:lnTo>
                <a:lnTo>
                  <a:pt x="777240" y="0"/>
                </a:lnTo>
                <a:lnTo>
                  <a:pt x="954448" y="238836"/>
                </a:lnTo>
                <a:lnTo>
                  <a:pt x="1554480" y="238836"/>
                </a:lnTo>
                <a:lnTo>
                  <a:pt x="1554480" y="1793316"/>
                </a:ln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3500000" flipV="1">
            <a:off x="3216079" y="3257972"/>
            <a:ext cx="1545506" cy="1782963"/>
          </a:xfrm>
          <a:custGeom>
            <a:avLst/>
            <a:gdLst>
              <a:gd name="connsiteX0" fmla="*/ 0 w 1554480"/>
              <a:gd name="connsiteY0" fmla="*/ 1793316 h 1793316"/>
              <a:gd name="connsiteX1" fmla="*/ 0 w 1554480"/>
              <a:gd name="connsiteY1" fmla="*/ 238836 h 1793316"/>
              <a:gd name="connsiteX2" fmla="*/ 600032 w 1554480"/>
              <a:gd name="connsiteY2" fmla="*/ 238836 h 1793316"/>
              <a:gd name="connsiteX3" fmla="*/ 777240 w 1554480"/>
              <a:gd name="connsiteY3" fmla="*/ 0 h 1793316"/>
              <a:gd name="connsiteX4" fmla="*/ 954448 w 1554480"/>
              <a:gd name="connsiteY4" fmla="*/ 238836 h 1793316"/>
              <a:gd name="connsiteX5" fmla="*/ 1554480 w 1554480"/>
              <a:gd name="connsiteY5" fmla="*/ 238836 h 1793316"/>
              <a:gd name="connsiteX6" fmla="*/ 1554480 w 1554480"/>
              <a:gd name="connsiteY6" fmla="*/ 1793316 h 179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480" h="1793316">
                <a:moveTo>
                  <a:pt x="0" y="1793316"/>
                </a:moveTo>
                <a:lnTo>
                  <a:pt x="0" y="238836"/>
                </a:lnTo>
                <a:lnTo>
                  <a:pt x="600032" y="238836"/>
                </a:lnTo>
                <a:lnTo>
                  <a:pt x="777240" y="0"/>
                </a:lnTo>
                <a:lnTo>
                  <a:pt x="954448" y="238836"/>
                </a:lnTo>
                <a:lnTo>
                  <a:pt x="1554480" y="238836"/>
                </a:lnTo>
                <a:lnTo>
                  <a:pt x="1554480" y="1793316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 rot="18900000" flipV="1">
            <a:off x="2125524" y="2333625"/>
            <a:ext cx="1545506" cy="1782963"/>
          </a:xfrm>
          <a:custGeom>
            <a:avLst/>
            <a:gdLst>
              <a:gd name="connsiteX0" fmla="*/ 0 w 1554480"/>
              <a:gd name="connsiteY0" fmla="*/ 1793316 h 1793316"/>
              <a:gd name="connsiteX1" fmla="*/ 0 w 1554480"/>
              <a:gd name="connsiteY1" fmla="*/ 238836 h 1793316"/>
              <a:gd name="connsiteX2" fmla="*/ 600032 w 1554480"/>
              <a:gd name="connsiteY2" fmla="*/ 238836 h 1793316"/>
              <a:gd name="connsiteX3" fmla="*/ 777240 w 1554480"/>
              <a:gd name="connsiteY3" fmla="*/ 0 h 1793316"/>
              <a:gd name="connsiteX4" fmla="*/ 954448 w 1554480"/>
              <a:gd name="connsiteY4" fmla="*/ 238836 h 1793316"/>
              <a:gd name="connsiteX5" fmla="*/ 1554480 w 1554480"/>
              <a:gd name="connsiteY5" fmla="*/ 238836 h 1793316"/>
              <a:gd name="connsiteX6" fmla="*/ 1554480 w 1554480"/>
              <a:gd name="connsiteY6" fmla="*/ 1793316 h 179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480" h="1793316">
                <a:moveTo>
                  <a:pt x="0" y="1793316"/>
                </a:moveTo>
                <a:lnTo>
                  <a:pt x="0" y="238836"/>
                </a:lnTo>
                <a:lnTo>
                  <a:pt x="600032" y="238836"/>
                </a:lnTo>
                <a:lnTo>
                  <a:pt x="777240" y="0"/>
                </a:lnTo>
                <a:lnTo>
                  <a:pt x="954448" y="238836"/>
                </a:lnTo>
                <a:lnTo>
                  <a:pt x="1554480" y="238836"/>
                </a:lnTo>
                <a:lnTo>
                  <a:pt x="1554480" y="1793316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77697" y="2754144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58804" y="2754144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46262" y="2754144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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67240" y="3877298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62680" y="3877298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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637160" y="3877298"/>
            <a:ext cx="1253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</a:t>
            </a:r>
            <a:endParaRPr lang="en-US" sz="4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41122" y="1640740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0830" y="1640740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8514" y="1640740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30296" y="5455424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07980" y="5455424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98735" y="5455424"/>
            <a:ext cx="1944593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1" grpId="0" animBg="1"/>
      <p:bldP spid="8" grpId="0" animBg="1"/>
      <p:bldP spid="9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/>
          <p:cNvSpPr/>
          <p:nvPr/>
        </p:nvSpPr>
        <p:spPr>
          <a:xfrm>
            <a:off x="4597545" y="2496639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 rot="2700000">
            <a:off x="5358614" y="1779545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 flipH="1">
            <a:off x="7126428" y="2502989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 rot="18900000" flipH="1">
            <a:off x="6365359" y="1785895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Freeform 36"/>
          <p:cNvSpPr/>
          <p:nvPr/>
        </p:nvSpPr>
        <p:spPr>
          <a:xfrm flipH="1" flipV="1">
            <a:off x="7120078" y="3633772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>
          <a:xfrm rot="2700000" flipH="1" flipV="1">
            <a:off x="6359009" y="4350866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0" name="Freeform 39"/>
          <p:cNvSpPr/>
          <p:nvPr/>
        </p:nvSpPr>
        <p:spPr>
          <a:xfrm flipV="1">
            <a:off x="4603895" y="3640122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Freeform 40"/>
          <p:cNvSpPr/>
          <p:nvPr/>
        </p:nvSpPr>
        <p:spPr>
          <a:xfrm rot="18900000" flipV="1">
            <a:off x="5364964" y="4357216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4228147" y="3640122"/>
            <a:ext cx="640080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988573" y="1591830"/>
            <a:ext cx="0" cy="640080"/>
          </a:xfrm>
          <a:prstGeom prst="line">
            <a:avLst/>
          </a:prstGeom>
          <a:ln w="1905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221004" y="2133195"/>
            <a:ext cx="692928" cy="640080"/>
            <a:chOff x="4228147" y="2074893"/>
            <a:chExt cx="692928" cy="640080"/>
          </a:xfrm>
        </p:grpSpPr>
        <p:cxnSp>
          <p:nvCxnSpPr>
            <p:cNvPr id="14" name="Straight Connector 13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4228147" y="2166249"/>
              <a:ext cx="466625" cy="0"/>
            </a:xfrm>
            <a:prstGeom prst="line">
              <a:avLst/>
            </a:prstGeom>
            <a:ln w="19050">
              <a:solidFill>
                <a:schemeClr val="accent3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 flipV="1">
            <a:off x="4228147" y="4398946"/>
            <a:ext cx="864389" cy="640080"/>
            <a:chOff x="4056686" y="2074893"/>
            <a:chExt cx="864389" cy="640080"/>
          </a:xfrm>
        </p:grpSpPr>
        <p:cxnSp>
          <p:nvCxnSpPr>
            <p:cNvPr id="22" name="Straight Connector 21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solidFill>
                <a:schemeClr val="accent5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 flipV="1">
              <a:off x="4056686" y="2166249"/>
              <a:ext cx="638087" cy="0"/>
            </a:xfrm>
            <a:prstGeom prst="line">
              <a:avLst/>
            </a:prstGeom>
            <a:ln w="19050">
              <a:solidFill>
                <a:schemeClr val="accent5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/>
          <p:cNvCxnSpPr/>
          <p:nvPr/>
        </p:nvCxnSpPr>
        <p:spPr>
          <a:xfrm>
            <a:off x="6262643" y="4757086"/>
            <a:ext cx="0" cy="640080"/>
          </a:xfrm>
          <a:prstGeom prst="line">
            <a:avLst/>
          </a:prstGeom>
          <a:ln w="1905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 flipH="1">
            <a:off x="7184356" y="1956981"/>
            <a:ext cx="859240" cy="640080"/>
            <a:chOff x="4061835" y="2074893"/>
            <a:chExt cx="859240" cy="640080"/>
          </a:xfrm>
        </p:grpSpPr>
        <p:cxnSp>
          <p:nvCxnSpPr>
            <p:cNvPr id="27" name="Straight Connector 26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4061835" y="2166249"/>
              <a:ext cx="632937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/>
          <p:cNvCxnSpPr/>
          <p:nvPr/>
        </p:nvCxnSpPr>
        <p:spPr>
          <a:xfrm rot="5400000" flipV="1">
            <a:off x="7738070" y="3037296"/>
            <a:ext cx="0" cy="64008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 flipH="1" flipV="1">
            <a:off x="7357394" y="4207978"/>
            <a:ext cx="864002" cy="640080"/>
            <a:chOff x="4057073" y="2074893"/>
            <a:chExt cx="864002" cy="640080"/>
          </a:xfrm>
        </p:grpSpPr>
        <p:cxnSp>
          <p:nvCxnSpPr>
            <p:cNvPr id="32" name="Straight Connector 31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 flipV="1">
              <a:off x="4057073" y="2166249"/>
              <a:ext cx="637699" cy="0"/>
            </a:xfrm>
            <a:prstGeom prst="line">
              <a:avLst/>
            </a:prstGeom>
            <a:ln w="19050">
              <a:solidFill>
                <a:schemeClr val="accent3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273342" y="1993945"/>
            <a:ext cx="2988112" cy="864231"/>
            <a:chOff x="1273342" y="1993945"/>
            <a:chExt cx="2988112" cy="864231"/>
          </a:xfrm>
        </p:grpSpPr>
        <p:sp>
          <p:nvSpPr>
            <p:cNvPr id="42" name="Content Placeholder 2"/>
            <p:cNvSpPr txBox="1"/>
            <p:nvPr/>
          </p:nvSpPr>
          <p:spPr>
            <a:xfrm>
              <a:off x="1279398" y="2175876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1273342" y="1993945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582264" y="200371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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273342" y="3413337"/>
            <a:ext cx="2988112" cy="864231"/>
            <a:chOff x="1273342" y="3413337"/>
            <a:chExt cx="2988112" cy="864231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279398" y="3595268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itle 13"/>
            <p:cNvSpPr txBox="1"/>
            <p:nvPr/>
          </p:nvSpPr>
          <p:spPr>
            <a:xfrm>
              <a:off x="1273342" y="3413337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582264" y="3423103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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273342" y="4728511"/>
            <a:ext cx="2988112" cy="864231"/>
            <a:chOff x="1273342" y="4728511"/>
            <a:chExt cx="2988112" cy="864231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1279398" y="491044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1273342" y="472851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582264" y="473827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5"/>
                  </a:solidFill>
                  <a:cs typeface="+mn-ea"/>
                  <a:sym typeface="+mn-lt"/>
                </a:rPr>
                <a:t></a:t>
              </a:r>
              <a:endParaRPr lang="en-US" sz="3000" b="0" cap="none" spc="0" dirty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052592" y="1802585"/>
            <a:ext cx="2988112" cy="864231"/>
            <a:chOff x="8052592" y="1802585"/>
            <a:chExt cx="2988112" cy="864231"/>
          </a:xfrm>
        </p:grpSpPr>
        <p:sp>
          <p:nvSpPr>
            <p:cNvPr id="56" name="Content Placeholder 2"/>
            <p:cNvSpPr txBox="1"/>
            <p:nvPr/>
          </p:nvSpPr>
          <p:spPr>
            <a:xfrm flipH="1">
              <a:off x="8685270" y="1984516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/>
            <p:nvPr/>
          </p:nvSpPr>
          <p:spPr>
            <a:xfrm flipH="1">
              <a:off x="8685270" y="1802585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flipH="1">
              <a:off x="8052592" y="181235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052592" y="3116381"/>
            <a:ext cx="2988112" cy="864231"/>
            <a:chOff x="8052592" y="3116381"/>
            <a:chExt cx="2988112" cy="864231"/>
          </a:xfrm>
        </p:grpSpPr>
        <p:sp>
          <p:nvSpPr>
            <p:cNvPr id="60" name="Content Placeholder 2"/>
            <p:cNvSpPr txBox="1"/>
            <p:nvPr/>
          </p:nvSpPr>
          <p:spPr>
            <a:xfrm flipH="1">
              <a:off x="8685270" y="329831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itle 13"/>
            <p:cNvSpPr txBox="1"/>
            <p:nvPr/>
          </p:nvSpPr>
          <p:spPr>
            <a:xfrm flipH="1">
              <a:off x="8685270" y="311638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flipH="1">
              <a:off x="8052592" y="312614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2"/>
                  </a:solidFill>
                  <a:cs typeface="+mn-ea"/>
                  <a:sym typeface="+mn-lt"/>
                </a:rPr>
                <a:t></a:t>
              </a:r>
              <a:endParaRPr lang="en-US" sz="3000" b="0" cap="none" spc="0" dirty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230392" y="4522951"/>
            <a:ext cx="2988112" cy="864231"/>
            <a:chOff x="8230392" y="4522951"/>
            <a:chExt cx="2988112" cy="864231"/>
          </a:xfrm>
        </p:grpSpPr>
        <p:sp>
          <p:nvSpPr>
            <p:cNvPr id="64" name="Content Placeholder 2"/>
            <p:cNvSpPr txBox="1"/>
            <p:nvPr/>
          </p:nvSpPr>
          <p:spPr>
            <a:xfrm flipH="1">
              <a:off x="8863070" y="470488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itle 13"/>
            <p:cNvSpPr txBox="1"/>
            <p:nvPr/>
          </p:nvSpPr>
          <p:spPr>
            <a:xfrm flipH="1">
              <a:off x="8863070" y="452295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 flipH="1">
              <a:off x="8230392" y="453271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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003087" y="5515353"/>
            <a:ext cx="2988112" cy="631590"/>
            <a:chOff x="6003087" y="5515353"/>
            <a:chExt cx="2988112" cy="631590"/>
          </a:xfrm>
        </p:grpSpPr>
        <p:sp>
          <p:nvSpPr>
            <p:cNvPr id="68" name="Content Placeholder 2"/>
            <p:cNvSpPr txBox="1"/>
            <p:nvPr/>
          </p:nvSpPr>
          <p:spPr>
            <a:xfrm flipH="1">
              <a:off x="6635765" y="5697284"/>
              <a:ext cx="2349378" cy="449659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itle 13"/>
            <p:cNvSpPr txBox="1"/>
            <p:nvPr/>
          </p:nvSpPr>
          <p:spPr>
            <a:xfrm flipH="1">
              <a:off x="6635765" y="5515353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 flipH="1">
              <a:off x="6003087" y="5525119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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27019" y="971487"/>
            <a:ext cx="2988112" cy="864231"/>
            <a:chOff x="3427019" y="971487"/>
            <a:chExt cx="2988112" cy="864231"/>
          </a:xfrm>
        </p:grpSpPr>
        <p:sp>
          <p:nvSpPr>
            <p:cNvPr id="72" name="Content Placeholder 2"/>
            <p:cNvSpPr txBox="1"/>
            <p:nvPr/>
          </p:nvSpPr>
          <p:spPr>
            <a:xfrm>
              <a:off x="3433075" y="1153418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Title 13"/>
            <p:cNvSpPr txBox="1"/>
            <p:nvPr/>
          </p:nvSpPr>
          <p:spPr>
            <a:xfrm>
              <a:off x="3427019" y="971487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735941" y="981253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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4" grpId="0" animBg="1"/>
      <p:bldP spid="35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" y="-702009"/>
            <a:ext cx="5766460" cy="87040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3343" y="2484221"/>
            <a:ext cx="7937513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上半年成果展示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20159" y="2191406"/>
            <a:ext cx="1797269" cy="1797269"/>
            <a:chOff x="4007069" y="1623847"/>
            <a:chExt cx="1797269" cy="1797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68114" y="1887393"/>
              <a:ext cx="1506709" cy="110799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41379" y="3240207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Please add the title here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8693703" y="2647888"/>
            <a:ext cx="1553169" cy="15193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11456" y="2093759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543050" y="2405294"/>
            <a:ext cx="1828800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396343" y="2405294"/>
            <a:ext cx="1828800" cy="0"/>
          </a:xfrm>
          <a:prstGeom prst="line">
            <a:avLst/>
          </a:prstGeom>
          <a:ln w="381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2405294"/>
            <a:ext cx="1828800" cy="0"/>
          </a:xfrm>
          <a:prstGeom prst="line">
            <a:avLst/>
          </a:prstGeom>
          <a:ln w="381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10400" y="2405294"/>
            <a:ext cx="1828800" cy="0"/>
          </a:xfrm>
          <a:prstGeom prst="line">
            <a:avLst/>
          </a:prstGeom>
          <a:ln w="381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839200" y="2405294"/>
            <a:ext cx="1828800" cy="0"/>
          </a:xfrm>
          <a:prstGeom prst="line">
            <a:avLst/>
          </a:prstGeom>
          <a:ln w="381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75230" y="2405294"/>
            <a:ext cx="0" cy="1756227"/>
          </a:xfrm>
          <a:prstGeom prst="line">
            <a:avLst/>
          </a:prstGeom>
          <a:ln w="38100" cap="rnd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97307" y="2405294"/>
            <a:ext cx="0" cy="1756227"/>
          </a:xfrm>
          <a:prstGeom prst="line">
            <a:avLst/>
          </a:prstGeom>
          <a:ln w="38100" cap="rnd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0" y="2405294"/>
            <a:ext cx="0" cy="1756227"/>
          </a:xfrm>
          <a:prstGeom prst="line">
            <a:avLst/>
          </a:prstGeom>
          <a:ln w="38100" cap="rnd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915619" y="2405294"/>
            <a:ext cx="0" cy="1756227"/>
          </a:xfrm>
          <a:prstGeom prst="line">
            <a:avLst/>
          </a:prstGeom>
          <a:ln w="38100" cap="rnd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698721" y="2405294"/>
            <a:ext cx="0" cy="1756227"/>
          </a:xfrm>
          <a:prstGeom prst="line">
            <a:avLst/>
          </a:prstGeom>
          <a:ln w="38100" cap="rnd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hevron 14"/>
          <p:cNvSpPr/>
          <p:nvPr/>
        </p:nvSpPr>
        <p:spPr>
          <a:xfrm>
            <a:off x="1538514" y="3062063"/>
            <a:ext cx="1949450" cy="609601"/>
          </a:xfrm>
          <a:prstGeom prst="chevron">
            <a:avLst>
              <a:gd name="adj" fmla="val 26562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3309034" y="3062063"/>
            <a:ext cx="1976546" cy="609601"/>
          </a:xfrm>
          <a:prstGeom prst="chevron">
            <a:avLst>
              <a:gd name="adj" fmla="val 26562"/>
            </a:avLst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5114289" y="3062063"/>
            <a:ext cx="1998661" cy="609601"/>
          </a:xfrm>
          <a:prstGeom prst="chevron">
            <a:avLst>
              <a:gd name="adj" fmla="val 26562"/>
            </a:avLst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6934846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8717948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itle 13"/>
          <p:cNvSpPr txBox="1"/>
          <p:nvPr/>
        </p:nvSpPr>
        <p:spPr>
          <a:xfrm>
            <a:off x="1591855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2012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3393138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2013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/>
          <p:nvPr/>
        </p:nvSpPr>
        <p:spPr>
          <a:xfrm>
            <a:off x="5198140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/>
          <p:nvPr/>
        </p:nvSpPr>
        <p:spPr>
          <a:xfrm>
            <a:off x="7014452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itle 13"/>
          <p:cNvSpPr txBox="1"/>
          <p:nvPr/>
        </p:nvSpPr>
        <p:spPr>
          <a:xfrm>
            <a:off x="8783241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3294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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8263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8720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963676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</a:t>
            </a:r>
            <a:endParaRPr lang="en-US" sz="35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13364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17933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758853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</a:t>
            </a:r>
            <a:endParaRPr lang="en-US" sz="35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8541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13110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575962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</a:t>
            </a:r>
            <a:endParaRPr lang="en-US" sz="35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25650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130219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936157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</a:t>
            </a:r>
            <a:endParaRPr lang="en-US" sz="35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1126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91583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5" grpId="0" animBg="1"/>
      <p:bldP spid="26" grpId="0" animBg="1"/>
      <p:bldP spid="27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H="1">
            <a:off x="1942995" y="1541236"/>
            <a:ext cx="8275063" cy="4648847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0218057" y="1541236"/>
            <a:ext cx="1320801" cy="0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-19050" y="6189895"/>
            <a:ext cx="1942996" cy="188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5622303" y="3420835"/>
            <a:ext cx="941846" cy="9418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011334" y="4326161"/>
            <a:ext cx="941846" cy="9418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7225193" y="2506995"/>
            <a:ext cx="941846" cy="9418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466634" y="5232629"/>
            <a:ext cx="941846" cy="94184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8863346" y="1584777"/>
            <a:ext cx="941846" cy="9418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5649" y="4765089"/>
            <a:ext cx="144938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5649" y="4567893"/>
            <a:ext cx="144938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225192" y="2662447"/>
            <a:ext cx="94184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625077" y="3576287"/>
            <a:ext cx="94184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008033" y="4481613"/>
            <a:ext cx="94184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466634" y="5388081"/>
            <a:ext cx="94184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863346" y="1735339"/>
            <a:ext cx="94184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 flipV="1">
            <a:off x="2220055" y="4986338"/>
            <a:ext cx="318359" cy="318121"/>
          </a:xfrm>
          <a:prstGeom prst="line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2216754" y="4664769"/>
            <a:ext cx="0" cy="3284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911737" y="2942721"/>
            <a:ext cx="144938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 flipV="1">
            <a:off x="5376144" y="3163971"/>
            <a:ext cx="328650" cy="340303"/>
          </a:xfrm>
          <a:prstGeom prst="line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5372842" y="2842401"/>
            <a:ext cx="0" cy="328464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148355" y="1105435"/>
            <a:ext cx="144938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 flipH="1" flipV="1">
            <a:off x="8612762" y="1326685"/>
            <a:ext cx="328650" cy="340303"/>
          </a:xfrm>
          <a:prstGeom prst="line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8609460" y="1005115"/>
            <a:ext cx="0" cy="328464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 flipH="1">
            <a:off x="8415661" y="3792821"/>
            <a:ext cx="144938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8072309" y="3357380"/>
            <a:ext cx="328650" cy="340303"/>
          </a:xfrm>
          <a:prstGeom prst="line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 flipV="1">
            <a:off x="8403943" y="3692501"/>
            <a:ext cx="0" cy="32846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8415662" y="3596873"/>
            <a:ext cx="144938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908436" y="2756561"/>
            <a:ext cx="144585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148355" y="914052"/>
            <a:ext cx="1449387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 flipH="1">
            <a:off x="5217185" y="5616315"/>
            <a:ext cx="1449387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4873833" y="5180874"/>
            <a:ext cx="328650" cy="340303"/>
          </a:xfrm>
          <a:prstGeom prst="line">
            <a:avLst/>
          </a:prstGeom>
          <a:ln w="285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 flipV="1">
            <a:off x="5205467" y="5515995"/>
            <a:ext cx="0" cy="328464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217186" y="5420367"/>
            <a:ext cx="144938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34" grpId="0" animBg="1"/>
      <p:bldP spid="39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69" grpId="0"/>
      <p:bldP spid="77" grpId="0"/>
      <p:bldP spid="88" grpId="0"/>
      <p:bldP spid="91" grpId="0"/>
      <p:bldP spid="92" grpId="0"/>
      <p:bldP spid="93" grpId="0"/>
      <p:bldP spid="81" grpId="0"/>
      <p:bldP spid="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rc 5"/>
          <p:cNvSpPr/>
          <p:nvPr/>
        </p:nvSpPr>
        <p:spPr>
          <a:xfrm>
            <a:off x="2510743" y="2699656"/>
            <a:ext cx="1611087" cy="1611087"/>
          </a:xfrm>
          <a:prstGeom prst="arc">
            <a:avLst>
              <a:gd name="adj1" fmla="val 9108265"/>
              <a:gd name="adj2" fmla="val 1721537"/>
            </a:avLst>
          </a:prstGeom>
          <a:ln w="152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Arc 6"/>
          <p:cNvSpPr/>
          <p:nvPr/>
        </p:nvSpPr>
        <p:spPr>
          <a:xfrm flipV="1">
            <a:off x="3904114" y="3505199"/>
            <a:ext cx="1611087" cy="1611087"/>
          </a:xfrm>
          <a:prstGeom prst="arc">
            <a:avLst>
              <a:gd name="adj1" fmla="val 9108265"/>
              <a:gd name="adj2" fmla="val 1721537"/>
            </a:avLst>
          </a:prstGeom>
          <a:ln w="152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Arc 7"/>
          <p:cNvSpPr/>
          <p:nvPr/>
        </p:nvSpPr>
        <p:spPr>
          <a:xfrm>
            <a:off x="5297485" y="2699656"/>
            <a:ext cx="1611087" cy="1611087"/>
          </a:xfrm>
          <a:prstGeom prst="arc">
            <a:avLst>
              <a:gd name="adj1" fmla="val 9108265"/>
              <a:gd name="adj2" fmla="val 1721537"/>
            </a:avLst>
          </a:prstGeom>
          <a:ln w="1524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Arc 8"/>
          <p:cNvSpPr/>
          <p:nvPr/>
        </p:nvSpPr>
        <p:spPr>
          <a:xfrm flipV="1">
            <a:off x="6690856" y="3505199"/>
            <a:ext cx="1611087" cy="1611087"/>
          </a:xfrm>
          <a:prstGeom prst="arc">
            <a:avLst>
              <a:gd name="adj1" fmla="val 9108265"/>
              <a:gd name="adj2" fmla="val 1721537"/>
            </a:avLst>
          </a:prstGeom>
          <a:ln w="1524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Arc 9"/>
          <p:cNvSpPr/>
          <p:nvPr/>
        </p:nvSpPr>
        <p:spPr>
          <a:xfrm>
            <a:off x="8084227" y="2699656"/>
            <a:ext cx="1611087" cy="1611087"/>
          </a:xfrm>
          <a:prstGeom prst="arc">
            <a:avLst>
              <a:gd name="adj1" fmla="val 9108265"/>
              <a:gd name="adj2" fmla="val 1721537"/>
            </a:avLst>
          </a:prstGeom>
          <a:ln w="1524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000816" y="3189728"/>
            <a:ext cx="630942" cy="63094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1623" y="1801047"/>
            <a:ext cx="20354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1623" y="1610579"/>
            <a:ext cx="20354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08436" y="3266654"/>
            <a:ext cx="61570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</a:t>
            </a:r>
            <a:endParaRPr lang="en-US" sz="25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94186" y="4033588"/>
            <a:ext cx="630942" cy="630942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01806" y="4110514"/>
            <a:ext cx="61570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0" cap="none" spc="0" dirty="0" smtClean="0">
                <a:ln w="0"/>
                <a:solidFill>
                  <a:schemeClr val="accent3"/>
                </a:solidFill>
                <a:cs typeface="+mn-ea"/>
                <a:sym typeface="+mn-lt"/>
              </a:rPr>
              <a:t></a:t>
            </a:r>
            <a:endParaRPr lang="en-US" sz="2500" b="0" cap="none" spc="0" dirty="0">
              <a:ln w="0"/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787557" y="3189728"/>
            <a:ext cx="630942" cy="630942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95177" y="3266654"/>
            <a:ext cx="61570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0" cap="none" spc="0" dirty="0" smtClean="0">
                <a:ln w="0"/>
                <a:solidFill>
                  <a:schemeClr val="accent4"/>
                </a:solidFill>
                <a:cs typeface="+mn-ea"/>
                <a:sym typeface="+mn-lt"/>
              </a:rPr>
              <a:t></a:t>
            </a:r>
            <a:endParaRPr lang="en-US" sz="2500" b="0" cap="none" spc="0" dirty="0">
              <a:ln w="0"/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574300" y="3189728"/>
            <a:ext cx="630942" cy="630942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81920" y="3266654"/>
            <a:ext cx="61570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0" cap="none" spc="0" dirty="0" smtClean="0">
                <a:ln w="0"/>
                <a:solidFill>
                  <a:schemeClr val="accent6"/>
                </a:solidFill>
                <a:cs typeface="+mn-ea"/>
                <a:sym typeface="+mn-lt"/>
              </a:rPr>
              <a:t></a:t>
            </a:r>
            <a:endParaRPr lang="en-US" sz="2500" b="0" cap="none" spc="0" dirty="0">
              <a:ln w="0"/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180928" y="4033588"/>
            <a:ext cx="630942" cy="630942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188548" y="4110514"/>
            <a:ext cx="61570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0" cap="none" spc="0" dirty="0" smtClean="0">
                <a:ln w="0"/>
                <a:solidFill>
                  <a:schemeClr val="accent5"/>
                </a:solidFill>
                <a:cs typeface="+mn-ea"/>
                <a:sym typeface="+mn-lt"/>
              </a:rPr>
              <a:t></a:t>
            </a:r>
            <a:endParaRPr lang="en-US" sz="2500" b="0" cap="none" spc="0" dirty="0">
              <a:ln w="0"/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068634" y="2452003"/>
            <a:ext cx="495304" cy="4953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855376" y="2452003"/>
            <a:ext cx="495304" cy="4953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642118" y="2452003"/>
            <a:ext cx="495304" cy="49530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462005" y="4800815"/>
            <a:ext cx="495304" cy="4953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248747" y="4800815"/>
            <a:ext cx="495304" cy="49530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68634" y="2497992"/>
            <a:ext cx="4953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55376" y="2497992"/>
            <a:ext cx="4953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42118" y="2497992"/>
            <a:ext cx="4953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2005" y="4848412"/>
            <a:ext cx="4953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48747" y="4848412"/>
            <a:ext cx="4953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9512" y="1801047"/>
            <a:ext cx="20354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89512" y="1610579"/>
            <a:ext cx="20354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74100" y="1801047"/>
            <a:ext cx="20354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74100" y="1610579"/>
            <a:ext cx="20354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81736" y="5546678"/>
            <a:ext cx="20354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81736" y="5356210"/>
            <a:ext cx="20354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93896" y="5546678"/>
            <a:ext cx="20354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93896" y="5356210"/>
            <a:ext cx="203541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  <a:endParaRPr lang="en-US" sz="14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785258" y="4221840"/>
            <a:ext cx="783776" cy="7837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6487883" y="4221840"/>
            <a:ext cx="783776" cy="7837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4920341" y="4221840"/>
            <a:ext cx="783776" cy="783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3352800" y="4221840"/>
            <a:ext cx="783776" cy="783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055425" y="4221840"/>
            <a:ext cx="783776" cy="7837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622967" y="4221840"/>
            <a:ext cx="783776" cy="7837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7300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7299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85258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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3480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93479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2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51438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3792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63791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921750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29340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29339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487298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94887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94886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052845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67100" y="5318972"/>
            <a:ext cx="1506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67099" y="5048548"/>
            <a:ext cx="1506402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625058" y="4298257"/>
            <a:ext cx="783776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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 flipV="1">
            <a:off x="2178595" y="2133600"/>
            <a:ext cx="0" cy="1957566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3747896" y="2484210"/>
            <a:ext cx="0" cy="1606956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311391" y="2836635"/>
            <a:ext cx="0" cy="1254531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10013406" y="2133600"/>
            <a:ext cx="0" cy="1957566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178595" y="2131785"/>
            <a:ext cx="783626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747896" y="2484210"/>
            <a:ext cx="470077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8444105" y="2484210"/>
            <a:ext cx="0" cy="1606956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6880610" y="2836635"/>
            <a:ext cx="0" cy="1254531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311391" y="2836635"/>
            <a:ext cx="1569219" cy="0"/>
          </a:xfrm>
          <a:prstGeom prst="line">
            <a:avLst/>
          </a:prstGeom>
          <a:ln w="19050" cap="sq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5312229" y="1348014"/>
            <a:ext cx="1567542" cy="156754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704112" y="1621226"/>
            <a:ext cx="7837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4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02277" y="2236001"/>
            <a:ext cx="118744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bg1"/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5" grpId="0" animBg="1"/>
      <p:bldP spid="63" grpId="0"/>
      <p:bldP spid="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5400000">
            <a:off x="8815315" y="3102401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5400000">
            <a:off x="8820077" y="3102401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8295249" y="3480976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16200000">
            <a:off x="8393471" y="3113908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>
            <a:off x="8396243" y="2870502"/>
            <a:ext cx="240635" cy="640080"/>
          </a:xfrm>
          <a:custGeom>
            <a:avLst/>
            <a:gdLst>
              <a:gd name="connsiteX0" fmla="*/ 0 w 341923"/>
              <a:gd name="connsiteY0" fmla="*/ 0 h 674323"/>
              <a:gd name="connsiteX1" fmla="*/ 341923 w 341923"/>
              <a:gd name="connsiteY1" fmla="*/ 0 h 674323"/>
              <a:gd name="connsiteX2" fmla="*/ 341923 w 341923"/>
              <a:gd name="connsiteY2" fmla="*/ 674323 h 674323"/>
              <a:gd name="connsiteX3" fmla="*/ 331403 w 341923"/>
              <a:gd name="connsiteY3" fmla="*/ 661572 h 674323"/>
              <a:gd name="connsiteX4" fmla="*/ 170961 w 341923"/>
              <a:gd name="connsiteY4" fmla="*/ 595115 h 674323"/>
              <a:gd name="connsiteX5" fmla="*/ 10519 w 341923"/>
              <a:gd name="connsiteY5" fmla="*/ 661572 h 674323"/>
              <a:gd name="connsiteX6" fmla="*/ 0 w 341923"/>
              <a:gd name="connsiteY6" fmla="*/ 674322 h 6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23" h="674323">
                <a:moveTo>
                  <a:pt x="0" y="0"/>
                </a:moveTo>
                <a:lnTo>
                  <a:pt x="341923" y="0"/>
                </a:lnTo>
                <a:lnTo>
                  <a:pt x="341923" y="674323"/>
                </a:lnTo>
                <a:lnTo>
                  <a:pt x="331403" y="661572"/>
                </a:lnTo>
                <a:cubicBezTo>
                  <a:pt x="290342" y="620512"/>
                  <a:pt x="233618" y="595115"/>
                  <a:pt x="170961" y="595115"/>
                </a:cubicBezTo>
                <a:cubicBezTo>
                  <a:pt x="108305" y="595115"/>
                  <a:pt x="51580" y="620512"/>
                  <a:pt x="10519" y="661572"/>
                </a:cubicBezTo>
                <a:lnTo>
                  <a:pt x="0" y="6743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16200000">
            <a:off x="8393471" y="3358794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8398052" y="3601480"/>
            <a:ext cx="237016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7099697" y="2847245"/>
            <a:ext cx="240635" cy="686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7096926" y="3335538"/>
            <a:ext cx="246178" cy="6865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7101507" y="3578226"/>
            <a:ext cx="237016" cy="6865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7096925" y="3090654"/>
            <a:ext cx="246178" cy="6865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5816376" y="2870501"/>
            <a:ext cx="240635" cy="64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5813604" y="3358793"/>
            <a:ext cx="246178" cy="6400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5818186" y="3601480"/>
            <a:ext cx="237016" cy="64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5813604" y="3113908"/>
            <a:ext cx="246178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16200000">
            <a:off x="4556051" y="2870501"/>
            <a:ext cx="240635" cy="64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 rot="16200000">
            <a:off x="4553279" y="3358793"/>
            <a:ext cx="246178" cy="64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4557861" y="3601480"/>
            <a:ext cx="237016" cy="64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4553279" y="3113908"/>
            <a:ext cx="246178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rot="16200000">
            <a:off x="3282392" y="2870501"/>
            <a:ext cx="240635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 rot="16200000">
            <a:off x="3279620" y="3358793"/>
            <a:ext cx="246178" cy="64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3284202" y="3601480"/>
            <a:ext cx="237016" cy="64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3279620" y="3113908"/>
            <a:ext cx="246178" cy="64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>
            <a:endCxn id="61" idx="6"/>
          </p:cNvCxnSpPr>
          <p:nvPr/>
        </p:nvCxnSpPr>
        <p:spPr>
          <a:xfrm>
            <a:off x="8186998" y="3070225"/>
            <a:ext cx="1071" cy="1656931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61" idx="2"/>
          </p:cNvCxnSpPr>
          <p:nvPr/>
        </p:nvCxnSpPr>
        <p:spPr>
          <a:xfrm flipH="1">
            <a:off x="7563307" y="3070225"/>
            <a:ext cx="1076" cy="165693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3" idx="6"/>
          </p:cNvCxnSpPr>
          <p:nvPr/>
        </p:nvCxnSpPr>
        <p:spPr>
          <a:xfrm>
            <a:off x="6876716" y="2383095"/>
            <a:ext cx="0" cy="1652419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3" idx="2"/>
          </p:cNvCxnSpPr>
          <p:nvPr/>
        </p:nvCxnSpPr>
        <p:spPr>
          <a:xfrm>
            <a:off x="6251954" y="2383095"/>
            <a:ext cx="0" cy="165241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56" idx="6"/>
          </p:cNvCxnSpPr>
          <p:nvPr/>
        </p:nvCxnSpPr>
        <p:spPr>
          <a:xfrm>
            <a:off x="5613071" y="3070225"/>
            <a:ext cx="1966" cy="165693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56" idx="2"/>
          </p:cNvCxnSpPr>
          <p:nvPr/>
        </p:nvCxnSpPr>
        <p:spPr>
          <a:xfrm flipH="1">
            <a:off x="4990275" y="3070225"/>
            <a:ext cx="3" cy="1656931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8" idx="2"/>
          </p:cNvCxnSpPr>
          <p:nvPr/>
        </p:nvCxnSpPr>
        <p:spPr>
          <a:xfrm flipH="1">
            <a:off x="3728955" y="2383095"/>
            <a:ext cx="1239" cy="165241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8" idx="6"/>
          </p:cNvCxnSpPr>
          <p:nvPr/>
        </p:nvCxnSpPr>
        <p:spPr>
          <a:xfrm>
            <a:off x="4354956" y="2383095"/>
            <a:ext cx="507" cy="165241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3730194" y="2072199"/>
            <a:ext cx="624762" cy="62179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6251954" y="2072199"/>
            <a:ext cx="624762" cy="62179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990275" y="4416260"/>
            <a:ext cx="624762" cy="62179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3720143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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563307" y="4416260"/>
            <a:ext cx="624762" cy="62179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245709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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498525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755710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6217" y="4346410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066217" y="4564234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1089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81089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96555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6555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70019" y="4400983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270019" y="461880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8" grpId="0" animBg="1"/>
      <p:bldP spid="53" grpId="0" animBg="1"/>
      <p:bldP spid="56" grpId="0" animBg="1"/>
      <p:bldP spid="65" grpId="0"/>
      <p:bldP spid="61" grpId="0" animBg="1"/>
      <p:bldP spid="66" grpId="0"/>
      <p:bldP spid="67" grpId="0"/>
      <p:bldP spid="68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538025" y="3041002"/>
            <a:ext cx="0" cy="668216"/>
          </a:xfrm>
          <a:prstGeom prst="line">
            <a:avLst/>
          </a:prstGeom>
          <a:ln w="444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c 12"/>
          <p:cNvSpPr/>
          <p:nvPr/>
        </p:nvSpPr>
        <p:spPr>
          <a:xfrm rot="5400000" flipH="1" flipV="1">
            <a:off x="3538025" y="2372787"/>
            <a:ext cx="1336431" cy="1336431"/>
          </a:xfrm>
          <a:prstGeom prst="arc">
            <a:avLst/>
          </a:prstGeom>
          <a:ln w="444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2201593" y="4984615"/>
            <a:ext cx="672979" cy="0"/>
          </a:xfrm>
          <a:prstGeom prst="line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flipV="1">
            <a:off x="2201593" y="3648183"/>
            <a:ext cx="1336431" cy="1336431"/>
          </a:xfrm>
          <a:prstGeom prst="arc">
            <a:avLst/>
          </a:prstGeom>
          <a:ln w="444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4192172" y="2372786"/>
            <a:ext cx="682284" cy="1"/>
          </a:xfrm>
          <a:prstGeom prst="line">
            <a:avLst/>
          </a:prstGeom>
          <a:ln w="444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rot="16200000" flipV="1">
            <a:off x="4721469" y="2372787"/>
            <a:ext cx="1336431" cy="1336431"/>
          </a:xfrm>
          <a:prstGeom prst="arc">
            <a:avLst/>
          </a:prstGeom>
          <a:ln w="444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cxnSp>
        <p:nvCxnSpPr>
          <p:cNvPr id="22" name="Straight Connector 21"/>
          <p:cNvCxnSpPr>
            <a:stCxn id="21" idx="0"/>
            <a:endCxn id="36" idx="3"/>
          </p:cNvCxnSpPr>
          <p:nvPr/>
        </p:nvCxnSpPr>
        <p:spPr>
          <a:xfrm>
            <a:off x="6057900" y="3041003"/>
            <a:ext cx="1491" cy="363336"/>
          </a:xfrm>
          <a:prstGeom prst="line">
            <a:avLst/>
          </a:prstGeom>
          <a:ln w="444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/>
          <p:cNvSpPr/>
          <p:nvPr/>
        </p:nvSpPr>
        <p:spPr>
          <a:xfrm flipH="1" flipV="1">
            <a:off x="6057899" y="3648183"/>
            <a:ext cx="1336431" cy="1336431"/>
          </a:xfrm>
          <a:prstGeom prst="arc">
            <a:avLst/>
          </a:prstGeom>
          <a:ln w="444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6712047" y="4984616"/>
            <a:ext cx="463730" cy="0"/>
          </a:xfrm>
          <a:prstGeom prst="line">
            <a:avLst/>
          </a:prstGeom>
          <a:ln w="444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rot="16200000" flipH="1" flipV="1">
            <a:off x="7007468" y="3648183"/>
            <a:ext cx="1336431" cy="1336431"/>
          </a:xfrm>
          <a:prstGeom prst="arc">
            <a:avLst/>
          </a:prstGeom>
          <a:ln w="4445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8343899" y="4076700"/>
            <a:ext cx="0" cy="253225"/>
          </a:xfrm>
          <a:prstGeom prst="line">
            <a:avLst/>
          </a:prstGeom>
          <a:ln w="4445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/>
          <p:cNvSpPr/>
          <p:nvPr/>
        </p:nvSpPr>
        <p:spPr>
          <a:xfrm rot="5400000" flipH="1" flipV="1">
            <a:off x="8343897" y="2372787"/>
            <a:ext cx="1336431" cy="1336431"/>
          </a:xfrm>
          <a:prstGeom prst="arc">
            <a:avLst/>
          </a:prstGeom>
          <a:ln w="444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8996238" y="2372787"/>
            <a:ext cx="604425" cy="0"/>
          </a:xfrm>
          <a:prstGeom prst="line">
            <a:avLst/>
          </a:prstGeom>
          <a:ln w="444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osceles Triangle 28"/>
          <p:cNvSpPr/>
          <p:nvPr/>
        </p:nvSpPr>
        <p:spPr>
          <a:xfrm rot="5400000">
            <a:off x="9308398" y="1984038"/>
            <a:ext cx="901894" cy="77749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538025" y="3657708"/>
            <a:ext cx="0" cy="668216"/>
          </a:xfrm>
          <a:prstGeom prst="line">
            <a:avLst/>
          </a:prstGeom>
          <a:ln w="444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sosceles Triangle 29"/>
          <p:cNvSpPr/>
          <p:nvPr/>
        </p:nvSpPr>
        <p:spPr>
          <a:xfrm>
            <a:off x="3087077" y="3213839"/>
            <a:ext cx="901894" cy="77749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721468" y="2372786"/>
            <a:ext cx="682284" cy="1"/>
          </a:xfrm>
          <a:prstGeom prst="line">
            <a:avLst/>
          </a:prstGeom>
          <a:ln w="444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osceles Triangle 32"/>
          <p:cNvSpPr/>
          <p:nvPr/>
        </p:nvSpPr>
        <p:spPr>
          <a:xfrm rot="5400000">
            <a:off x="4555560" y="1984038"/>
            <a:ext cx="901894" cy="77749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6057900" y="3597051"/>
            <a:ext cx="0" cy="728872"/>
          </a:xfrm>
          <a:prstGeom prst="line">
            <a:avLst/>
          </a:prstGeom>
          <a:ln w="444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osceles Triangle 35"/>
          <p:cNvSpPr/>
          <p:nvPr/>
        </p:nvSpPr>
        <p:spPr>
          <a:xfrm rot="10800000">
            <a:off x="5608444" y="3404339"/>
            <a:ext cx="901894" cy="77749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7227114" y="4984616"/>
            <a:ext cx="463730" cy="0"/>
          </a:xfrm>
          <a:prstGeom prst="line">
            <a:avLst/>
          </a:prstGeom>
          <a:ln w="4445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osceles Triangle 41"/>
          <p:cNvSpPr/>
          <p:nvPr/>
        </p:nvSpPr>
        <p:spPr>
          <a:xfrm rot="5400000">
            <a:off x="6998507" y="4595867"/>
            <a:ext cx="901894" cy="77749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8343897" y="3041002"/>
            <a:ext cx="6555" cy="852705"/>
          </a:xfrm>
          <a:prstGeom prst="line">
            <a:avLst/>
          </a:prstGeom>
          <a:ln w="444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osceles Triangle 44"/>
          <p:cNvSpPr/>
          <p:nvPr/>
        </p:nvSpPr>
        <p:spPr>
          <a:xfrm>
            <a:off x="7923103" y="3404339"/>
            <a:ext cx="901894" cy="777496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14377" y="3846850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14376" y="3604121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304634" y="2370141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04633" y="2127412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82370" y="2370141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82369" y="2127412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831191" y="4832387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831190" y="4589658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563296" y="4832387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563295" y="4589658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353770" y="3030292"/>
            <a:ext cx="200635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353769" y="2787563"/>
            <a:ext cx="200635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 flipH="1">
            <a:off x="3191899" y="3520794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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 flipH="1">
            <a:off x="4512637" y="2134260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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5711871" y="3410852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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6961471" y="4726111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8028021" y="3703058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 flipH="1">
            <a:off x="9267306" y="2121560"/>
            <a:ext cx="692057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0" grpId="0" animBg="1"/>
      <p:bldP spid="33" grpId="0" animBg="1"/>
      <p:bldP spid="36" grpId="0" animBg="1"/>
      <p:bldP spid="42" grpId="0" animBg="1"/>
      <p:bldP spid="45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193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19312" y="1369669"/>
            <a:ext cx="1828800" cy="780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 flipV="1">
            <a:off x="15193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1519312" y="4289330"/>
            <a:ext cx="1828800" cy="1473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5193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81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48112" y="1369669"/>
            <a:ext cx="1828800" cy="7807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17"/>
          <p:cNvSpPr/>
          <p:nvPr/>
        </p:nvSpPr>
        <p:spPr>
          <a:xfrm flipV="1">
            <a:off x="33481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 flipV="1">
            <a:off x="3348112" y="4289330"/>
            <a:ext cx="1828800" cy="1473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3481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1769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76912" y="1369669"/>
            <a:ext cx="1828800" cy="7807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/>
          <p:nvPr/>
        </p:nvSpPr>
        <p:spPr>
          <a:xfrm flipV="1">
            <a:off x="51769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176912" y="4289330"/>
            <a:ext cx="1828800" cy="14732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1769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57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05712" y="1369669"/>
            <a:ext cx="1828800" cy="7807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>
          <a:xfrm flipV="1">
            <a:off x="70057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flipV="1">
            <a:off x="7005712" y="4289330"/>
            <a:ext cx="1828800" cy="14732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0057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345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834512" y="1369669"/>
            <a:ext cx="1828800" cy="7807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 flipV="1">
            <a:off x="88345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 flipV="1">
            <a:off x="8834512" y="4289330"/>
            <a:ext cx="1828800" cy="14732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88345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19313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20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20876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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39164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57499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569396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94075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008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296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584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87202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48111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76910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01024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29822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" y="-702009"/>
            <a:ext cx="5766460" cy="87040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3343" y="2484221"/>
            <a:ext cx="7937513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上半年工作概述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20159" y="2191406"/>
            <a:ext cx="1797269" cy="1797269"/>
            <a:chOff x="4007069" y="1623847"/>
            <a:chExt cx="1797269" cy="1797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68114" y="1887393"/>
              <a:ext cx="1506709" cy="110799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41379" y="3240207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Please add the title here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8693703" y="2647888"/>
            <a:ext cx="1553169" cy="15193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11456" y="2093759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xagon 4"/>
          <p:cNvSpPr/>
          <p:nvPr/>
        </p:nvSpPr>
        <p:spPr>
          <a:xfrm rot="5400000">
            <a:off x="5007125" y="2760135"/>
            <a:ext cx="2177750" cy="1877370"/>
          </a:xfrm>
          <a:prstGeom prst="hexagon">
            <a:avLst>
              <a:gd name="adj" fmla="val 32186"/>
              <a:gd name="vf" fmla="val 11547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4160466" y="4072199"/>
            <a:ext cx="779496" cy="7794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4160466" y="4192800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7265" y="4317657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17264" y="4106797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220426" y="2581671"/>
            <a:ext cx="779496" cy="77949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 flipH="1">
            <a:off x="4220426" y="2693048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77225" y="2827129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77224" y="2616269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708713" y="1576376"/>
            <a:ext cx="779496" cy="77949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5708713" y="1696977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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5512" y="1821834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65511" y="1610974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 flipH="1">
            <a:off x="7197445" y="2580299"/>
            <a:ext cx="779496" cy="7794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97445" y="2700900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7974542" y="2825757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7974541" y="2614897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7" name="Oval 46"/>
          <p:cNvSpPr/>
          <p:nvPr/>
        </p:nvSpPr>
        <p:spPr>
          <a:xfrm flipH="1">
            <a:off x="7197445" y="4050678"/>
            <a:ext cx="779496" cy="7794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97445" y="4171279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7974542" y="4296136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7974541" y="4085276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2" name="Oval 51"/>
          <p:cNvSpPr/>
          <p:nvPr/>
        </p:nvSpPr>
        <p:spPr>
          <a:xfrm flipH="1">
            <a:off x="5713422" y="5021075"/>
            <a:ext cx="779496" cy="7794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13422" y="5141676"/>
            <a:ext cx="77949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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 flipH="1">
            <a:off x="6490519" y="5266533"/>
            <a:ext cx="274320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6490518" y="5055673"/>
            <a:ext cx="27432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4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5713422" y="3037100"/>
            <a:ext cx="77949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</a:t>
            </a:r>
            <a:endParaRPr lang="en-US" sz="8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7" grpId="0"/>
      <p:bldP spid="28" grpId="0"/>
      <p:bldP spid="29" grpId="0"/>
      <p:bldP spid="32" grpId="0" animBg="1"/>
      <p:bldP spid="33" grpId="0"/>
      <p:bldP spid="34" grpId="0"/>
      <p:bldP spid="35" grpId="0"/>
      <p:bldP spid="37" grpId="0" animBg="1"/>
      <p:bldP spid="38" grpId="0"/>
      <p:bldP spid="39" grpId="0"/>
      <p:bldP spid="40" grpId="0"/>
      <p:bldP spid="42" grpId="0" animBg="1"/>
      <p:bldP spid="43" grpId="0"/>
      <p:bldP spid="44" grpId="0"/>
      <p:bldP spid="45" grpId="0"/>
      <p:bldP spid="47" grpId="0" animBg="1"/>
      <p:bldP spid="48" grpId="0"/>
      <p:bldP spid="49" grpId="0"/>
      <p:bldP spid="50" grpId="0"/>
      <p:bldP spid="52" grpId="0" animBg="1"/>
      <p:bldP spid="53" grpId="0"/>
      <p:bldP spid="54" grpId="0"/>
      <p:bldP spid="55" grpId="0"/>
      <p:bldP spid="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700000">
            <a:off x="1669902" y="2827515"/>
            <a:ext cx="2011680" cy="2011680"/>
          </a:xfrm>
          <a:prstGeom prst="rect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 rot="2700000">
            <a:off x="3948409" y="2827513"/>
            <a:ext cx="2011680" cy="2011680"/>
          </a:xfrm>
          <a:prstGeom prst="rect">
            <a:avLst/>
          </a:prstGeom>
          <a:solidFill>
            <a:schemeClr val="accent3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 rot="2700000">
            <a:off x="6226916" y="2827512"/>
            <a:ext cx="2011680" cy="2011680"/>
          </a:xfrm>
          <a:prstGeom prst="rect">
            <a:avLst/>
          </a:prstGeom>
          <a:solidFill>
            <a:schemeClr val="accent4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 rot="2700000">
            <a:off x="8505423" y="2827511"/>
            <a:ext cx="2011680" cy="2011680"/>
          </a:xfrm>
          <a:prstGeom prst="rect">
            <a:avLst/>
          </a:prstGeom>
          <a:solidFill>
            <a:schemeClr val="accent6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89728" y="3248576"/>
            <a:ext cx="171206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6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68235" y="3248576"/>
            <a:ext cx="171206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6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46742" y="3248576"/>
            <a:ext cx="171206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6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25249" y="3248576"/>
            <a:ext cx="171206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</a:t>
            </a:r>
            <a:endParaRPr lang="en-US" sz="6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1873" y="5389983"/>
            <a:ext cx="202773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40380" y="5389983"/>
            <a:ext cx="202773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2813" y="5389983"/>
            <a:ext cx="202773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81928" y="5389983"/>
            <a:ext cx="202773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5373" y="1571819"/>
            <a:ext cx="6962572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Per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epicuri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recteque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tincidunt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eos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oblique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quaeque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At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duis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malorum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intellegat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intellegebat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at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est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epicurei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deserunt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duis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nominati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Eos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probatus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similique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ex,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iriure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corrumpit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omnes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his ex.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0363" y="1247790"/>
            <a:ext cx="329935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" y="-702009"/>
            <a:ext cx="5766460" cy="87040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3343" y="2484221"/>
            <a:ext cx="7937513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下半年工作计划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20159" y="2191406"/>
            <a:ext cx="1797269" cy="1797269"/>
            <a:chOff x="4007069" y="1623847"/>
            <a:chExt cx="1797269" cy="1797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07069" y="1623847"/>
              <a:ext cx="1797269" cy="179726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68114" y="1887393"/>
              <a:ext cx="1506709" cy="110799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41379" y="3240207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Please add the title here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8693703" y="2647888"/>
            <a:ext cx="1553169" cy="15193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11456" y="2093759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accel="4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7495086" y="2131082"/>
            <a:ext cx="944380" cy="190375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550705" y="2588282"/>
            <a:ext cx="944380" cy="190375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606324" y="3045482"/>
            <a:ext cx="944380" cy="190375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661943" y="3527427"/>
            <a:ext cx="944380" cy="19037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17561" y="3984627"/>
            <a:ext cx="944380" cy="19037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0" y="4456994"/>
            <a:ext cx="3717560" cy="1903752"/>
          </a:xfrm>
          <a:custGeom>
            <a:avLst/>
            <a:gdLst>
              <a:gd name="connsiteX0" fmla="*/ 0 w 3717560"/>
              <a:gd name="connsiteY0" fmla="*/ 0 h 1903752"/>
              <a:gd name="connsiteX1" fmla="*/ 3282846 w 3717560"/>
              <a:gd name="connsiteY1" fmla="*/ 0 h 1903752"/>
              <a:gd name="connsiteX2" fmla="*/ 3282846 w 3717560"/>
              <a:gd name="connsiteY2" fmla="*/ 3779 h 1903752"/>
              <a:gd name="connsiteX3" fmla="*/ 3340533 w 3717560"/>
              <a:gd name="connsiteY3" fmla="*/ 9594 h 1903752"/>
              <a:gd name="connsiteX4" fmla="*/ 3717560 w 3717560"/>
              <a:gd name="connsiteY4" fmla="*/ 472191 h 1903752"/>
              <a:gd name="connsiteX5" fmla="*/ 3717560 w 3717560"/>
              <a:gd name="connsiteY5" fmla="*/ 1431562 h 1903752"/>
              <a:gd name="connsiteX6" fmla="*/ 3340533 w 3717560"/>
              <a:gd name="connsiteY6" fmla="*/ 1894159 h 1903752"/>
              <a:gd name="connsiteX7" fmla="*/ 3282846 w 3717560"/>
              <a:gd name="connsiteY7" fmla="*/ 1899974 h 1903752"/>
              <a:gd name="connsiteX8" fmla="*/ 3282846 w 3717560"/>
              <a:gd name="connsiteY8" fmla="*/ 1903751 h 1903752"/>
              <a:gd name="connsiteX9" fmla="*/ 3245380 w 3717560"/>
              <a:gd name="connsiteY9" fmla="*/ 1903751 h 1903752"/>
              <a:gd name="connsiteX10" fmla="*/ 3245370 w 3717560"/>
              <a:gd name="connsiteY10" fmla="*/ 1903752 h 1903752"/>
              <a:gd name="connsiteX11" fmla="*/ 3245360 w 3717560"/>
              <a:gd name="connsiteY11" fmla="*/ 1903751 h 1903752"/>
              <a:gd name="connsiteX12" fmla="*/ 0 w 3717560"/>
              <a:gd name="connsiteY12" fmla="*/ 1903751 h 190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17560" h="1903752">
                <a:moveTo>
                  <a:pt x="0" y="0"/>
                </a:moveTo>
                <a:lnTo>
                  <a:pt x="3282846" y="0"/>
                </a:lnTo>
                <a:lnTo>
                  <a:pt x="3282846" y="3779"/>
                </a:lnTo>
                <a:lnTo>
                  <a:pt x="3340533" y="9594"/>
                </a:lnTo>
                <a:cubicBezTo>
                  <a:pt x="3555702" y="53624"/>
                  <a:pt x="3717560" y="244006"/>
                  <a:pt x="3717560" y="472191"/>
                </a:cubicBezTo>
                <a:lnTo>
                  <a:pt x="3717560" y="1431562"/>
                </a:lnTo>
                <a:cubicBezTo>
                  <a:pt x="3717560" y="1659747"/>
                  <a:pt x="3555702" y="1850129"/>
                  <a:pt x="3340533" y="1894159"/>
                </a:cubicBezTo>
                <a:lnTo>
                  <a:pt x="3282846" y="1899974"/>
                </a:lnTo>
                <a:lnTo>
                  <a:pt x="3282846" y="1903751"/>
                </a:lnTo>
                <a:lnTo>
                  <a:pt x="3245380" y="1903751"/>
                </a:lnTo>
                <a:lnTo>
                  <a:pt x="3245370" y="1903752"/>
                </a:lnTo>
                <a:lnTo>
                  <a:pt x="3245360" y="1903751"/>
                </a:lnTo>
                <a:lnTo>
                  <a:pt x="0" y="19037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8439465" y="1673880"/>
            <a:ext cx="3772524" cy="1903752"/>
          </a:xfrm>
          <a:custGeom>
            <a:avLst/>
            <a:gdLst>
              <a:gd name="connsiteX0" fmla="*/ 489678 w 3772524"/>
              <a:gd name="connsiteY0" fmla="*/ 0 h 1903752"/>
              <a:gd name="connsiteX1" fmla="*/ 3772524 w 3772524"/>
              <a:gd name="connsiteY1" fmla="*/ 0 h 1903752"/>
              <a:gd name="connsiteX2" fmla="*/ 3772524 w 3772524"/>
              <a:gd name="connsiteY2" fmla="*/ 1903751 h 1903752"/>
              <a:gd name="connsiteX3" fmla="*/ 489678 w 3772524"/>
              <a:gd name="connsiteY3" fmla="*/ 1903751 h 1903752"/>
              <a:gd name="connsiteX4" fmla="*/ 489678 w 3772524"/>
              <a:gd name="connsiteY4" fmla="*/ 1901989 h 1903752"/>
              <a:gd name="connsiteX5" fmla="*/ 472190 w 3772524"/>
              <a:gd name="connsiteY5" fmla="*/ 1903752 h 1903752"/>
              <a:gd name="connsiteX6" fmla="*/ 0 w 3772524"/>
              <a:gd name="connsiteY6" fmla="*/ 1431562 h 1903752"/>
              <a:gd name="connsiteX7" fmla="*/ 0 w 3772524"/>
              <a:gd name="connsiteY7" fmla="*/ 472191 h 1903752"/>
              <a:gd name="connsiteX8" fmla="*/ 472190 w 3772524"/>
              <a:gd name="connsiteY8" fmla="*/ 1 h 1903752"/>
              <a:gd name="connsiteX9" fmla="*/ 489678 w 3772524"/>
              <a:gd name="connsiteY9" fmla="*/ 1764 h 190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72524" h="1903752">
                <a:moveTo>
                  <a:pt x="489678" y="0"/>
                </a:moveTo>
                <a:lnTo>
                  <a:pt x="3772524" y="0"/>
                </a:lnTo>
                <a:lnTo>
                  <a:pt x="3772524" y="1903751"/>
                </a:lnTo>
                <a:lnTo>
                  <a:pt x="489678" y="1903751"/>
                </a:lnTo>
                <a:lnTo>
                  <a:pt x="489678" y="1901989"/>
                </a:lnTo>
                <a:lnTo>
                  <a:pt x="472190" y="1903752"/>
                </a:lnTo>
                <a:cubicBezTo>
                  <a:pt x="211407" y="1903752"/>
                  <a:pt x="0" y="1692345"/>
                  <a:pt x="0" y="1431562"/>
                </a:cubicBezTo>
                <a:lnTo>
                  <a:pt x="0" y="472191"/>
                </a:lnTo>
                <a:cubicBezTo>
                  <a:pt x="0" y="211408"/>
                  <a:pt x="211407" y="1"/>
                  <a:pt x="472190" y="1"/>
                </a:cubicBezTo>
                <a:lnTo>
                  <a:pt x="489678" y="17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17560" y="4260590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3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717558" y="4979213"/>
            <a:ext cx="944383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61943" y="3792012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3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661941" y="4510635"/>
            <a:ext cx="944383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06323" y="3311309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3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606321" y="4029932"/>
            <a:ext cx="944383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50703" y="2859009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3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550701" y="3577632"/>
            <a:ext cx="944383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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95083" y="2400915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3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495081" y="3119538"/>
            <a:ext cx="944383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</a:t>
            </a:r>
            <a:endParaRPr lang="en-US" sz="35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740712" y="1344029"/>
            <a:ext cx="3227386" cy="782124"/>
            <a:chOff x="4740712" y="1344029"/>
            <a:chExt cx="3227386" cy="782124"/>
          </a:xfrm>
        </p:grpSpPr>
        <p:sp>
          <p:nvSpPr>
            <p:cNvPr id="50" name="TextBox 49"/>
            <p:cNvSpPr txBox="1"/>
            <p:nvPr/>
          </p:nvSpPr>
          <p:spPr>
            <a:xfrm>
              <a:off x="4740713" y="1525989"/>
              <a:ext cx="265413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has.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40712" y="1344029"/>
              <a:ext cx="2654135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STEP 5</a:t>
              </a:r>
              <a:endPara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 flipV="1">
              <a:off x="7968098" y="1556995"/>
              <a:ext cx="0" cy="457200"/>
            </a:xfrm>
            <a:prstGeom prst="line">
              <a:avLst/>
            </a:prstGeom>
            <a:ln w="28575" cap="sq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7397847" y="1556995"/>
              <a:ext cx="57025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2858971" y="2251261"/>
            <a:ext cx="3226700" cy="782124"/>
            <a:chOff x="2858971" y="2251261"/>
            <a:chExt cx="3226700" cy="782124"/>
          </a:xfrm>
        </p:grpSpPr>
        <p:cxnSp>
          <p:nvCxnSpPr>
            <p:cNvPr id="65" name="Straight Connector 64"/>
            <p:cNvCxnSpPr/>
            <p:nvPr/>
          </p:nvCxnSpPr>
          <p:spPr>
            <a:xfrm flipV="1">
              <a:off x="6085671" y="2469219"/>
              <a:ext cx="0" cy="457200"/>
            </a:xfrm>
            <a:prstGeom prst="line">
              <a:avLst/>
            </a:prstGeom>
            <a:ln w="28575" cap="sq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5515420" y="2469219"/>
              <a:ext cx="57025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2858972" y="2433221"/>
              <a:ext cx="265413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has.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858971" y="2251261"/>
              <a:ext cx="2654135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STEP </a:t>
              </a:r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125236" y="5444939"/>
            <a:ext cx="3226700" cy="797739"/>
            <a:chOff x="5125236" y="5444939"/>
            <a:chExt cx="3226700" cy="797739"/>
          </a:xfrm>
        </p:grpSpPr>
        <p:cxnSp>
          <p:nvCxnSpPr>
            <p:cNvPr id="68" name="Straight Connector 67"/>
            <p:cNvCxnSpPr/>
            <p:nvPr/>
          </p:nvCxnSpPr>
          <p:spPr>
            <a:xfrm>
              <a:off x="5125236" y="5525788"/>
              <a:ext cx="0" cy="457200"/>
            </a:xfrm>
            <a:prstGeom prst="line">
              <a:avLst/>
            </a:prstGeom>
            <a:ln w="28575" cap="sq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5125236" y="5983304"/>
              <a:ext cx="57025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 flipH="1">
              <a:off x="5697801" y="5642514"/>
              <a:ext cx="265413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has.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flipH="1">
              <a:off x="5697801" y="5444939"/>
              <a:ext cx="2654135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STEP 2</a:t>
              </a:r>
              <a:endPara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66111" y="3190230"/>
            <a:ext cx="3224388" cy="782124"/>
            <a:chOff x="966111" y="3190230"/>
            <a:chExt cx="3224388" cy="782124"/>
          </a:xfrm>
        </p:grpSpPr>
        <p:cxnSp>
          <p:nvCxnSpPr>
            <p:cNvPr id="71" name="Straight Connector 70"/>
            <p:cNvCxnSpPr/>
            <p:nvPr/>
          </p:nvCxnSpPr>
          <p:spPr>
            <a:xfrm flipV="1">
              <a:off x="4190499" y="3416470"/>
              <a:ext cx="0" cy="457200"/>
            </a:xfrm>
            <a:prstGeom prst="line">
              <a:avLst/>
            </a:prstGeom>
            <a:ln w="28575" cap="sq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3620248" y="3416470"/>
              <a:ext cx="57025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966112" y="3372190"/>
              <a:ext cx="265413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has.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966111" y="3190230"/>
              <a:ext cx="2654135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STEP 1</a:t>
              </a:r>
              <a:endPara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540062" y="5131613"/>
            <a:ext cx="31025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Per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epicuri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recteque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tincidunt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eos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oblique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quaeque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duis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malorum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ne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intellegat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intellegebat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in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est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epicurei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deserunt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40062" y="4829058"/>
            <a:ext cx="31025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522584" y="2371315"/>
            <a:ext cx="3102543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Per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epicuri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recteque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tincidunt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eos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oblique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quaeque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duis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malorum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ne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intellegat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intellegebat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in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at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est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epicurei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deserunt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Ne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pri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duis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nominati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522584" y="2068760"/>
            <a:ext cx="31025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022827" y="4518391"/>
            <a:ext cx="3226700" cy="797739"/>
            <a:chOff x="5125236" y="5444939"/>
            <a:chExt cx="3226700" cy="797739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5125236" y="5525788"/>
              <a:ext cx="0" cy="457200"/>
            </a:xfrm>
            <a:prstGeom prst="line">
              <a:avLst/>
            </a:prstGeom>
            <a:ln w="28575" cap="sq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 flipV="1">
              <a:off x="5125236" y="5983304"/>
              <a:ext cx="57025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 flipH="1">
              <a:off x="5697801" y="5642514"/>
              <a:ext cx="2654134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has.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flipH="1">
              <a:off x="5697801" y="5444939"/>
              <a:ext cx="2654135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STEP 4</a:t>
              </a:r>
              <a:endPara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7" grpId="0" animBg="1"/>
      <p:bldP spid="19" grpId="0" animBg="1"/>
      <p:bldP spid="24" grpId="0" animBg="1"/>
      <p:bldP spid="39" grpId="0" animBg="1"/>
      <p:bldP spid="37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89" grpId="0"/>
      <p:bldP spid="90" grpId="0"/>
      <p:bldP spid="91" grpId="0"/>
      <p:bldP spid="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7221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4802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2383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1082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1390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  <a:endParaRPr lang="en-US" sz="16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56362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</a:t>
            </a:r>
            <a:endParaRPr lang="en-US" sz="65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37221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37221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700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37221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7221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00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37221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37221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700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19453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65636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73270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3270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19453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5825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410122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410122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20601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4410122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410122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20601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4410122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4410122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20601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586743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32926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640560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40560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6743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3115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112383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8112383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22862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8112383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8112383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22862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8112383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112383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22862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956969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903152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010786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10786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56969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9033415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81629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771937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  <a:endParaRPr lang="en-US" sz="1600" b="1" dirty="0" smtClean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346909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4"/>
                </a:solidFill>
                <a:cs typeface="+mn-ea"/>
                <a:sym typeface="+mn-lt"/>
              </a:rPr>
              <a:t></a:t>
            </a:r>
            <a:endParaRPr lang="en-US" sz="6500" b="0" cap="none" spc="0" dirty="0">
              <a:ln w="0"/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72176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8462484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3</a:t>
            </a:r>
            <a:endParaRPr lang="en-US" sz="16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037456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6"/>
                </a:solidFill>
                <a:cs typeface="+mn-ea"/>
                <a:sym typeface="+mn-lt"/>
              </a:rPr>
              <a:t></a:t>
            </a:r>
            <a:endParaRPr lang="en-US" sz="6500" b="0" cap="none" spc="0" dirty="0">
              <a:ln w="0"/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7" grpId="0" animBg="1"/>
      <p:bldP spid="58" grpId="0" animBg="1"/>
      <p:bldP spid="59" grpId="0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 animBg="1"/>
      <p:bldP spid="67" grpId="0" animBg="1"/>
      <p:bldP spid="68" grpId="0"/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c 32"/>
          <p:cNvSpPr/>
          <p:nvPr/>
        </p:nvSpPr>
        <p:spPr>
          <a:xfrm>
            <a:off x="6282871" y="1459307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 w="28575">
            <a:solidFill>
              <a:schemeClr val="accent4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Arc 33"/>
          <p:cNvSpPr/>
          <p:nvPr/>
        </p:nvSpPr>
        <p:spPr>
          <a:xfrm flipV="1">
            <a:off x="3256978" y="3204602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61121" y="2574129"/>
            <a:ext cx="2782202" cy="2249044"/>
            <a:chOff x="1561121" y="2574129"/>
            <a:chExt cx="2782202" cy="2249044"/>
          </a:xfrm>
        </p:grpSpPr>
        <p:sp>
          <p:nvSpPr>
            <p:cNvPr id="25" name="Rounded Rectangle 24"/>
            <p:cNvSpPr/>
            <p:nvPr/>
          </p:nvSpPr>
          <p:spPr>
            <a:xfrm>
              <a:off x="1561121" y="2574129"/>
              <a:ext cx="2782202" cy="1927882"/>
            </a:xfrm>
            <a:prstGeom prst="roundRect">
              <a:avLst>
                <a:gd name="adj" fmla="val 7971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2509069" y="4348806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639388" y="3245002"/>
              <a:ext cx="2625668" cy="1200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99" tIns="60950" rIns="121899" bIns="60950" rtlCol="0">
              <a:spAutoFit/>
            </a:bodyPr>
            <a:lstStyle/>
            <a:p>
              <a:pPr lvl="0"/>
              <a:r>
                <a:rPr lang="en-US" sz="1400" dirty="0" smtClean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Lorem 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ipsum dolor sit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amet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ut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cum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augue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numquam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concludaturque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postea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viderer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adolescens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ex his.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639388" y="2938024"/>
              <a:ext cx="2625668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cs typeface="+mn-ea"/>
                  <a:sym typeface="+mn-lt"/>
                </a:rPr>
                <a:t>Lorem ipsum </a:t>
              </a:r>
              <a:endParaRPr 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509069" y="4402215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73436" y="2299628"/>
            <a:ext cx="2782202" cy="2202383"/>
            <a:chOff x="4573436" y="2299628"/>
            <a:chExt cx="2782202" cy="2202383"/>
          </a:xfrm>
        </p:grpSpPr>
        <p:sp>
          <p:nvSpPr>
            <p:cNvPr id="28" name="Rounded Rectangle 27"/>
            <p:cNvSpPr/>
            <p:nvPr/>
          </p:nvSpPr>
          <p:spPr>
            <a:xfrm>
              <a:off x="4573436" y="2574129"/>
              <a:ext cx="2782202" cy="1927882"/>
            </a:xfrm>
            <a:prstGeom prst="roundRect">
              <a:avLst>
                <a:gd name="adj" fmla="val 7971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5515052" y="2299628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655327" y="3245002"/>
              <a:ext cx="2625668" cy="1200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99" tIns="60950" rIns="121899" bIns="60950" rtlCol="0">
              <a:spAutoFit/>
            </a:bodyPr>
            <a:lstStyle/>
            <a:p>
              <a:pPr lvl="0"/>
              <a:r>
                <a:rPr lang="en-US" sz="1400" dirty="0" smtClean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Lorem 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ipsum dolor sit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amet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ut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cum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augue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numquam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concludaturque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postea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viderer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adolescens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ex his.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655327" y="2938024"/>
              <a:ext cx="2625668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accent4"/>
                  </a:solidFill>
                  <a:cs typeface="+mn-ea"/>
                  <a:sym typeface="+mn-lt"/>
                </a:rPr>
                <a:t>Lorem ipsum </a:t>
              </a:r>
              <a:endParaRPr lang="en-US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515052" y="2356069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585751" y="2574129"/>
            <a:ext cx="2782202" cy="2249044"/>
            <a:chOff x="7585751" y="2574129"/>
            <a:chExt cx="2782202" cy="2249044"/>
          </a:xfrm>
        </p:grpSpPr>
        <p:sp>
          <p:nvSpPr>
            <p:cNvPr id="29" name="Rounded Rectangle 28"/>
            <p:cNvSpPr/>
            <p:nvPr/>
          </p:nvSpPr>
          <p:spPr>
            <a:xfrm>
              <a:off x="7585751" y="2574129"/>
              <a:ext cx="2782202" cy="1927882"/>
            </a:xfrm>
            <a:prstGeom prst="roundRect">
              <a:avLst>
                <a:gd name="adj" fmla="val 7971"/>
              </a:avLst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8527367" y="4348806"/>
              <a:ext cx="1639279" cy="474367"/>
            </a:xfrm>
            <a:prstGeom prst="roundRect">
              <a:avLst>
                <a:gd name="adj" fmla="val 1299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667642" y="3245002"/>
              <a:ext cx="2625668" cy="1200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99" tIns="60950" rIns="121899" bIns="60950" rtlCol="0">
              <a:spAutoFit/>
            </a:bodyPr>
            <a:lstStyle/>
            <a:p>
              <a:pPr lvl="0"/>
              <a:r>
                <a:rPr lang="en-US" sz="1400" dirty="0" smtClean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Lorem 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ipsum dolor sit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amet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ut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cum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augue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numquam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concludaturque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,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postea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viderer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adolescens</a:t>
              </a:r>
              <a:r>
                <a: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ex his.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667642" y="2938024"/>
              <a:ext cx="2625668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accent6"/>
                  </a:solidFill>
                  <a:cs typeface="+mn-ea"/>
                  <a:sym typeface="+mn-lt"/>
                </a:rPr>
                <a:t>Lorem ipsum </a:t>
              </a:r>
              <a:endParaRPr lang="en-US" sz="14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527367" y="4398395"/>
              <a:ext cx="163927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c 34"/>
          <p:cNvSpPr/>
          <p:nvPr/>
        </p:nvSpPr>
        <p:spPr>
          <a:xfrm>
            <a:off x="4490779" y="1481491"/>
            <a:ext cx="3427860" cy="3427859"/>
          </a:xfrm>
          <a:prstGeom prst="arc">
            <a:avLst>
              <a:gd name="adj1" fmla="val 17049655"/>
              <a:gd name="adj2" fmla="val 14528199"/>
            </a:avLst>
          </a:prstGeom>
          <a:ln w="127000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513670" y="1383932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7070678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70678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44552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944552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513670" y="462663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99767" y="2487980"/>
            <a:ext cx="9181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</a:t>
            </a:r>
            <a:endParaRPr lang="en-US" sz="8000" b="0" cap="none" spc="0" dirty="0" smtClean="0">
              <a:ln w="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00040" y="213392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52202" y="2134958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52202" y="3768251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00040" y="3768250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78265" y="512360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29" grpId="0"/>
      <p:bldP spid="31" grpId="0"/>
      <p:bldP spid="32" grpId="0"/>
      <p:bldP spid="33" grpId="0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ent-Up Arrow 2"/>
          <p:cNvSpPr/>
          <p:nvPr/>
        </p:nvSpPr>
        <p:spPr>
          <a:xfrm rot="5400000" flipH="1">
            <a:off x="4353138" y="1921614"/>
            <a:ext cx="630519" cy="542241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17" name="Bent-Up Arrow 16"/>
          <p:cNvSpPr/>
          <p:nvPr/>
        </p:nvSpPr>
        <p:spPr>
          <a:xfrm rot="10800000" flipH="1">
            <a:off x="7252484" y="1921543"/>
            <a:ext cx="630356" cy="542382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18" name="Bent-Up Arrow 17"/>
          <p:cNvSpPr/>
          <p:nvPr/>
        </p:nvSpPr>
        <p:spPr>
          <a:xfrm rot="16200000" flipH="1">
            <a:off x="7176484" y="4881828"/>
            <a:ext cx="630519" cy="542241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sz="1100">
              <a:cs typeface="+mn-ea"/>
              <a:sym typeface="+mn-lt"/>
            </a:endParaRPr>
          </a:p>
        </p:txBody>
      </p:sp>
      <p:sp>
        <p:nvSpPr>
          <p:cNvPr id="19" name="Bent-Up Arrow 18"/>
          <p:cNvSpPr/>
          <p:nvPr/>
        </p:nvSpPr>
        <p:spPr>
          <a:xfrm flipH="1">
            <a:off x="4340054" y="4881758"/>
            <a:ext cx="630356" cy="542382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sz="1100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105782" y="1252003"/>
            <a:ext cx="1980437" cy="1982728"/>
            <a:chOff x="5105782" y="1252003"/>
            <a:chExt cx="1980437" cy="1982728"/>
          </a:xfrm>
        </p:grpSpPr>
        <p:sp>
          <p:nvSpPr>
            <p:cNvPr id="5" name="Rectangle 4"/>
            <p:cNvSpPr/>
            <p:nvPr/>
          </p:nvSpPr>
          <p:spPr>
            <a:xfrm>
              <a:off x="5105782" y="1252003"/>
              <a:ext cx="1980437" cy="1982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mpd="sng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34965" y="2366709"/>
              <a:ext cx="1924422" cy="830979"/>
            </a:xfrm>
            <a:prstGeom prst="rect">
              <a:avLst/>
            </a:prstGeom>
            <a:ln>
              <a:noFill/>
            </a:ln>
          </p:spPr>
          <p:txBody>
            <a:bodyPr wrap="square" lIns="91422" tIns="45711" rIns="91422" bIns="45711">
              <a:spAutoFit/>
            </a:bodyPr>
            <a:lstStyle/>
            <a:p>
              <a:pPr lvl="0"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conclude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aturque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postea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82733" y="1356593"/>
              <a:ext cx="1215849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dirty="0" smtClean="0">
                  <a:solidFill>
                    <a:schemeClr val="accent1"/>
                  </a:solidFill>
                  <a:cs typeface="+mn-ea"/>
                  <a:sym typeface="+mn-lt"/>
                </a:rPr>
                <a:t></a:t>
              </a:r>
              <a:endParaRPr lang="en-US" sz="55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20763" y="2663334"/>
            <a:ext cx="1980437" cy="1982728"/>
            <a:chOff x="7620763" y="2663334"/>
            <a:chExt cx="1980437" cy="1982728"/>
          </a:xfrm>
        </p:grpSpPr>
        <p:sp>
          <p:nvSpPr>
            <p:cNvPr id="7" name="Rectangle 6"/>
            <p:cNvSpPr/>
            <p:nvPr/>
          </p:nvSpPr>
          <p:spPr>
            <a:xfrm>
              <a:off x="7620763" y="2663334"/>
              <a:ext cx="1980437" cy="1982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mpd="sng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648770" y="3748589"/>
              <a:ext cx="1924422" cy="830979"/>
            </a:xfrm>
            <a:prstGeom prst="rect">
              <a:avLst/>
            </a:prstGeom>
            <a:ln>
              <a:noFill/>
            </a:ln>
          </p:spPr>
          <p:txBody>
            <a:bodyPr wrap="square" lIns="91422" tIns="45711" rIns="91422" bIns="45711">
              <a:spAutoFit/>
            </a:bodyPr>
            <a:lstStyle/>
            <a:p>
              <a:pPr lvl="0"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conclude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aturque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postea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03056" y="2762673"/>
              <a:ext cx="1215849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dirty="0" smtClean="0">
                  <a:solidFill>
                    <a:schemeClr val="accent4"/>
                  </a:solidFill>
                  <a:cs typeface="+mn-ea"/>
                  <a:sym typeface="+mn-lt"/>
                </a:rPr>
                <a:t></a:t>
              </a:r>
              <a:endParaRPr lang="en-US" sz="55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590802" y="2663334"/>
            <a:ext cx="1980437" cy="1982728"/>
            <a:chOff x="2590802" y="2663334"/>
            <a:chExt cx="1980437" cy="1982728"/>
          </a:xfrm>
        </p:grpSpPr>
        <p:sp>
          <p:nvSpPr>
            <p:cNvPr id="4" name="Rectangle 3"/>
            <p:cNvSpPr/>
            <p:nvPr/>
          </p:nvSpPr>
          <p:spPr>
            <a:xfrm>
              <a:off x="2590802" y="2663334"/>
              <a:ext cx="1980437" cy="1982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mpd="sng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618809" y="3763526"/>
              <a:ext cx="1924422" cy="830979"/>
            </a:xfrm>
            <a:prstGeom prst="rect">
              <a:avLst/>
            </a:prstGeom>
            <a:ln>
              <a:noFill/>
            </a:ln>
          </p:spPr>
          <p:txBody>
            <a:bodyPr wrap="square" lIns="91422" tIns="45711" rIns="91422" bIns="45711">
              <a:spAutoFit/>
            </a:bodyPr>
            <a:lstStyle/>
            <a:p>
              <a:pPr lvl="0"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conclude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aturque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postea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73097" y="2762673"/>
              <a:ext cx="1215849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dirty="0" smtClean="0">
                  <a:solidFill>
                    <a:schemeClr val="accent3"/>
                  </a:solidFill>
                  <a:cs typeface="+mn-ea"/>
                  <a:sym typeface="+mn-lt"/>
                </a:rPr>
                <a:t></a:t>
              </a:r>
              <a:endParaRPr lang="en-US" sz="55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105782" y="3987723"/>
            <a:ext cx="1980438" cy="1982728"/>
            <a:chOff x="5105782" y="3987723"/>
            <a:chExt cx="1980438" cy="1982728"/>
          </a:xfrm>
        </p:grpSpPr>
        <p:sp>
          <p:nvSpPr>
            <p:cNvPr id="6" name="Rectangle 5"/>
            <p:cNvSpPr/>
            <p:nvPr/>
          </p:nvSpPr>
          <p:spPr>
            <a:xfrm>
              <a:off x="5105782" y="3987723"/>
              <a:ext cx="1980437" cy="1982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mpd="sng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en-US" sz="1100"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161798" y="5095118"/>
              <a:ext cx="1924422" cy="830979"/>
            </a:xfrm>
            <a:prstGeom prst="rect">
              <a:avLst/>
            </a:prstGeom>
            <a:ln>
              <a:noFill/>
            </a:ln>
          </p:spPr>
          <p:txBody>
            <a:bodyPr wrap="square" lIns="91422" tIns="45711" rIns="91422" bIns="45711">
              <a:spAutoFit/>
            </a:bodyPr>
            <a:lstStyle/>
            <a:p>
              <a:pPr lvl="0"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conclude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aturque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postea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80261" y="4100583"/>
              <a:ext cx="1215849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500" dirty="0" smtClean="0">
                  <a:solidFill>
                    <a:schemeClr val="accent6"/>
                  </a:solidFill>
                  <a:cs typeface="+mn-ea"/>
                  <a:sym typeface="+mn-lt"/>
                </a:rPr>
                <a:t></a:t>
              </a:r>
              <a:endParaRPr lang="en-US" sz="55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8" grpId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21" name="Freeform 33286"/>
          <p:cNvSpPr/>
          <p:nvPr/>
        </p:nvSpPr>
        <p:spPr bwMode="auto">
          <a:xfrm>
            <a:off x="5807075" y="5316943"/>
            <a:ext cx="496888" cy="85725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2"/>
                </a:cubicBezTo>
                <a:close/>
              </a:path>
            </a:pathLst>
          </a:custGeom>
          <a:solidFill>
            <a:srgbClr val="CCCBC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022" name="Freeform 33287"/>
          <p:cNvSpPr/>
          <p:nvPr/>
        </p:nvSpPr>
        <p:spPr bwMode="auto">
          <a:xfrm>
            <a:off x="5807075" y="5413781"/>
            <a:ext cx="496888" cy="85725"/>
          </a:xfrm>
          <a:custGeom>
            <a:avLst/>
            <a:gdLst>
              <a:gd name="T0" fmla="*/ 145 w 145"/>
              <a:gd name="T1" fmla="*/ 13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3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3"/>
                </a:moveTo>
                <a:cubicBezTo>
                  <a:pt x="145" y="20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20"/>
                  <a:pt x="0" y="13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3"/>
                </a:cubicBezTo>
                <a:close/>
              </a:path>
            </a:pathLst>
          </a:custGeom>
          <a:solidFill>
            <a:srgbClr val="CCCBC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023" name="Freeform 33288"/>
          <p:cNvSpPr/>
          <p:nvPr/>
        </p:nvSpPr>
        <p:spPr bwMode="auto">
          <a:xfrm>
            <a:off x="5807075" y="5512206"/>
            <a:ext cx="496888" cy="85725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5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5"/>
                  <a:pt x="145" y="12"/>
                </a:cubicBezTo>
                <a:close/>
              </a:path>
            </a:pathLst>
          </a:custGeom>
          <a:solidFill>
            <a:srgbClr val="CCCBC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184" name="Freeform 33289"/>
          <p:cNvSpPr/>
          <p:nvPr/>
        </p:nvSpPr>
        <p:spPr bwMode="auto">
          <a:xfrm>
            <a:off x="5913438" y="5609043"/>
            <a:ext cx="280988" cy="85725"/>
          </a:xfrm>
          <a:custGeom>
            <a:avLst/>
            <a:gdLst>
              <a:gd name="T0" fmla="*/ 82 w 82"/>
              <a:gd name="T1" fmla="*/ 0 h 25"/>
              <a:gd name="T2" fmla="*/ 41 w 82"/>
              <a:gd name="T3" fmla="*/ 25 h 25"/>
              <a:gd name="T4" fmla="*/ 0 w 82"/>
              <a:gd name="T5" fmla="*/ 0 h 25"/>
              <a:gd name="T6" fmla="*/ 82 w 82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5">
                <a:moveTo>
                  <a:pt x="82" y="0"/>
                </a:moveTo>
                <a:cubicBezTo>
                  <a:pt x="82" y="14"/>
                  <a:pt x="64" y="25"/>
                  <a:pt x="41" y="25"/>
                </a:cubicBezTo>
                <a:cubicBezTo>
                  <a:pt x="18" y="25"/>
                  <a:pt x="0" y="14"/>
                  <a:pt x="0" y="0"/>
                </a:cubicBezTo>
                <a:lnTo>
                  <a:pt x="82" y="0"/>
                </a:lnTo>
                <a:close/>
              </a:path>
            </a:pathLst>
          </a:custGeom>
          <a:solidFill>
            <a:srgbClr val="CCCBC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185" name="Freeform 33290"/>
          <p:cNvSpPr>
            <a:spLocks noEditPoints="1"/>
          </p:cNvSpPr>
          <p:nvPr/>
        </p:nvSpPr>
        <p:spPr bwMode="auto">
          <a:xfrm>
            <a:off x="5227638" y="3302406"/>
            <a:ext cx="1654175" cy="1987550"/>
          </a:xfrm>
          <a:custGeom>
            <a:avLst/>
            <a:gdLst>
              <a:gd name="T0" fmla="*/ 241 w 483"/>
              <a:gd name="T1" fmla="*/ 0 h 580"/>
              <a:gd name="T2" fmla="*/ 0 w 483"/>
              <a:gd name="T3" fmla="*/ 241 h 580"/>
              <a:gd name="T4" fmla="*/ 62 w 483"/>
              <a:gd name="T5" fmla="*/ 402 h 580"/>
              <a:gd name="T6" fmla="*/ 62 w 483"/>
              <a:gd name="T7" fmla="*/ 402 h 580"/>
              <a:gd name="T8" fmla="*/ 63 w 483"/>
              <a:gd name="T9" fmla="*/ 403 h 580"/>
              <a:gd name="T10" fmla="*/ 73 w 483"/>
              <a:gd name="T11" fmla="*/ 414 h 580"/>
              <a:gd name="T12" fmla="*/ 129 w 483"/>
              <a:gd name="T13" fmla="*/ 483 h 580"/>
              <a:gd name="T14" fmla="*/ 199 w 483"/>
              <a:gd name="T15" fmla="*/ 580 h 580"/>
              <a:gd name="T16" fmla="*/ 235 w 483"/>
              <a:gd name="T17" fmla="*/ 580 h 580"/>
              <a:gd name="T18" fmla="*/ 247 w 483"/>
              <a:gd name="T19" fmla="*/ 580 h 580"/>
              <a:gd name="T20" fmla="*/ 284 w 483"/>
              <a:gd name="T21" fmla="*/ 580 h 580"/>
              <a:gd name="T22" fmla="*/ 353 w 483"/>
              <a:gd name="T23" fmla="*/ 483 h 580"/>
              <a:gd name="T24" fmla="*/ 407 w 483"/>
              <a:gd name="T25" fmla="*/ 416 h 580"/>
              <a:gd name="T26" fmla="*/ 483 w 483"/>
              <a:gd name="T27" fmla="*/ 241 h 580"/>
              <a:gd name="T28" fmla="*/ 241 w 483"/>
              <a:gd name="T29" fmla="*/ 0 h 580"/>
              <a:gd name="T30" fmla="*/ 331 w 483"/>
              <a:gd name="T31" fmla="*/ 349 h 580"/>
              <a:gd name="T32" fmla="*/ 302 w 483"/>
              <a:gd name="T33" fmla="*/ 388 h 580"/>
              <a:gd name="T34" fmla="*/ 264 w 483"/>
              <a:gd name="T35" fmla="*/ 443 h 580"/>
              <a:gd name="T36" fmla="*/ 245 w 483"/>
              <a:gd name="T37" fmla="*/ 443 h 580"/>
              <a:gd name="T38" fmla="*/ 238 w 483"/>
              <a:gd name="T39" fmla="*/ 443 h 580"/>
              <a:gd name="T40" fmla="*/ 218 w 483"/>
              <a:gd name="T41" fmla="*/ 443 h 580"/>
              <a:gd name="T42" fmla="*/ 181 w 483"/>
              <a:gd name="T43" fmla="*/ 388 h 580"/>
              <a:gd name="T44" fmla="*/ 150 w 483"/>
              <a:gd name="T45" fmla="*/ 348 h 580"/>
              <a:gd name="T46" fmla="*/ 145 w 483"/>
              <a:gd name="T47" fmla="*/ 341 h 580"/>
              <a:gd name="T48" fmla="*/ 144 w 483"/>
              <a:gd name="T49" fmla="*/ 341 h 580"/>
              <a:gd name="T50" fmla="*/ 144 w 483"/>
              <a:gd name="T51" fmla="*/ 341 h 580"/>
              <a:gd name="T52" fmla="*/ 111 w 483"/>
              <a:gd name="T53" fmla="*/ 248 h 580"/>
              <a:gd name="T54" fmla="*/ 241 w 483"/>
              <a:gd name="T55" fmla="*/ 109 h 580"/>
              <a:gd name="T56" fmla="*/ 372 w 483"/>
              <a:gd name="T57" fmla="*/ 248 h 580"/>
              <a:gd name="T58" fmla="*/ 331 w 483"/>
              <a:gd name="T59" fmla="*/ 349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83" h="580">
                <a:moveTo>
                  <a:pt x="241" y="0"/>
                </a:moveTo>
                <a:cubicBezTo>
                  <a:pt x="108" y="0"/>
                  <a:pt x="0" y="108"/>
                  <a:pt x="0" y="241"/>
                </a:cubicBezTo>
                <a:cubicBezTo>
                  <a:pt x="0" y="303"/>
                  <a:pt x="23" y="359"/>
                  <a:pt x="62" y="402"/>
                </a:cubicBezTo>
                <a:cubicBezTo>
                  <a:pt x="62" y="402"/>
                  <a:pt x="62" y="402"/>
                  <a:pt x="62" y="402"/>
                </a:cubicBezTo>
                <a:cubicBezTo>
                  <a:pt x="62" y="402"/>
                  <a:pt x="62" y="402"/>
                  <a:pt x="63" y="403"/>
                </a:cubicBezTo>
                <a:cubicBezTo>
                  <a:pt x="66" y="407"/>
                  <a:pt x="70" y="410"/>
                  <a:pt x="73" y="414"/>
                </a:cubicBezTo>
                <a:cubicBezTo>
                  <a:pt x="88" y="429"/>
                  <a:pt x="112" y="457"/>
                  <a:pt x="129" y="483"/>
                </a:cubicBezTo>
                <a:cubicBezTo>
                  <a:pt x="154" y="523"/>
                  <a:pt x="141" y="580"/>
                  <a:pt x="199" y="580"/>
                </a:cubicBezTo>
                <a:cubicBezTo>
                  <a:pt x="235" y="580"/>
                  <a:pt x="235" y="580"/>
                  <a:pt x="235" y="580"/>
                </a:cubicBezTo>
                <a:cubicBezTo>
                  <a:pt x="247" y="580"/>
                  <a:pt x="247" y="580"/>
                  <a:pt x="247" y="580"/>
                </a:cubicBezTo>
                <a:cubicBezTo>
                  <a:pt x="284" y="580"/>
                  <a:pt x="284" y="580"/>
                  <a:pt x="284" y="580"/>
                </a:cubicBezTo>
                <a:cubicBezTo>
                  <a:pt x="341" y="580"/>
                  <a:pt x="329" y="523"/>
                  <a:pt x="353" y="483"/>
                </a:cubicBezTo>
                <a:cubicBezTo>
                  <a:pt x="369" y="458"/>
                  <a:pt x="393" y="431"/>
                  <a:pt x="407" y="416"/>
                </a:cubicBezTo>
                <a:cubicBezTo>
                  <a:pt x="454" y="372"/>
                  <a:pt x="483" y="310"/>
                  <a:pt x="483" y="241"/>
                </a:cubicBezTo>
                <a:cubicBezTo>
                  <a:pt x="483" y="108"/>
                  <a:pt x="375" y="0"/>
                  <a:pt x="241" y="0"/>
                </a:cubicBezTo>
                <a:close/>
                <a:moveTo>
                  <a:pt x="331" y="349"/>
                </a:moveTo>
                <a:cubicBezTo>
                  <a:pt x="323" y="358"/>
                  <a:pt x="311" y="373"/>
                  <a:pt x="302" y="388"/>
                </a:cubicBezTo>
                <a:cubicBezTo>
                  <a:pt x="289" y="411"/>
                  <a:pt x="295" y="443"/>
                  <a:pt x="264" y="443"/>
                </a:cubicBezTo>
                <a:cubicBezTo>
                  <a:pt x="245" y="443"/>
                  <a:pt x="245" y="443"/>
                  <a:pt x="245" y="443"/>
                </a:cubicBezTo>
                <a:cubicBezTo>
                  <a:pt x="238" y="443"/>
                  <a:pt x="238" y="443"/>
                  <a:pt x="238" y="443"/>
                </a:cubicBezTo>
                <a:cubicBezTo>
                  <a:pt x="218" y="443"/>
                  <a:pt x="218" y="443"/>
                  <a:pt x="218" y="443"/>
                </a:cubicBezTo>
                <a:cubicBezTo>
                  <a:pt x="187" y="443"/>
                  <a:pt x="194" y="411"/>
                  <a:pt x="181" y="388"/>
                </a:cubicBezTo>
                <a:cubicBezTo>
                  <a:pt x="172" y="372"/>
                  <a:pt x="158" y="356"/>
                  <a:pt x="150" y="348"/>
                </a:cubicBezTo>
                <a:cubicBezTo>
                  <a:pt x="148" y="345"/>
                  <a:pt x="146" y="343"/>
                  <a:pt x="145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23" y="316"/>
                  <a:pt x="111" y="284"/>
                  <a:pt x="111" y="248"/>
                </a:cubicBezTo>
                <a:cubicBezTo>
                  <a:pt x="111" y="171"/>
                  <a:pt x="169" y="109"/>
                  <a:pt x="241" y="109"/>
                </a:cubicBezTo>
                <a:cubicBezTo>
                  <a:pt x="314" y="109"/>
                  <a:pt x="372" y="171"/>
                  <a:pt x="372" y="248"/>
                </a:cubicBezTo>
                <a:cubicBezTo>
                  <a:pt x="372" y="288"/>
                  <a:pt x="356" y="323"/>
                  <a:pt x="331" y="349"/>
                </a:cubicBezTo>
                <a:close/>
              </a:path>
            </a:pathLst>
          </a:custGeom>
          <a:solidFill>
            <a:srgbClr val="CCCBC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4637" name="Round Diagonal Corner Rectangle 74636"/>
          <p:cNvSpPr/>
          <p:nvPr/>
        </p:nvSpPr>
        <p:spPr>
          <a:xfrm rot="8100000">
            <a:off x="5703092" y="2259441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82" name="Round Diagonal Corner Rectangle 3181"/>
          <p:cNvSpPr/>
          <p:nvPr/>
        </p:nvSpPr>
        <p:spPr>
          <a:xfrm flipH="1">
            <a:off x="4568703" y="2702584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83" name="Round Diagonal Corner Rectangle 3182"/>
          <p:cNvSpPr/>
          <p:nvPr/>
        </p:nvSpPr>
        <p:spPr>
          <a:xfrm>
            <a:off x="4568702" y="4779064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84" name="Round Diagonal Corner Rectangle 3183"/>
          <p:cNvSpPr/>
          <p:nvPr/>
        </p:nvSpPr>
        <p:spPr>
          <a:xfrm rot="13500000">
            <a:off x="4175797" y="3771511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85" name="Round Diagonal Corner Rectangle 3184"/>
          <p:cNvSpPr/>
          <p:nvPr/>
        </p:nvSpPr>
        <p:spPr>
          <a:xfrm rot="13500000">
            <a:off x="7147842" y="3771511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86" name="Round Diagonal Corner Rectangle 3185"/>
          <p:cNvSpPr/>
          <p:nvPr/>
        </p:nvSpPr>
        <p:spPr>
          <a:xfrm flipH="1" flipV="1">
            <a:off x="6763741" y="2702584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87" name="Round Diagonal Corner Rectangle 3186"/>
          <p:cNvSpPr/>
          <p:nvPr/>
        </p:nvSpPr>
        <p:spPr>
          <a:xfrm flipV="1">
            <a:off x="6763741" y="4779064"/>
            <a:ext cx="785813" cy="785813"/>
          </a:xfrm>
          <a:prstGeom prst="round2DiagRect">
            <a:avLst>
              <a:gd name="adj1" fmla="val 326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88" name="TextBox 3187"/>
          <p:cNvSpPr txBox="1"/>
          <p:nvPr/>
        </p:nvSpPr>
        <p:spPr>
          <a:xfrm>
            <a:off x="4568702" y="4936461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89" name="TextBox 3188"/>
          <p:cNvSpPr txBox="1"/>
          <p:nvPr/>
        </p:nvSpPr>
        <p:spPr>
          <a:xfrm>
            <a:off x="4568702" y="2862363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0" name="TextBox 3189"/>
          <p:cNvSpPr txBox="1"/>
          <p:nvPr/>
        </p:nvSpPr>
        <p:spPr>
          <a:xfrm>
            <a:off x="6763740" y="2862363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1" name="TextBox 3190"/>
          <p:cNvSpPr txBox="1"/>
          <p:nvPr/>
        </p:nvSpPr>
        <p:spPr>
          <a:xfrm>
            <a:off x="6763740" y="4936461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07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2" name="TextBox 3191"/>
          <p:cNvSpPr txBox="1"/>
          <p:nvPr/>
        </p:nvSpPr>
        <p:spPr>
          <a:xfrm>
            <a:off x="4175795" y="3910601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3" name="TextBox 3192"/>
          <p:cNvSpPr txBox="1"/>
          <p:nvPr/>
        </p:nvSpPr>
        <p:spPr>
          <a:xfrm>
            <a:off x="7147841" y="3910601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4" name="TextBox 3193"/>
          <p:cNvSpPr txBox="1"/>
          <p:nvPr/>
        </p:nvSpPr>
        <p:spPr>
          <a:xfrm>
            <a:off x="5703090" y="2411425"/>
            <a:ext cx="7858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5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5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96" name="Content Placeholder 2"/>
          <p:cNvSpPr txBox="1"/>
          <p:nvPr/>
        </p:nvSpPr>
        <p:spPr>
          <a:xfrm>
            <a:off x="2618856" y="2857783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97" name="Title 13"/>
          <p:cNvSpPr txBox="1"/>
          <p:nvPr/>
        </p:nvSpPr>
        <p:spPr>
          <a:xfrm>
            <a:off x="2612801" y="2669048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99" name="Content Placeholder 2"/>
          <p:cNvSpPr txBox="1"/>
          <p:nvPr/>
        </p:nvSpPr>
        <p:spPr>
          <a:xfrm>
            <a:off x="2101748" y="4074374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00" name="Title 13"/>
          <p:cNvSpPr txBox="1"/>
          <p:nvPr/>
        </p:nvSpPr>
        <p:spPr>
          <a:xfrm>
            <a:off x="2095693" y="3885639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02" name="Content Placeholder 2"/>
          <p:cNvSpPr txBox="1"/>
          <p:nvPr/>
        </p:nvSpPr>
        <p:spPr>
          <a:xfrm>
            <a:off x="2604594" y="4962726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03" name="Title 13"/>
          <p:cNvSpPr txBox="1"/>
          <p:nvPr/>
        </p:nvSpPr>
        <p:spPr>
          <a:xfrm>
            <a:off x="2598539" y="4773991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22" name="Content Placeholder 2"/>
          <p:cNvSpPr txBox="1"/>
          <p:nvPr/>
        </p:nvSpPr>
        <p:spPr>
          <a:xfrm flipH="1">
            <a:off x="7681407" y="2857783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3" name="Title 13"/>
          <p:cNvSpPr txBox="1"/>
          <p:nvPr/>
        </p:nvSpPr>
        <p:spPr>
          <a:xfrm flipH="1">
            <a:off x="7682582" y="2669048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20" name="Content Placeholder 2"/>
          <p:cNvSpPr txBox="1"/>
          <p:nvPr/>
        </p:nvSpPr>
        <p:spPr>
          <a:xfrm flipH="1">
            <a:off x="8206939" y="4074374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1" name="Title 13"/>
          <p:cNvSpPr txBox="1"/>
          <p:nvPr/>
        </p:nvSpPr>
        <p:spPr>
          <a:xfrm flipH="1">
            <a:off x="8208114" y="3885639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18" name="Content Placeholder 2"/>
          <p:cNvSpPr txBox="1"/>
          <p:nvPr/>
        </p:nvSpPr>
        <p:spPr>
          <a:xfrm flipH="1">
            <a:off x="7695669" y="4962726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19" name="Title 13"/>
          <p:cNvSpPr txBox="1"/>
          <p:nvPr/>
        </p:nvSpPr>
        <p:spPr>
          <a:xfrm flipH="1">
            <a:off x="7696844" y="4773991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25" name="Content Placeholder 2"/>
          <p:cNvSpPr txBox="1"/>
          <p:nvPr/>
        </p:nvSpPr>
        <p:spPr>
          <a:xfrm flipH="1">
            <a:off x="5189972" y="1460659"/>
            <a:ext cx="1805997" cy="6306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6" name="Title 13"/>
          <p:cNvSpPr txBox="1"/>
          <p:nvPr/>
        </p:nvSpPr>
        <p:spPr>
          <a:xfrm flipH="1">
            <a:off x="5191147" y="1271924"/>
            <a:ext cx="1810879" cy="2743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b="1" dirty="0" smtClean="0">
                <a:latin typeface="+mn-lt"/>
                <a:ea typeface="+mn-ea"/>
                <a:cs typeface="+mn-ea"/>
                <a:sym typeface="+mn-lt"/>
              </a:rPr>
              <a:t>ANALYSIS</a:t>
            </a:r>
            <a:endParaRPr 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37" grpId="0" animBg="1"/>
      <p:bldP spid="3182" grpId="0" animBg="1"/>
      <p:bldP spid="3183" grpId="0" animBg="1"/>
      <p:bldP spid="3184" grpId="0" animBg="1"/>
      <p:bldP spid="3185" grpId="0" animBg="1"/>
      <p:bldP spid="3186" grpId="0" animBg="1"/>
      <p:bldP spid="3187" grpId="0" animBg="1"/>
      <p:bldP spid="3188" grpId="0"/>
      <p:bldP spid="3189" grpId="0"/>
      <p:bldP spid="3190" grpId="0"/>
      <p:bldP spid="3191" grpId="0"/>
      <p:bldP spid="3192" grpId="0"/>
      <p:bldP spid="3193" grpId="0"/>
      <p:bldP spid="3194" grpId="0"/>
      <p:bldP spid="3196" grpId="0"/>
      <p:bldP spid="3197" grpId="0"/>
      <p:bldP spid="3199" grpId="0"/>
      <p:bldP spid="3200" grpId="0"/>
      <p:bldP spid="3202" grpId="0"/>
      <p:bldP spid="3203" grpId="0"/>
      <p:bldP spid="3222" grpId="0"/>
      <p:bldP spid="3223" grpId="0"/>
      <p:bldP spid="3220" grpId="0"/>
      <p:bldP spid="3221" grpId="0"/>
      <p:bldP spid="3218" grpId="0"/>
      <p:bldP spid="3219" grpId="0"/>
      <p:bldP spid="3225" grpId="0"/>
      <p:bldP spid="32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60581" y="2499177"/>
            <a:ext cx="2245930" cy="1927313"/>
            <a:chOff x="1403429" y="2499177"/>
            <a:chExt cx="2245930" cy="1927313"/>
          </a:xfrm>
        </p:grpSpPr>
        <p:sp>
          <p:nvSpPr>
            <p:cNvPr id="5" name="Arc 4"/>
            <p:cNvSpPr/>
            <p:nvPr/>
          </p:nvSpPr>
          <p:spPr>
            <a:xfrm>
              <a:off x="1703617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1703616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09551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65%</a:t>
              </a:r>
              <a:endParaRPr lang="en-US" sz="3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1409484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itle 13"/>
            <p:cNvSpPr txBox="1"/>
            <p:nvPr/>
          </p:nvSpPr>
          <p:spPr>
            <a:xfrm>
              <a:off x="1403429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7337" y="2499177"/>
            <a:ext cx="2245930" cy="1927313"/>
            <a:chOff x="3760185" y="2499177"/>
            <a:chExt cx="2245930" cy="1927313"/>
          </a:xfrm>
        </p:grpSpPr>
        <p:sp>
          <p:nvSpPr>
            <p:cNvPr id="30" name="Arc 29"/>
            <p:cNvSpPr/>
            <p:nvPr/>
          </p:nvSpPr>
          <p:spPr>
            <a:xfrm>
              <a:off x="4060373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Arc 30"/>
            <p:cNvSpPr/>
            <p:nvPr/>
          </p:nvSpPr>
          <p:spPr>
            <a:xfrm>
              <a:off x="4060372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66307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65%</a:t>
              </a:r>
              <a:endParaRPr lang="en-US" sz="3000" b="1" dirty="0" smtClean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3766240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itle 13"/>
            <p:cNvSpPr txBox="1"/>
            <p:nvPr/>
          </p:nvSpPr>
          <p:spPr>
            <a:xfrm>
              <a:off x="3760185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39622" y="2499177"/>
            <a:ext cx="2245930" cy="1927313"/>
            <a:chOff x="6082470" y="2499177"/>
            <a:chExt cx="2245930" cy="1927313"/>
          </a:xfrm>
        </p:grpSpPr>
        <p:sp>
          <p:nvSpPr>
            <p:cNvPr id="39" name="Arc 38"/>
            <p:cNvSpPr/>
            <p:nvPr/>
          </p:nvSpPr>
          <p:spPr>
            <a:xfrm>
              <a:off x="638265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Arc 39"/>
            <p:cNvSpPr/>
            <p:nvPr/>
          </p:nvSpPr>
          <p:spPr>
            <a:xfrm>
              <a:off x="638265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8859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65%</a:t>
              </a:r>
              <a:endParaRPr lang="en-US" sz="3000" b="1" dirty="0" smtClean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608852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608247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460092" y="2499177"/>
            <a:ext cx="2245930" cy="1927313"/>
            <a:chOff x="8402940" y="2499177"/>
            <a:chExt cx="2245930" cy="1927313"/>
          </a:xfrm>
        </p:grpSpPr>
        <p:sp>
          <p:nvSpPr>
            <p:cNvPr id="48" name="Arc 47"/>
            <p:cNvSpPr/>
            <p:nvPr/>
          </p:nvSpPr>
          <p:spPr>
            <a:xfrm>
              <a:off x="870312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Arc 48"/>
            <p:cNvSpPr/>
            <p:nvPr/>
          </p:nvSpPr>
          <p:spPr>
            <a:xfrm>
              <a:off x="870312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90906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65%</a:t>
              </a:r>
              <a:endParaRPr lang="en-US" sz="3000" b="1" dirty="0" smtClean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40899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840294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/>
          <p:nvPr/>
        </p:nvSpPr>
        <p:spPr>
          <a:xfrm>
            <a:off x="1067794" y="2386700"/>
            <a:ext cx="1056202" cy="105619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cs typeface="+mn-ea"/>
                <a:sym typeface="+mn-lt"/>
              </a:rPr>
              <a:t>FIVE</a:t>
            </a:r>
            <a:endParaRPr lang="en-US" sz="1300" b="1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2794283" y="1127905"/>
            <a:ext cx="1056202" cy="10561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cs typeface="+mn-ea"/>
                <a:sym typeface="+mn-lt"/>
              </a:rPr>
              <a:t>ONE</a:t>
            </a:r>
            <a:endParaRPr lang="en-US" sz="1300" b="1" dirty="0"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727425" y="4419900"/>
            <a:ext cx="1056202" cy="10561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cs typeface="+mn-ea"/>
                <a:sym typeface="+mn-lt"/>
              </a:rPr>
              <a:t>FOUR</a:t>
            </a:r>
            <a:endParaRPr lang="en-US" sz="1300" b="1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62019" y="4419900"/>
            <a:ext cx="1056202" cy="10561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cs typeface="+mn-ea"/>
                <a:sym typeface="+mn-lt"/>
              </a:rPr>
              <a:t>THREE</a:t>
            </a:r>
            <a:endParaRPr lang="en-US" sz="1300" b="1" dirty="0"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500325" y="2386700"/>
            <a:ext cx="1056202" cy="10561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 smtClean="0">
                <a:cs typeface="+mn-ea"/>
                <a:sym typeface="+mn-lt"/>
              </a:rPr>
              <a:t>TWO</a:t>
            </a:r>
            <a:endParaRPr lang="en-US" sz="1300" b="1" dirty="0">
              <a:cs typeface="+mn-ea"/>
              <a:sym typeface="+mn-lt"/>
            </a:endParaRPr>
          </a:p>
        </p:txBody>
      </p:sp>
      <p:sp>
        <p:nvSpPr>
          <p:cNvPr id="23" name="Arc 22"/>
          <p:cNvSpPr/>
          <p:nvPr/>
        </p:nvSpPr>
        <p:spPr>
          <a:xfrm>
            <a:off x="1473159" y="1632657"/>
            <a:ext cx="3698448" cy="3698448"/>
          </a:xfrm>
          <a:prstGeom prst="arc">
            <a:avLst>
              <a:gd name="adj1" fmla="val 17464859"/>
              <a:gd name="adj2" fmla="val 19245420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Arc 23"/>
          <p:cNvSpPr/>
          <p:nvPr/>
        </p:nvSpPr>
        <p:spPr>
          <a:xfrm rot="4320000">
            <a:off x="1473159" y="1630307"/>
            <a:ext cx="3698448" cy="3698448"/>
          </a:xfrm>
          <a:prstGeom prst="arc">
            <a:avLst>
              <a:gd name="adj1" fmla="val 17464859"/>
              <a:gd name="adj2" fmla="val 19245420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Arc 24"/>
          <p:cNvSpPr/>
          <p:nvPr/>
        </p:nvSpPr>
        <p:spPr>
          <a:xfrm rot="8640000">
            <a:off x="1473159" y="1630307"/>
            <a:ext cx="3698448" cy="3698448"/>
          </a:xfrm>
          <a:prstGeom prst="arc">
            <a:avLst>
              <a:gd name="adj1" fmla="val 17464859"/>
              <a:gd name="adj2" fmla="val 19245420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Arc 25"/>
          <p:cNvSpPr/>
          <p:nvPr/>
        </p:nvSpPr>
        <p:spPr>
          <a:xfrm rot="12960000">
            <a:off x="1473158" y="1630308"/>
            <a:ext cx="3698448" cy="3698448"/>
          </a:xfrm>
          <a:prstGeom prst="arc">
            <a:avLst>
              <a:gd name="adj1" fmla="val 17464859"/>
              <a:gd name="adj2" fmla="val 19245420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Arc 26"/>
          <p:cNvSpPr/>
          <p:nvPr/>
        </p:nvSpPr>
        <p:spPr>
          <a:xfrm rot="17280000">
            <a:off x="1473158" y="1630309"/>
            <a:ext cx="3698448" cy="3698448"/>
          </a:xfrm>
          <a:prstGeom prst="arc">
            <a:avLst>
              <a:gd name="adj1" fmla="val 17464859"/>
              <a:gd name="adj2" fmla="val 19245420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2500015" y="2667386"/>
            <a:ext cx="1624290" cy="162429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cs typeface="+mn-ea"/>
                <a:sym typeface="+mn-lt"/>
              </a:rPr>
              <a:t>GO IT</a:t>
            </a:r>
            <a:endParaRPr lang="en-US" sz="2500" b="1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5931" y="1909242"/>
            <a:ext cx="43329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Cetero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atomorum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consequuntur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sea ne, no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assum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dicta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periculis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vis. Sumo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ex. Ad his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dictas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verterem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iudico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consulatu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nec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omittantur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tale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essent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at per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perpetua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salutandi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Qui in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nominati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gubergren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odio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recusabo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euripidis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Ex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cetero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assueverit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vim.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555930" y="1642565"/>
            <a:ext cx="32026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EMAIL MARKETING 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5929" y="3553445"/>
            <a:ext cx="60951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chemeClr val="accent1"/>
                </a:solidFill>
                <a:cs typeface="+mn-ea"/>
                <a:sym typeface="+mn-lt"/>
              </a:rPr>
              <a:t></a:t>
            </a:r>
            <a:endParaRPr 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65449" y="3772673"/>
            <a:ext cx="380067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65449" y="3569281"/>
            <a:ext cx="380067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5929" y="4583301"/>
            <a:ext cx="60951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rgbClr val="FF0000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65449" y="4802529"/>
            <a:ext cx="380067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65449" y="4599137"/>
            <a:ext cx="380067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6" grpId="0" animBg="1"/>
      <p:bldP spid="13" grpId="0" animBg="1"/>
      <p:bldP spid="16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642" y="-226105"/>
            <a:ext cx="5459578" cy="40625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1675" y="2572449"/>
            <a:ext cx="7937513" cy="110799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谢 谢 观 看</a:t>
            </a:r>
            <a:endParaRPr lang="zh-CN" altLang="en-US" sz="5400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1675" y="3654090"/>
            <a:ext cx="7937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WORK REPORT 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IN THE FIRST HALF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egoe UI Emoji" panose="020B0502040204020203" pitchFamily="34" charset="0"/>
              <a:ea typeface="Dotum" panose="020B0600000101010101" pitchFamily="34" charset="-127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1675" y="5849374"/>
            <a:ext cx="7937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汉仪丫丫体简" panose="02010604000101010101" pitchFamily="2" charset="-122"/>
                <a:ea typeface="汉仪丫丫体简" panose="02010604000101010101" pitchFamily="2" charset="-122"/>
              </a:rPr>
              <a:t>汇报人：代用名</a:t>
            </a:r>
            <a:endParaRPr lang="zh-CN" altLang="en-US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45930" y="502575"/>
            <a:ext cx="2017986" cy="19740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99088" y="1767177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9457430" y="4517238"/>
            <a:ext cx="2017986" cy="19740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340301" y="3881395"/>
            <a:ext cx="1450428" cy="14188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4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49"/>
                                </p:stCondLst>
                                <p:childTnLst>
                                  <p:par>
                                    <p:cTn id="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 build="allAtOnce"/>
          <p:bldP spid="10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38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 tmFilter="0,0; .5, 1; 1, 1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49"/>
                                </p:stCondLst>
                                <p:childTnLst>
                                  <p:par>
                                    <p:cTn id="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 build="allAtOnce"/>
          <p:bldP spid="10" grpId="0" build="allAtOnce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4"/>
          <p:cNvSpPr/>
          <p:nvPr/>
        </p:nvSpPr>
        <p:spPr>
          <a:xfrm>
            <a:off x="1074761" y="2413418"/>
            <a:ext cx="1998220" cy="689546"/>
          </a:xfrm>
          <a:prstGeom prst="chevron">
            <a:avLst>
              <a:gd name="adj" fmla="val 292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EDUCATION</a:t>
            </a:r>
            <a:endParaRPr lang="en-US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307298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cs typeface="+mn-ea"/>
                <a:sym typeface="+mn-lt"/>
              </a:rPr>
              <a:t>SAFETY</a:t>
            </a:r>
            <a:endParaRPr lang="en-US" sz="1600" b="1">
              <a:cs typeface="+mn-ea"/>
              <a:sym typeface="+mn-lt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507120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WEB APP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706942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SCREEN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906764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CONTENT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3452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</a:t>
            </a:r>
            <a:endParaRPr lang="en-US" sz="30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3274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</a:t>
            </a:r>
            <a:endParaRPr lang="en-US" sz="30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2502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</a:t>
            </a:r>
            <a:endParaRPr lang="en-US" sz="30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7310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</a:t>
            </a:r>
            <a:endParaRPr lang="en-US" sz="30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6743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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620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620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1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6264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6264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1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73370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73370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1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8409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8409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1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7926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7926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1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5194" y="4597120"/>
            <a:ext cx="999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Thomas </a:t>
            </a:r>
            <a:r>
              <a:rPr lang="en-US" sz="1200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Edison :  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Lorem 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ipsum dolor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consectetur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Curabitur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elementum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pretium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nibh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dolor,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urna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non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Mauris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ullamcorper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tristique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dui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nec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lacus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laoreet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varius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augue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</a:t>
            </a:r>
            <a:endParaRPr lang="en-US" sz="120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638259"/>
            <a:ext cx="12192000" cy="31329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0" y="2638259"/>
            <a:ext cx="9891645" cy="3132945"/>
          </a:xfrm>
          <a:prstGeom prst="homePlate">
            <a:avLst>
              <a:gd name="adj" fmla="val 183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0" y="2638260"/>
            <a:ext cx="7418733" cy="3132945"/>
          </a:xfrm>
          <a:prstGeom prst="homePlate">
            <a:avLst>
              <a:gd name="adj" fmla="val 1837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0" y="2638262"/>
            <a:ext cx="4945823" cy="3132945"/>
          </a:xfrm>
          <a:prstGeom prst="homePlate">
            <a:avLst>
              <a:gd name="adj" fmla="val 1837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0" y="2638263"/>
            <a:ext cx="2472911" cy="3132945"/>
          </a:xfrm>
          <a:prstGeom prst="homePlate">
            <a:avLst>
              <a:gd name="adj" fmla="val 1837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638258"/>
            <a:ext cx="12192000" cy="847378"/>
          </a:xfrm>
          <a:prstGeom prst="rect">
            <a:avLst/>
          </a:prstGeom>
          <a:solidFill>
            <a:srgbClr val="29292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4251" y="2770240"/>
            <a:ext cx="1583674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</a:t>
            </a:r>
            <a:endParaRPr lang="en-US" sz="3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31" y="3886936"/>
            <a:ext cx="204219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Cetero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consequuntur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sea ne, no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dicta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periculis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vis. Sumo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viderer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ex. Ad his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verterem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iudico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consulatu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nec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reque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omittantur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tale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essent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at per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perpetua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sz="1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930" y="3627167"/>
            <a:ext cx="2300357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7843" y="3886936"/>
            <a:ext cx="204219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Cetero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consequuntur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sea ne, no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dicta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periculis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vis. Sumo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viderer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ex. Ad his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verterem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iudico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consulatu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nec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reque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omittantur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tale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essent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at per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perpetua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sz="1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7841" y="3627167"/>
            <a:ext cx="2300357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50753" y="3886936"/>
            <a:ext cx="204219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Cetero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consequuntur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sea ne, no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dicta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periculis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vis. Sumo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viderer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ex. Ad his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verterem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iudico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consulatu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nec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reque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omittantur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tale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essent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at per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perpetua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sz="1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50752" y="3627167"/>
            <a:ext cx="2300357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23663" y="3886936"/>
            <a:ext cx="204219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Cetero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consequuntur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sea ne, no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dicta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periculis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vis. Sumo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viderer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ex. Ad his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verterem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iudico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consulatu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nec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reque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omittantur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tale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essent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at per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perpetua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sz="1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23662" y="3627167"/>
            <a:ext cx="2300357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96575" y="3886936"/>
            <a:ext cx="204219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Cetero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consequuntur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sea ne, no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assum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dicta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periculis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vis. Sumo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viderer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ex. Ad his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dictas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verterem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iudico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consulatu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nec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reque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omittantur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tale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essent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at per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perpetua</a:t>
            </a:r>
            <a:r>
              <a:rPr lang="en-US" sz="1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salutandi</a:t>
            </a:r>
            <a:r>
              <a:rPr lang="en-US" sz="1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996573" y="3627167"/>
            <a:ext cx="2300357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87901" y="2770240"/>
            <a:ext cx="1583674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</a:t>
            </a:r>
            <a:endParaRPr lang="en-US" sz="3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960813" y="2770240"/>
            <a:ext cx="1583674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</a:t>
            </a:r>
            <a:endParaRPr lang="en-US" sz="3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433722" y="2770240"/>
            <a:ext cx="1583674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906633" y="2770240"/>
            <a:ext cx="1860255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</a:t>
            </a:r>
            <a:endParaRPr lang="en-US" sz="35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33401" y="1635525"/>
            <a:ext cx="60951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chemeClr val="accent1"/>
                </a:solidFill>
                <a:cs typeface="+mn-ea"/>
                <a:sym typeface="+mn-lt"/>
              </a:rPr>
              <a:t></a:t>
            </a:r>
            <a:endParaRPr 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42922" y="1861623"/>
            <a:ext cx="2654134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latin typeface="+mn-lt"/>
                <a:cs typeface="+mn-ea"/>
                <a:sym typeface="+mn-lt"/>
              </a:rPr>
              <a:t> has. 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42921" y="1674221"/>
            <a:ext cx="2654135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29827" y="1635525"/>
            <a:ext cx="60951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chemeClr val="accent3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39348" y="1861623"/>
            <a:ext cx="2654134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latin typeface="+mn-lt"/>
                <a:cs typeface="+mn-ea"/>
                <a:sym typeface="+mn-lt"/>
              </a:rPr>
              <a:t> has. 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39347" y="1674221"/>
            <a:ext cx="2654135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26252" y="1635525"/>
            <a:ext cx="60951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chemeClr val="accent6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35773" y="1861623"/>
            <a:ext cx="2654134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latin typeface="+mn-lt"/>
                <a:cs typeface="+mn-ea"/>
                <a:sym typeface="+mn-lt"/>
              </a:rPr>
              <a:t> has. 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35772" y="1674221"/>
            <a:ext cx="2654135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11" grpId="0" animBg="1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718749" y="3102286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</a:t>
            </a:r>
            <a:endParaRPr lang="en-US" sz="35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04939" y="3597640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</a:t>
            </a:r>
            <a:endParaRPr lang="en-US" sz="35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077155" y="5882441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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75333" y="5882441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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12450" y="4619024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</a:t>
            </a:r>
            <a:endParaRPr lang="en-US" sz="3500" b="0" cap="none" spc="0" dirty="0">
              <a:ln w="0">
                <a:noFill/>
              </a:ln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4396" y="4619024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</a:t>
            </a:r>
            <a:endParaRPr lang="en-US" sz="35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532559" y="3641182"/>
            <a:ext cx="757002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</a:t>
            </a:r>
            <a:endParaRPr lang="en-US" sz="35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18749" y="4581739"/>
            <a:ext cx="75700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tx2"/>
                </a:solidFill>
                <a:cs typeface="+mn-ea"/>
                <a:sym typeface="+mn-lt"/>
              </a:rPr>
              <a:t></a:t>
            </a:r>
            <a:endParaRPr lang="en-US" sz="5000" b="0" cap="none" spc="0" dirty="0">
              <a:ln w="0">
                <a:noFill/>
              </a:ln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9359" y="5622691"/>
            <a:ext cx="263077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  <a:endParaRPr lang="en-US" sz="10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89359" y="5368754"/>
            <a:ext cx="263077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Arc 24"/>
          <p:cNvSpPr/>
          <p:nvPr/>
        </p:nvSpPr>
        <p:spPr>
          <a:xfrm>
            <a:off x="2675745" y="3417757"/>
            <a:ext cx="6858000" cy="6858000"/>
          </a:xfrm>
          <a:prstGeom prst="arc">
            <a:avLst>
              <a:gd name="adj1" fmla="val 16556016"/>
              <a:gd name="adj2" fmla="val 17756071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Arc 26"/>
          <p:cNvSpPr/>
          <p:nvPr/>
        </p:nvSpPr>
        <p:spPr>
          <a:xfrm rot="1722653">
            <a:off x="2675745" y="3417757"/>
            <a:ext cx="6858000" cy="6858000"/>
          </a:xfrm>
          <a:prstGeom prst="arc">
            <a:avLst>
              <a:gd name="adj1" fmla="val 16708925"/>
              <a:gd name="adj2" fmla="val 17555305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Arc 27"/>
          <p:cNvSpPr/>
          <p:nvPr/>
        </p:nvSpPr>
        <p:spPr>
          <a:xfrm rot="3131924">
            <a:off x="2675745" y="3417758"/>
            <a:ext cx="6858000" cy="6858000"/>
          </a:xfrm>
          <a:prstGeom prst="arc">
            <a:avLst>
              <a:gd name="adj1" fmla="val 16708925"/>
              <a:gd name="adj2" fmla="val 17555305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Arc 31"/>
          <p:cNvSpPr/>
          <p:nvPr/>
        </p:nvSpPr>
        <p:spPr>
          <a:xfrm flipH="1">
            <a:off x="2675745" y="3417757"/>
            <a:ext cx="6858000" cy="6858000"/>
          </a:xfrm>
          <a:prstGeom prst="arc">
            <a:avLst>
              <a:gd name="adj1" fmla="val 16556016"/>
              <a:gd name="adj2" fmla="val 17756071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Arc 32"/>
          <p:cNvSpPr/>
          <p:nvPr/>
        </p:nvSpPr>
        <p:spPr>
          <a:xfrm rot="19877347" flipH="1">
            <a:off x="2675745" y="3417757"/>
            <a:ext cx="6858000" cy="6858000"/>
          </a:xfrm>
          <a:prstGeom prst="arc">
            <a:avLst>
              <a:gd name="adj1" fmla="val 16708925"/>
              <a:gd name="adj2" fmla="val 17508817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Arc 33"/>
          <p:cNvSpPr/>
          <p:nvPr/>
        </p:nvSpPr>
        <p:spPr>
          <a:xfrm rot="18468076" flipH="1">
            <a:off x="2675745" y="3417758"/>
            <a:ext cx="6858000" cy="6858000"/>
          </a:xfrm>
          <a:prstGeom prst="arc">
            <a:avLst>
              <a:gd name="adj1" fmla="val 16708925"/>
              <a:gd name="adj2" fmla="val 17555305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Arc 34"/>
          <p:cNvSpPr/>
          <p:nvPr/>
        </p:nvSpPr>
        <p:spPr>
          <a:xfrm rot="4563063">
            <a:off x="2675745" y="3417755"/>
            <a:ext cx="6858000" cy="6858000"/>
          </a:xfrm>
          <a:prstGeom prst="arc">
            <a:avLst>
              <a:gd name="adj1" fmla="val 16708925"/>
              <a:gd name="adj2" fmla="val 17100699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Arc 35"/>
          <p:cNvSpPr/>
          <p:nvPr/>
        </p:nvSpPr>
        <p:spPr>
          <a:xfrm rot="15160002">
            <a:off x="2675746" y="3417756"/>
            <a:ext cx="6858000" cy="6858000"/>
          </a:xfrm>
          <a:prstGeom prst="arc">
            <a:avLst>
              <a:gd name="adj1" fmla="val 17176443"/>
              <a:gd name="adj2" fmla="val 17555305"/>
            </a:avLst>
          </a:prstGeom>
          <a:ln w="2857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51683" y="2190457"/>
            <a:ext cx="565997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latin typeface="+mn-lt"/>
                <a:cs typeface="+mn-ea"/>
                <a:sym typeface="+mn-lt"/>
              </a:rPr>
              <a:t> has. 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51682" y="1835493"/>
            <a:ext cx="565997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20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 SIT AMET</a:t>
            </a:r>
            <a:endParaRPr lang="en-US" sz="2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94593" y="3636534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94591" y="3418652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0979" y="4658166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0977" y="4440284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4481" y="5926196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4479" y="5708314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30360" y="3651774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30358" y="3433892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accent5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080569" y="4667314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080567" y="4449432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631665" y="5922962"/>
            <a:ext cx="22860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631663" y="5705080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  <a:endParaRPr lang="en-US" sz="13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8" grpId="0"/>
      <p:bldP spid="20" grpId="0"/>
      <p:bldP spid="21" grpId="0"/>
      <p:bldP spid="22" grpId="0"/>
      <p:bldP spid="23" grpId="0"/>
      <p:bldP spid="24" grpId="0"/>
      <p:bldP spid="25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10800000">
            <a:off x="5617350" y="5411449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10800000">
            <a:off x="5617350" y="5413830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4820" y="5265047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42003" y="3746731"/>
            <a:ext cx="3840480" cy="1664798"/>
            <a:chOff x="6342003" y="3746731"/>
            <a:chExt cx="3840480" cy="1664798"/>
          </a:xfrm>
        </p:grpSpPr>
        <p:sp>
          <p:nvSpPr>
            <p:cNvPr id="42" name="Freeform 41"/>
            <p:cNvSpPr/>
            <p:nvPr/>
          </p:nvSpPr>
          <p:spPr>
            <a:xfrm>
              <a:off x="6342004" y="5057278"/>
              <a:ext cx="240635" cy="354251"/>
            </a:xfrm>
            <a:custGeom>
              <a:avLst/>
              <a:gdLst>
                <a:gd name="connsiteX0" fmla="*/ 0 w 341923"/>
                <a:gd name="connsiteY0" fmla="*/ 0 h 674323"/>
                <a:gd name="connsiteX1" fmla="*/ 341923 w 341923"/>
                <a:gd name="connsiteY1" fmla="*/ 0 h 674323"/>
                <a:gd name="connsiteX2" fmla="*/ 341923 w 341923"/>
                <a:gd name="connsiteY2" fmla="*/ 674323 h 674323"/>
                <a:gd name="connsiteX3" fmla="*/ 331403 w 341923"/>
                <a:gd name="connsiteY3" fmla="*/ 661572 h 674323"/>
                <a:gd name="connsiteX4" fmla="*/ 170961 w 341923"/>
                <a:gd name="connsiteY4" fmla="*/ 595115 h 674323"/>
                <a:gd name="connsiteX5" fmla="*/ 10519 w 341923"/>
                <a:gd name="connsiteY5" fmla="*/ 661572 h 674323"/>
                <a:gd name="connsiteX6" fmla="*/ 0 w 341923"/>
                <a:gd name="connsiteY6" fmla="*/ 674322 h 67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923" h="674323">
                  <a:moveTo>
                    <a:pt x="0" y="0"/>
                  </a:moveTo>
                  <a:lnTo>
                    <a:pt x="341923" y="0"/>
                  </a:lnTo>
                  <a:lnTo>
                    <a:pt x="341923" y="674323"/>
                  </a:lnTo>
                  <a:lnTo>
                    <a:pt x="331403" y="661572"/>
                  </a:lnTo>
                  <a:cubicBezTo>
                    <a:pt x="290342" y="620512"/>
                    <a:pt x="233618" y="595115"/>
                    <a:pt x="170961" y="595115"/>
                  </a:cubicBezTo>
                  <a:cubicBezTo>
                    <a:pt x="108305" y="595115"/>
                    <a:pt x="51580" y="620512"/>
                    <a:pt x="10519" y="661572"/>
                  </a:cubicBezTo>
                  <a:lnTo>
                    <a:pt x="0" y="6743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342003" y="3746731"/>
              <a:ext cx="3840480" cy="131578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6465828" y="3797748"/>
              <a:ext cx="3378411" cy="1128810"/>
              <a:chOff x="6412491" y="3797748"/>
              <a:chExt cx="3378411" cy="1128810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6469870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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136767" y="393282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anose="020B0503030101060003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sz="35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94735" y="2425945"/>
            <a:ext cx="3840480" cy="2987950"/>
            <a:chOff x="6094735" y="2425945"/>
            <a:chExt cx="3840480" cy="2987950"/>
          </a:xfrm>
        </p:grpSpPr>
        <p:sp>
          <p:nvSpPr>
            <p:cNvPr id="31" name="Freeform 30"/>
            <p:cNvSpPr/>
            <p:nvPr/>
          </p:nvSpPr>
          <p:spPr>
            <a:xfrm>
              <a:off x="6095827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094735" y="2428324"/>
              <a:ext cx="3840480" cy="131840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095826" y="2425945"/>
              <a:ext cx="247118" cy="25110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6227284" y="2489358"/>
              <a:ext cx="3378411" cy="1128810"/>
              <a:chOff x="6412491" y="3797748"/>
              <a:chExt cx="3378411" cy="1128810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647329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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136767" y="393663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3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</a:t>
                </a:r>
                <a:endParaRPr lang="en-US" sz="1300" b="1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sz="35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2010385" y="2881392"/>
            <a:ext cx="3840480" cy="2532503"/>
            <a:chOff x="2010385" y="2881392"/>
            <a:chExt cx="3840480" cy="2532503"/>
          </a:xfrm>
        </p:grpSpPr>
        <p:sp>
          <p:nvSpPr>
            <p:cNvPr id="74" name="Freeform 73"/>
            <p:cNvSpPr/>
            <p:nvPr/>
          </p:nvSpPr>
          <p:spPr>
            <a:xfrm>
              <a:off x="5612836" y="4936961"/>
              <a:ext cx="237016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010385" y="2881392"/>
              <a:ext cx="3840480" cy="13231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612869" y="2883771"/>
              <a:ext cx="237921" cy="2053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 flipH="1">
              <a:off x="2296805" y="2930973"/>
              <a:ext cx="3416511" cy="1128810"/>
              <a:chOff x="6412491" y="3797748"/>
              <a:chExt cx="3416511" cy="1128810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647265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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1748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174867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anose="020B0503030101060003" pitchFamily="34" charset="0"/>
                  </a:defRPr>
                </a:lvl1pPr>
              </a:lstStyle>
              <a:p>
                <a:pPr algn="r"/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sz="35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55196" y="1562984"/>
            <a:ext cx="3842862" cy="3850911"/>
            <a:chOff x="2255196" y="1562984"/>
            <a:chExt cx="3842862" cy="3850911"/>
          </a:xfrm>
        </p:grpSpPr>
        <p:sp>
          <p:nvSpPr>
            <p:cNvPr id="72" name="Freeform 71"/>
            <p:cNvSpPr/>
            <p:nvPr/>
          </p:nvSpPr>
          <p:spPr>
            <a:xfrm>
              <a:off x="5850941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255196" y="1562984"/>
              <a:ext cx="3840480" cy="13184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850940" y="1562985"/>
              <a:ext cx="247118" cy="33739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 flipH="1">
              <a:off x="2563086" y="1622583"/>
              <a:ext cx="3406986" cy="1128810"/>
              <a:chOff x="6412491" y="3797748"/>
              <a:chExt cx="3406986" cy="1128810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6469674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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7165343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165342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300" b="1">
                    <a:solidFill>
                      <a:schemeClr val="bg1"/>
                    </a:solidFill>
                    <a:latin typeface="Raleway" panose="020B0503030101060003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en-US" sz="35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971857" y="3785248"/>
            <a:ext cx="4836826" cy="2685855"/>
            <a:chOff x="2971857" y="3785248"/>
            <a:chExt cx="4836826" cy="2685855"/>
          </a:xfrm>
        </p:grpSpPr>
        <p:sp>
          <p:nvSpPr>
            <p:cNvPr id="8" name="Pentagon 7"/>
            <p:cNvSpPr/>
            <p:nvPr/>
          </p:nvSpPr>
          <p:spPr>
            <a:xfrm rot="5400000">
              <a:off x="5183504" y="3845923"/>
              <a:ext cx="1781444" cy="3468915"/>
            </a:xfrm>
            <a:prstGeom prst="homePlate">
              <a:avLst>
                <a:gd name="adj" fmla="val 25974"/>
              </a:avLst>
            </a:prstGeom>
            <a:solidFill>
              <a:schemeClr val="accent6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 flipH="1" flipV="1">
              <a:off x="3432748" y="5427609"/>
              <a:ext cx="689547" cy="0"/>
            </a:xfrm>
            <a:prstGeom prst="line">
              <a:avLst/>
            </a:prstGeom>
            <a:ln w="28575" cap="sq">
              <a:solidFill>
                <a:schemeClr val="accent6"/>
              </a:solidFill>
              <a:bevel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432748" y="4513209"/>
              <a:ext cx="0" cy="91440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 flipV="1">
              <a:off x="2971858" y="3785248"/>
              <a:ext cx="914400" cy="914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733266" y="5489656"/>
              <a:ext cx="265413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has. 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endPara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733265" y="5201289"/>
              <a:ext cx="26541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  <a:endParaRPr lang="en-US" sz="2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971857" y="3965449"/>
              <a:ext cx="914401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</a:t>
              </a:r>
              <a:endParaRPr lang="en-US" sz="3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339768" y="3374123"/>
            <a:ext cx="4836883" cy="2273883"/>
            <a:chOff x="4339768" y="3374123"/>
            <a:chExt cx="4836883" cy="2273883"/>
          </a:xfrm>
        </p:grpSpPr>
        <p:sp>
          <p:nvSpPr>
            <p:cNvPr id="7" name="Pentagon 6"/>
            <p:cNvSpPr/>
            <p:nvPr/>
          </p:nvSpPr>
          <p:spPr>
            <a:xfrm rot="5400000">
              <a:off x="5183503" y="2530388"/>
              <a:ext cx="1781446" cy="3468915"/>
            </a:xfrm>
            <a:prstGeom prst="homePlate">
              <a:avLst>
                <a:gd name="adj" fmla="val 25974"/>
              </a:avLst>
            </a:prstGeom>
            <a:solidFill>
              <a:schemeClr val="accent4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8026157" y="4048509"/>
              <a:ext cx="689547" cy="0"/>
            </a:xfrm>
            <a:prstGeom prst="line">
              <a:avLst/>
            </a:prstGeom>
            <a:ln w="28575" cap="sq">
              <a:solidFill>
                <a:schemeClr val="accent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 flipV="1">
              <a:off x="8715704" y="4048509"/>
              <a:ext cx="0" cy="91440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 flipH="1">
              <a:off x="8262194" y="4733606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33266" y="4187824"/>
              <a:ext cx="265413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has. 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endPara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733265" y="3899457"/>
              <a:ext cx="26541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  <a:endParaRPr lang="en-US" sz="2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262250" y="4913807"/>
              <a:ext cx="914401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</a:t>
              </a:r>
              <a:endParaRPr lang="en-US" sz="3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39768" y="1110834"/>
            <a:ext cx="4836883" cy="2742903"/>
            <a:chOff x="4339768" y="1110834"/>
            <a:chExt cx="4836883" cy="2742903"/>
          </a:xfrm>
        </p:grpSpPr>
        <p:sp>
          <p:nvSpPr>
            <p:cNvPr id="6" name="Pentagon 5"/>
            <p:cNvSpPr/>
            <p:nvPr/>
          </p:nvSpPr>
          <p:spPr>
            <a:xfrm rot="5400000">
              <a:off x="5183503" y="1228556"/>
              <a:ext cx="1781446" cy="3468915"/>
            </a:xfrm>
            <a:prstGeom prst="homePlate">
              <a:avLst>
                <a:gd name="adj" fmla="val 25974"/>
              </a:avLst>
            </a:prstGeom>
            <a:solidFill>
              <a:schemeClr val="accent3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8026157" y="2743202"/>
              <a:ext cx="689547" cy="0"/>
            </a:xfrm>
            <a:prstGeom prst="line">
              <a:avLst/>
            </a:prstGeom>
            <a:ln w="28575" cap="sq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8715704" y="1828801"/>
              <a:ext cx="0" cy="91440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 flipH="1" flipV="1">
              <a:off x="8262194" y="111083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33266" y="2868009"/>
              <a:ext cx="265413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has. 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endPara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733265" y="2579642"/>
              <a:ext cx="26541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  <a:endParaRPr lang="en-US" sz="2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262250" y="1271666"/>
              <a:ext cx="914401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</a:t>
              </a:r>
              <a:endParaRPr lang="en-US" sz="3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971857" y="1104790"/>
            <a:ext cx="4836827" cy="1888089"/>
            <a:chOff x="2971857" y="1104790"/>
            <a:chExt cx="4836827" cy="1888089"/>
          </a:xfrm>
        </p:grpSpPr>
        <p:sp>
          <p:nvSpPr>
            <p:cNvPr id="16" name="Oval 15"/>
            <p:cNvSpPr/>
            <p:nvPr/>
          </p:nvSpPr>
          <p:spPr>
            <a:xfrm>
              <a:off x="2971858" y="2078479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Pentagon 4"/>
            <p:cNvSpPr/>
            <p:nvPr/>
          </p:nvSpPr>
          <p:spPr>
            <a:xfrm rot="5400000">
              <a:off x="5359661" y="84898"/>
              <a:ext cx="1429131" cy="3468915"/>
            </a:xfrm>
            <a:prstGeom prst="homePlate">
              <a:avLst>
                <a:gd name="adj" fmla="val 25974"/>
              </a:avLst>
            </a:prstGeom>
            <a:ln>
              <a:noFill/>
            </a:ln>
            <a:effectLst>
              <a:outerShdw blurRad="165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H="1">
              <a:off x="3432748" y="1379095"/>
              <a:ext cx="689547" cy="0"/>
            </a:xfrm>
            <a:prstGeom prst="line">
              <a:avLst/>
            </a:prstGeom>
            <a:ln w="28575"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3432748" y="1379096"/>
              <a:ext cx="0" cy="9144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4733266" y="1507460"/>
              <a:ext cx="265413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 algn="ctr"/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has. Lorem ipsum dolor sit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eirmod</a:t>
              </a:r>
              <a:endPara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733265" y="1219093"/>
              <a:ext cx="26541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  <a:endParaRPr lang="en-US" sz="2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71857" y="2258680"/>
              <a:ext cx="914401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单击此处添加标题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633">
      <a:dk1>
        <a:sysClr val="windowText" lastClr="000000"/>
      </a:dk1>
      <a:lt1>
        <a:sysClr val="window" lastClr="FFFFFF"/>
      </a:lt1>
      <a:dk2>
        <a:srgbClr val="262626"/>
      </a:dk2>
      <a:lt2>
        <a:srgbClr val="595959"/>
      </a:lt2>
      <a:accent1>
        <a:srgbClr val="595959"/>
      </a:accent1>
      <a:accent2>
        <a:srgbClr val="262626"/>
      </a:accent2>
      <a:accent3>
        <a:srgbClr val="595959"/>
      </a:accent3>
      <a:accent4>
        <a:srgbClr val="262626"/>
      </a:accent4>
      <a:accent5>
        <a:srgbClr val="595959"/>
      </a:accent5>
      <a:accent6>
        <a:srgbClr val="262626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17340</Words>
  <Application>WPS 演示</Application>
  <PresentationFormat>宽屏</PresentationFormat>
  <Paragraphs>1247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Arial</vt:lpstr>
      <vt:lpstr>宋体</vt:lpstr>
      <vt:lpstr>Wingdings</vt:lpstr>
      <vt:lpstr>汉仪丫丫体简</vt:lpstr>
      <vt:lpstr>Segoe UI Emoji</vt:lpstr>
      <vt:lpstr>Dotum</vt:lpstr>
      <vt:lpstr>Calibri</vt:lpstr>
      <vt:lpstr>Raleway</vt:lpstr>
      <vt:lpstr>Segoe UI</vt:lpstr>
      <vt:lpstr>微软雅黑</vt:lpstr>
      <vt:lpstr>Arial Unicode MS</vt:lpstr>
      <vt:lpstr>Calibri Light</vt:lpstr>
      <vt:lpstr>Source Sans Pro Light</vt:lpstr>
      <vt:lpstr>Segoe Print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</dc:title>
  <dc:creator>MICHAEL</dc:creator>
  <cp:lastModifiedBy>Moment123</cp:lastModifiedBy>
  <cp:revision>14</cp:revision>
  <dcterms:created xsi:type="dcterms:W3CDTF">2015-05-05T08:02:00Z</dcterms:created>
  <dcterms:modified xsi:type="dcterms:W3CDTF">2017-12-20T02:51:23Z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