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60" r:id="rId5"/>
    <p:sldId id="261" r:id="rId6"/>
    <p:sldId id="262" r:id="rId7"/>
    <p:sldId id="259" r:id="rId8"/>
    <p:sldId id="272" r:id="rId9"/>
    <p:sldId id="263" r:id="rId10"/>
    <p:sldId id="264" r:id="rId11"/>
    <p:sldId id="265" r:id="rId12"/>
    <p:sldId id="266" r:id="rId13"/>
    <p:sldId id="269" r:id="rId14"/>
    <p:sldId id="274" r:id="rId15"/>
    <p:sldId id="276" r:id="rId16"/>
    <p:sldId id="275" r:id="rId17"/>
    <p:sldId id="267" r:id="rId18"/>
    <p:sldId id="271" r:id="rId19"/>
    <p:sldId id="270" r:id="rId20"/>
    <p:sldId id="27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26" autoAdjust="0"/>
    <p:restoredTop sz="94650" autoAdjust="0"/>
  </p:normalViewPr>
  <p:slideViewPr>
    <p:cSldViewPr snapToGrid="0" showGuides="1">
      <p:cViewPr varScale="1">
        <p:scale>
          <a:sx n="69" d="100"/>
          <a:sy n="69" d="100"/>
        </p:scale>
        <p:origin x="576" y="72"/>
      </p:cViewPr>
      <p:guideLst>
        <p:guide orient="horz" pos="2160"/>
        <p:guide pos="3795"/>
      </p:guideLst>
    </p:cSldViewPr>
  </p:slideViewPr>
  <p:outlineViewPr>
    <p:cViewPr>
      <p:scale>
        <a:sx n="33" d="100"/>
        <a:sy n="33" d="100"/>
      </p:scale>
      <p:origin x="0" y="-1722"/>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414F5C"/>
            </a:solidFill>
            <a:ln>
              <a:noFill/>
            </a:ln>
          </c:spPr>
          <c:dPt>
            <c:idx val="0"/>
            <c:bubble3D val="0"/>
            <c:spPr>
              <a:solidFill>
                <a:schemeClr val="bg1"/>
              </a:solidFill>
              <a:ln w="19050">
                <a:noFill/>
              </a:ln>
              <a:effectLst/>
            </c:spPr>
            <c:extLst>
              <c:ext xmlns:c16="http://schemas.microsoft.com/office/drawing/2014/chart" uri="{C3380CC4-5D6E-409C-BE32-E72D297353CC}">
                <c16:uniqueId val="{00000001-E98C-4487-B667-958BC09A909F}"/>
              </c:ext>
            </c:extLst>
          </c:dPt>
          <c:dPt>
            <c:idx val="1"/>
            <c:bubble3D val="0"/>
            <c:spPr>
              <a:noFill/>
              <a:ln w="19050">
                <a:noFill/>
              </a:ln>
              <a:effectLst/>
            </c:spPr>
            <c:extLst>
              <c:ext xmlns:c16="http://schemas.microsoft.com/office/drawing/2014/chart" uri="{C3380CC4-5D6E-409C-BE32-E72D297353CC}">
                <c16:uniqueId val="{00000003-E98C-4487-B667-958BC09A909F}"/>
              </c:ext>
            </c:extLst>
          </c:dPt>
          <c:cat>
            <c:strRef>
              <c:f>Sheet1!$A$2:$A$3</c:f>
              <c:strCache>
                <c:ptCount val="2"/>
                <c:pt idx="0">
                  <c:v>第一季度</c:v>
                </c:pt>
                <c:pt idx="1">
                  <c:v>第二季度</c:v>
                </c:pt>
              </c:strCache>
            </c:strRef>
          </c:cat>
          <c:val>
            <c:numRef>
              <c:f>Sheet1!$B$2:$B$3</c:f>
              <c:numCache>
                <c:formatCode>0%</c:formatCode>
                <c:ptCount val="2"/>
                <c:pt idx="0">
                  <c:v>0.78</c:v>
                </c:pt>
                <c:pt idx="1">
                  <c:v>0.22</c:v>
                </c:pt>
              </c:numCache>
            </c:numRef>
          </c:val>
          <c:extLst>
            <c:ext xmlns:c16="http://schemas.microsoft.com/office/drawing/2014/chart" uri="{C3380CC4-5D6E-409C-BE32-E72D297353CC}">
              <c16:uniqueId val="{00000004-E98C-4487-B667-958BC09A909F}"/>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a:noFill/>
            </a:ln>
          </c:spPr>
          <c:dPt>
            <c:idx val="0"/>
            <c:bubble3D val="0"/>
            <c:spPr>
              <a:solidFill>
                <a:schemeClr val="bg1"/>
              </a:solidFill>
              <a:ln w="19050">
                <a:noFill/>
              </a:ln>
              <a:effectLst/>
            </c:spPr>
            <c:extLst>
              <c:ext xmlns:c16="http://schemas.microsoft.com/office/drawing/2014/chart" uri="{C3380CC4-5D6E-409C-BE32-E72D297353CC}">
                <c16:uniqueId val="{00000001-8F1E-49D5-AD79-C2E3C61F3F89}"/>
              </c:ext>
            </c:extLst>
          </c:dPt>
          <c:dPt>
            <c:idx val="1"/>
            <c:bubble3D val="0"/>
            <c:spPr>
              <a:noFill/>
              <a:ln w="19050">
                <a:noFill/>
              </a:ln>
              <a:effectLst/>
            </c:spPr>
            <c:extLst>
              <c:ext xmlns:c16="http://schemas.microsoft.com/office/drawing/2014/chart" uri="{C3380CC4-5D6E-409C-BE32-E72D297353CC}">
                <c16:uniqueId val="{00000003-8F1E-49D5-AD79-C2E3C61F3F89}"/>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c:ext xmlns:c16="http://schemas.microsoft.com/office/drawing/2014/chart" uri="{C3380CC4-5D6E-409C-BE32-E72D297353CC}">
              <c16:uniqueId val="{00000004-8F1E-49D5-AD79-C2E3C61F3F8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a:noFill/>
            </a:ln>
          </c:spPr>
          <c:dPt>
            <c:idx val="0"/>
            <c:bubble3D val="0"/>
            <c:spPr>
              <a:solidFill>
                <a:schemeClr val="bg1"/>
              </a:solidFill>
              <a:ln w="19050">
                <a:noFill/>
              </a:ln>
              <a:effectLst/>
            </c:spPr>
            <c:extLst>
              <c:ext xmlns:c16="http://schemas.microsoft.com/office/drawing/2014/chart" uri="{C3380CC4-5D6E-409C-BE32-E72D297353CC}">
                <c16:uniqueId val="{00000001-5995-42B6-92C7-7EA8E268C8B3}"/>
              </c:ext>
            </c:extLst>
          </c:dPt>
          <c:dPt>
            <c:idx val="1"/>
            <c:bubble3D val="0"/>
            <c:spPr>
              <a:noFill/>
              <a:ln w="19050">
                <a:noFill/>
              </a:ln>
              <a:effectLst/>
            </c:spPr>
            <c:extLst>
              <c:ext xmlns:c16="http://schemas.microsoft.com/office/drawing/2014/chart" uri="{C3380CC4-5D6E-409C-BE32-E72D297353CC}">
                <c16:uniqueId val="{00000003-5995-42B6-92C7-7EA8E268C8B3}"/>
              </c:ext>
            </c:extLst>
          </c:dPt>
          <c:cat>
            <c:strRef>
              <c:f>Sheet1!$A$2:$A$3</c:f>
              <c:strCache>
                <c:ptCount val="2"/>
                <c:pt idx="0">
                  <c:v>第一季度</c:v>
                </c:pt>
                <c:pt idx="1">
                  <c:v>第二季度</c:v>
                </c:pt>
              </c:strCache>
            </c:strRef>
          </c:cat>
          <c:val>
            <c:numRef>
              <c:f>Sheet1!$B$2:$B$3</c:f>
              <c:numCache>
                <c:formatCode>General</c:formatCode>
                <c:ptCount val="2"/>
                <c:pt idx="0">
                  <c:v>80</c:v>
                </c:pt>
                <c:pt idx="1">
                  <c:v>20</c:v>
                </c:pt>
              </c:numCache>
            </c:numRef>
          </c:val>
          <c:extLst>
            <c:ext xmlns:c16="http://schemas.microsoft.com/office/drawing/2014/chart" uri="{C3380CC4-5D6E-409C-BE32-E72D297353CC}">
              <c16:uniqueId val="{00000004-5995-42B6-92C7-7EA8E268C8B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9D0A5A-3CC5-4D95-8045-39F80BEEE904}" type="datetimeFigureOut">
              <a:rPr lang="zh-CN" altLang="en-US" smtClean="0"/>
              <a:t>2018/4/24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CD2703-455F-4896-A76B-CE5186356B76}" type="slidenum">
              <a:rPr lang="zh-CN" altLang="en-US" smtClean="0"/>
              <a:t>‹#›</a:t>
            </a:fld>
            <a:endParaRPr lang="zh-CN" altLang="en-US"/>
          </a:p>
        </p:txBody>
      </p:sp>
    </p:spTree>
    <p:extLst>
      <p:ext uri="{BB962C8B-B14F-4D97-AF65-F5344CB8AC3E}">
        <p14:creationId xmlns:p14="http://schemas.microsoft.com/office/powerpoint/2010/main" val="3098391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3</a:t>
            </a:fld>
            <a:endParaRPr lang="zh-CN" altLang="en-US"/>
          </a:p>
        </p:txBody>
      </p:sp>
    </p:spTree>
    <p:extLst>
      <p:ext uri="{BB962C8B-B14F-4D97-AF65-F5344CB8AC3E}">
        <p14:creationId xmlns:p14="http://schemas.microsoft.com/office/powerpoint/2010/main" val="945103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18</a:t>
            </a:fld>
            <a:endParaRPr lang="zh-CN" altLang="en-US"/>
          </a:p>
        </p:txBody>
      </p:sp>
    </p:spTree>
    <p:extLst>
      <p:ext uri="{BB962C8B-B14F-4D97-AF65-F5344CB8AC3E}">
        <p14:creationId xmlns:p14="http://schemas.microsoft.com/office/powerpoint/2010/main" val="708444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19</a:t>
            </a:fld>
            <a:endParaRPr lang="zh-CN" altLang="en-US"/>
          </a:p>
        </p:txBody>
      </p:sp>
    </p:spTree>
    <p:extLst>
      <p:ext uri="{BB962C8B-B14F-4D97-AF65-F5344CB8AC3E}">
        <p14:creationId xmlns:p14="http://schemas.microsoft.com/office/powerpoint/2010/main" val="2666454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20</a:t>
            </a:fld>
            <a:endParaRPr lang="zh-CN" altLang="en-US"/>
          </a:p>
        </p:txBody>
      </p:sp>
    </p:spTree>
    <p:extLst>
      <p:ext uri="{BB962C8B-B14F-4D97-AF65-F5344CB8AC3E}">
        <p14:creationId xmlns:p14="http://schemas.microsoft.com/office/powerpoint/2010/main" val="2877776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978769F1-D910-473D-A673-07052D4E1692}"/>
              </a:ext>
            </a:extLst>
          </p:cNvPr>
          <p:cNvSpPr/>
          <p:nvPr userDrawn="1"/>
        </p:nvSpPr>
        <p:spPr>
          <a:xfrm>
            <a:off x="0" y="0"/>
            <a:ext cx="12192000" cy="6850063"/>
          </a:xfrm>
          <a:prstGeom prst="rect">
            <a:avLst/>
          </a:prstGeom>
          <a:solidFill>
            <a:schemeClr val="bg2">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913516" y="967242"/>
            <a:ext cx="6364968" cy="2387600"/>
          </a:xfrm>
        </p:spPr>
        <p:txBody>
          <a:bodyPr anchor="b">
            <a:normAutofit/>
          </a:bodyPr>
          <a:lstStyle>
            <a:lvl1pPr algn="l">
              <a:defRPr sz="4800" b="1">
                <a:solidFill>
                  <a:schemeClr val="bg1"/>
                </a:solidFill>
                <a:latin typeface="+mj-ea"/>
                <a:ea typeface="+mj-ea"/>
              </a:defRPr>
            </a:lvl1pPr>
          </a:lstStyle>
          <a:p>
            <a:r>
              <a:rPr lang="zh-CN" altLang="en-US" dirty="0"/>
              <a:t>单击此处编辑母版标题样式</a:t>
            </a:r>
          </a:p>
        </p:txBody>
      </p:sp>
      <p:sp>
        <p:nvSpPr>
          <p:cNvPr id="3" name="副标题 2"/>
          <p:cNvSpPr>
            <a:spLocks noGrp="1"/>
          </p:cNvSpPr>
          <p:nvPr>
            <p:ph type="subTitle" idx="1"/>
          </p:nvPr>
        </p:nvSpPr>
        <p:spPr>
          <a:xfrm>
            <a:off x="2913516" y="3446917"/>
            <a:ext cx="6364968" cy="1655762"/>
          </a:xfrm>
        </p:spPr>
        <p:txBody>
          <a:bodyPr>
            <a:normAutofit/>
          </a:bodyPr>
          <a:lstStyle>
            <a:lvl1pPr marL="0" indent="0" algn="l">
              <a:buNone/>
              <a:defRPr sz="1600" b="0">
                <a:solidFill>
                  <a:schemeClr val="bg1"/>
                </a:solidFill>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grpSp>
        <p:nvGrpSpPr>
          <p:cNvPr id="28" name="组合 27">
            <a:extLst>
              <a:ext uri="{FF2B5EF4-FFF2-40B4-BE49-F238E27FC236}">
                <a16:creationId xmlns:a16="http://schemas.microsoft.com/office/drawing/2014/main" id="{D8B8D8F5-14E6-4E9F-9152-CDCF535B857C}"/>
              </a:ext>
            </a:extLst>
          </p:cNvPr>
          <p:cNvGrpSpPr/>
          <p:nvPr userDrawn="1"/>
        </p:nvGrpSpPr>
        <p:grpSpPr>
          <a:xfrm>
            <a:off x="2359022" y="1975616"/>
            <a:ext cx="339226" cy="2287874"/>
            <a:chOff x="2485793" y="2025877"/>
            <a:chExt cx="339226" cy="2287874"/>
          </a:xfrm>
        </p:grpSpPr>
        <p:sp>
          <p:nvSpPr>
            <p:cNvPr id="18" name="矩形 17">
              <a:extLst>
                <a:ext uri="{FF2B5EF4-FFF2-40B4-BE49-F238E27FC236}">
                  <a16:creationId xmlns:a16="http://schemas.microsoft.com/office/drawing/2014/main" id="{8817C7EE-F9E4-4850-AB01-A3A3EF54797B}"/>
                </a:ext>
              </a:extLst>
            </p:cNvPr>
            <p:cNvSpPr/>
            <p:nvPr userDrawn="1"/>
          </p:nvSpPr>
          <p:spPr>
            <a:xfrm>
              <a:off x="2485793" y="2025877"/>
              <a:ext cx="180000" cy="2282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id="{BDA77D88-583F-4523-B617-690C836D31B3}"/>
                </a:ext>
              </a:extLst>
            </p:cNvPr>
            <p:cNvSpPr/>
            <p:nvPr userDrawn="1"/>
          </p:nvSpPr>
          <p:spPr>
            <a:xfrm>
              <a:off x="2613164" y="2025877"/>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11DBC3CD-DFE4-463C-BC8E-6FC0A79B807D}"/>
                </a:ext>
              </a:extLst>
            </p:cNvPr>
            <p:cNvSpPr/>
            <p:nvPr userDrawn="1"/>
          </p:nvSpPr>
          <p:spPr>
            <a:xfrm>
              <a:off x="2649088" y="4186381"/>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cxnSp>
        <p:nvCxnSpPr>
          <p:cNvPr id="27" name="直接连接符 26">
            <a:extLst>
              <a:ext uri="{FF2B5EF4-FFF2-40B4-BE49-F238E27FC236}">
                <a16:creationId xmlns:a16="http://schemas.microsoft.com/office/drawing/2014/main" id="{64368CB9-AFCB-45BD-893E-0C1452D91478}"/>
              </a:ext>
            </a:extLst>
          </p:cNvPr>
          <p:cNvCxnSpPr/>
          <p:nvPr userDrawn="1"/>
        </p:nvCxnSpPr>
        <p:spPr>
          <a:xfrm>
            <a:off x="2913516" y="3436795"/>
            <a:ext cx="5229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07EC172E-ADD8-4629-A007-045FF987BFBB}"/>
              </a:ext>
            </a:extLst>
          </p:cNvPr>
          <p:cNvGrpSpPr/>
          <p:nvPr userDrawn="1"/>
        </p:nvGrpSpPr>
        <p:grpSpPr>
          <a:xfrm flipH="1">
            <a:off x="9472434" y="1975616"/>
            <a:ext cx="339226" cy="2287874"/>
            <a:chOff x="2485793" y="2025877"/>
            <a:chExt cx="339226" cy="2287874"/>
          </a:xfrm>
        </p:grpSpPr>
        <p:sp>
          <p:nvSpPr>
            <p:cNvPr id="30" name="矩形 29">
              <a:extLst>
                <a:ext uri="{FF2B5EF4-FFF2-40B4-BE49-F238E27FC236}">
                  <a16:creationId xmlns:a16="http://schemas.microsoft.com/office/drawing/2014/main" id="{15B5D6A4-15A5-46F7-B949-17F83821D181}"/>
                </a:ext>
              </a:extLst>
            </p:cNvPr>
            <p:cNvSpPr/>
            <p:nvPr userDrawn="1"/>
          </p:nvSpPr>
          <p:spPr>
            <a:xfrm>
              <a:off x="2485793" y="2025877"/>
              <a:ext cx="180000" cy="2282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a16="http://schemas.microsoft.com/office/drawing/2014/main" id="{050C6354-B092-482E-AD44-2021AC07F876}"/>
                </a:ext>
              </a:extLst>
            </p:cNvPr>
            <p:cNvSpPr/>
            <p:nvPr userDrawn="1"/>
          </p:nvSpPr>
          <p:spPr>
            <a:xfrm>
              <a:off x="2613164" y="2025877"/>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F910FCA8-FE31-4980-AA0F-42094BD78E05}"/>
                </a:ext>
              </a:extLst>
            </p:cNvPr>
            <p:cNvSpPr/>
            <p:nvPr userDrawn="1"/>
          </p:nvSpPr>
          <p:spPr>
            <a:xfrm>
              <a:off x="2649088" y="4186381"/>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Tree>
    <p:extLst>
      <p:ext uri="{BB962C8B-B14F-4D97-AF65-F5344CB8AC3E}">
        <p14:creationId xmlns:p14="http://schemas.microsoft.com/office/powerpoint/2010/main" val="2915491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4279274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36116071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56E456-DF1E-49A1-8083-3FA2EF2FCFB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806DEB8-0EC6-4346-91AB-EABE45A03799}"/>
              </a:ext>
            </a:extLst>
          </p:cNvPr>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4" name="页脚占位符 3">
            <a:extLst>
              <a:ext uri="{FF2B5EF4-FFF2-40B4-BE49-F238E27FC236}">
                <a16:creationId xmlns:a16="http://schemas.microsoft.com/office/drawing/2014/main" id="{D5E77B51-CE1F-44FE-A2C1-1D93307CAD7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7595E90-9E33-4CAE-89C3-1A8E8D3D0378}"/>
              </a:ext>
            </a:extLst>
          </p:cNvPr>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1471190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782456" y="1437679"/>
            <a:ext cx="6485389" cy="2852737"/>
          </a:xfrm>
        </p:spPr>
        <p:txBody>
          <a:bodyPr anchor="b">
            <a:normAutofit/>
          </a:bodyPr>
          <a:lstStyle>
            <a:lvl1pPr>
              <a:defRPr sz="4800" b="1">
                <a:solidFill>
                  <a:schemeClr val="bg2">
                    <a:lumMod val="25000"/>
                  </a:schemeClr>
                </a:solidFill>
              </a:defRPr>
            </a:lvl1pPr>
          </a:lstStyle>
          <a:p>
            <a:r>
              <a:rPr lang="zh-CN" altLang="en-US" dirty="0"/>
              <a:t>单击此处编辑母版标题样式</a:t>
            </a:r>
          </a:p>
        </p:txBody>
      </p:sp>
      <p:sp>
        <p:nvSpPr>
          <p:cNvPr id="3" name="文本占位符 2"/>
          <p:cNvSpPr>
            <a:spLocks noGrp="1"/>
          </p:cNvSpPr>
          <p:nvPr>
            <p:ph type="body" idx="1"/>
          </p:nvPr>
        </p:nvSpPr>
        <p:spPr>
          <a:xfrm>
            <a:off x="4782456" y="4437066"/>
            <a:ext cx="6485389" cy="1500187"/>
          </a:xfrm>
        </p:spPr>
        <p:txBody>
          <a:bodyPr>
            <a:normAutofit/>
          </a:bodyPr>
          <a:lstStyle>
            <a:lvl1pPr marL="0" indent="0">
              <a:buNone/>
              <a:defRPr sz="1600">
                <a:solidFill>
                  <a:schemeClr val="bg2">
                    <a:lumMod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4216079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bg2">
                    <a:lumMod val="25000"/>
                  </a:schemeClr>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2413578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77794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186133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2949053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62999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389926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2018/4/24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3748038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C46420-223B-4BAA-8F2E-83C09DE63E34}" type="datetimeFigureOut">
              <a:rPr lang="zh-CN" altLang="en-US" smtClean="0"/>
              <a:t>2018/4/24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249806035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 id="2147483650" r:id="rId5"/>
    <p:sldLayoutId id="2147483652" r:id="rId6"/>
    <p:sldLayoutId id="2147483653"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151" userDrawn="1">
          <p15:clr>
            <a:srgbClr val="F26B43"/>
          </p15:clr>
        </p15:guide>
        <p15:guide id="4" userDrawn="1">
          <p15:clr>
            <a:srgbClr val="F26B43"/>
          </p15:clr>
        </p15:guide>
        <p15:guide id="5" pos="529" userDrawn="1">
          <p15:clr>
            <a:srgbClr val="F26B43"/>
          </p15:clr>
        </p15:guide>
        <p15:guide id="6" pos="7673" userDrawn="1">
          <p15:clr>
            <a:srgbClr val="F26B43"/>
          </p15:clr>
        </p15:guide>
        <p15:guide id="7" orient="horz" pos="3884" userDrawn="1">
          <p15:clr>
            <a:srgbClr val="F26B43"/>
          </p15:clr>
        </p15:guide>
        <p15:guide id="8" orient="horz" userDrawn="1">
          <p15:clr>
            <a:srgbClr val="F26B43"/>
          </p15:clr>
        </p15:guide>
        <p15:guide id="9" orient="horz" pos="232" userDrawn="1">
          <p15:clr>
            <a:srgbClr val="F26B43"/>
          </p15:clr>
        </p15:guide>
        <p15:guide id="10" orient="horz" pos="1071" userDrawn="1">
          <p15:clr>
            <a:srgbClr val="F26B43"/>
          </p15:clr>
        </p15:guide>
        <p15:guide id="11" orient="horz" pos="4315"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6.png"/><Relationship Id="rId1" Type="http://schemas.openxmlformats.org/officeDocument/2006/relationships/slideLayout" Target="../slideLayouts/slideLayout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9.wdp"/><Relationship Id="rId5" Type="http://schemas.openxmlformats.org/officeDocument/2006/relationships/image" Target="../media/image29.png"/><Relationship Id="rId4" Type="http://schemas.microsoft.com/office/2007/relationships/hdphoto" Target="../media/hdphoto8.wdp"/></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0.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dirty="0"/>
              <a:t>BRING ME FOR AWAY.</a:t>
            </a:r>
            <a:endParaRPr lang="zh-CN" altLang="en-US" dirty="0"/>
          </a:p>
        </p:txBody>
      </p:sp>
      <p:sp>
        <p:nvSpPr>
          <p:cNvPr id="3" name="副标题 2"/>
          <p:cNvSpPr>
            <a:spLocks noGrp="1"/>
          </p:cNvSpPr>
          <p:nvPr>
            <p:ph type="subTitle" idx="1"/>
          </p:nvPr>
        </p:nvSpPr>
        <p:spPr/>
        <p:txBody>
          <a:bodyPr>
            <a:normAutofit/>
          </a:bodyPr>
          <a:lstStyle/>
          <a:p>
            <a:r>
              <a:rPr lang="en-US" altLang="zh-CN" sz="1600" dirty="0"/>
              <a:t>I wish that this day could bring me a mind unafraid to travel, even though the trail be not blazed, and I wish that this day could bring me an understanding heart.</a:t>
            </a:r>
            <a:endParaRPr lang="zh-CN" altLang="en-US" sz="1600" dirty="0"/>
          </a:p>
        </p:txBody>
      </p:sp>
      <p:sp>
        <p:nvSpPr>
          <p:cNvPr id="4" name="矩形 3">
            <a:extLst>
              <a:ext uri="{FF2B5EF4-FFF2-40B4-BE49-F238E27FC236}">
                <a16:creationId xmlns:a16="http://schemas.microsoft.com/office/drawing/2014/main" id="{ED27AAEC-FE54-4C17-869D-B90C476E7C00}"/>
              </a:ext>
            </a:extLst>
          </p:cNvPr>
          <p:cNvSpPr/>
          <p:nvPr/>
        </p:nvSpPr>
        <p:spPr>
          <a:xfrm>
            <a:off x="2913516" y="5010088"/>
            <a:ext cx="3661580" cy="369332"/>
          </a:xfrm>
          <a:prstGeom prst="rect">
            <a:avLst/>
          </a:prstGeom>
        </p:spPr>
        <p:txBody>
          <a:bodyPr wrap="none">
            <a:spAutoFit/>
          </a:bodyPr>
          <a:lstStyle/>
          <a:p>
            <a:r>
              <a:rPr lang="zh-CN" altLang="en-US" dirty="0">
                <a:solidFill>
                  <a:schemeClr val="bg1"/>
                </a:solidFill>
              </a:rPr>
              <a:t>汇报人：千库网   时间：</a:t>
            </a:r>
            <a:r>
              <a:rPr lang="en-US" altLang="zh-CN" dirty="0">
                <a:solidFill>
                  <a:schemeClr val="bg1"/>
                </a:solidFill>
              </a:rPr>
              <a:t>XX</a:t>
            </a:r>
            <a:r>
              <a:rPr lang="zh-CN" altLang="en-US" dirty="0">
                <a:solidFill>
                  <a:schemeClr val="bg1"/>
                </a:solidFill>
              </a:rPr>
              <a:t>年</a:t>
            </a:r>
            <a:r>
              <a:rPr lang="en-US" altLang="zh-CN" dirty="0">
                <a:solidFill>
                  <a:schemeClr val="bg1"/>
                </a:solidFill>
              </a:rPr>
              <a:t>XX</a:t>
            </a:r>
            <a:r>
              <a:rPr lang="zh-CN" altLang="en-US" dirty="0">
                <a:solidFill>
                  <a:schemeClr val="bg1"/>
                </a:solidFill>
              </a:rPr>
              <a:t>月</a:t>
            </a:r>
          </a:p>
        </p:txBody>
      </p:sp>
    </p:spTree>
    <p:extLst>
      <p:ext uri="{BB962C8B-B14F-4D97-AF65-F5344CB8AC3E}">
        <p14:creationId xmlns:p14="http://schemas.microsoft.com/office/powerpoint/2010/main" val="807857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p:txBody>
          <a:bodyPr/>
          <a:lstStyle/>
          <a:p>
            <a:r>
              <a:rPr lang="en-US" altLang="zh-CN" b="1" dirty="0">
                <a:solidFill>
                  <a:schemeClr val="bg2">
                    <a:lumMod val="25000"/>
                  </a:schemeClr>
                </a:solidFill>
              </a:rPr>
              <a:t>YOUR  TITLE  HERE</a:t>
            </a:r>
            <a:endParaRPr lang="zh-CN" altLang="en-US" b="1" dirty="0">
              <a:solidFill>
                <a:schemeClr val="bg2">
                  <a:lumMod val="25000"/>
                </a:schemeClr>
              </a:solidFill>
            </a:endParaRPr>
          </a:p>
        </p:txBody>
      </p:sp>
      <p:pic>
        <p:nvPicPr>
          <p:cNvPr id="3" name="Picture 12">
            <a:extLst>
              <a:ext uri="{FF2B5EF4-FFF2-40B4-BE49-F238E27FC236}">
                <a16:creationId xmlns:a16="http://schemas.microsoft.com/office/drawing/2014/main" id="{6A2D4399-30E3-433A-8789-50D4B5F93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1200" y="1999359"/>
            <a:ext cx="4665640" cy="2635249"/>
          </a:xfrm>
          <a:prstGeom prst="rect">
            <a:avLst/>
          </a:prstGeom>
          <a:effectLst>
            <a:reflection stA="14000" endPos="12000" dist="63500" dir="5400000" sy="-100000" algn="bl" rotWithShape="0"/>
          </a:effectLst>
        </p:spPr>
      </p:pic>
      <p:sp>
        <p:nvSpPr>
          <p:cNvPr id="4" name="矩形 3">
            <a:extLst>
              <a:ext uri="{FF2B5EF4-FFF2-40B4-BE49-F238E27FC236}">
                <a16:creationId xmlns:a16="http://schemas.microsoft.com/office/drawing/2014/main" id="{23D70AC5-CCB4-4590-97FF-266D3C33C8FF}"/>
              </a:ext>
            </a:extLst>
          </p:cNvPr>
          <p:cNvSpPr/>
          <p:nvPr/>
        </p:nvSpPr>
        <p:spPr>
          <a:xfrm>
            <a:off x="1614109" y="2163475"/>
            <a:ext cx="3514165" cy="2266278"/>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6" name="矩形 5">
            <a:extLst>
              <a:ext uri="{FF2B5EF4-FFF2-40B4-BE49-F238E27FC236}">
                <a16:creationId xmlns:a16="http://schemas.microsoft.com/office/drawing/2014/main" id="{657A6A7F-54E6-45D1-A245-F45050A70181}"/>
              </a:ext>
            </a:extLst>
          </p:cNvPr>
          <p:cNvSpPr/>
          <p:nvPr/>
        </p:nvSpPr>
        <p:spPr>
          <a:xfrm>
            <a:off x="1671450" y="5160554"/>
            <a:ext cx="3385141" cy="646331"/>
          </a:xfrm>
          <a:prstGeom prst="rect">
            <a:avLst/>
          </a:prstGeom>
        </p:spPr>
        <p:txBody>
          <a:bodyPr wrap="square">
            <a:spAutoFit/>
          </a:bodyPr>
          <a:lstStyle/>
          <a:p>
            <a:pPr algn="ctr"/>
            <a:r>
              <a:rPr lang="zh-CN" altLang="en-US" dirty="0">
                <a:solidFill>
                  <a:schemeClr val="bg2">
                    <a:lumMod val="25000"/>
                  </a:schemeClr>
                </a:solidFill>
              </a:rPr>
              <a:t>ORCI LUCTUS ET ULTRICES POSUERE CUBILIA CURADONEC</a:t>
            </a:r>
          </a:p>
        </p:txBody>
      </p:sp>
      <p:sp>
        <p:nvSpPr>
          <p:cNvPr id="7" name="椭圆 6">
            <a:extLst>
              <a:ext uri="{FF2B5EF4-FFF2-40B4-BE49-F238E27FC236}">
                <a16:creationId xmlns:a16="http://schemas.microsoft.com/office/drawing/2014/main" id="{FABB5B68-1EF2-4935-BAD1-7EAFD6E3B0B0}"/>
              </a:ext>
            </a:extLst>
          </p:cNvPr>
          <p:cNvSpPr/>
          <p:nvPr/>
        </p:nvSpPr>
        <p:spPr>
          <a:xfrm>
            <a:off x="6889303" y="2041251"/>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8" name="椭圆 7">
            <a:extLst>
              <a:ext uri="{FF2B5EF4-FFF2-40B4-BE49-F238E27FC236}">
                <a16:creationId xmlns:a16="http://schemas.microsoft.com/office/drawing/2014/main" id="{6A3268D2-CEAF-4495-A662-C5AB1A15B6EB}"/>
              </a:ext>
            </a:extLst>
          </p:cNvPr>
          <p:cNvSpPr/>
          <p:nvPr/>
        </p:nvSpPr>
        <p:spPr>
          <a:xfrm>
            <a:off x="6889303" y="3024782"/>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9" name="椭圆 8">
            <a:extLst>
              <a:ext uri="{FF2B5EF4-FFF2-40B4-BE49-F238E27FC236}">
                <a16:creationId xmlns:a16="http://schemas.microsoft.com/office/drawing/2014/main" id="{6DA3D170-28CB-4D76-A22C-52FCAA8E8A48}"/>
              </a:ext>
            </a:extLst>
          </p:cNvPr>
          <p:cNvSpPr/>
          <p:nvPr/>
        </p:nvSpPr>
        <p:spPr>
          <a:xfrm>
            <a:off x="6889303" y="4005466"/>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10" name="椭圆 9">
            <a:extLst>
              <a:ext uri="{FF2B5EF4-FFF2-40B4-BE49-F238E27FC236}">
                <a16:creationId xmlns:a16="http://schemas.microsoft.com/office/drawing/2014/main" id="{44D5B0E2-8573-4A0F-BBCE-26012DD5B3C4}"/>
              </a:ext>
            </a:extLst>
          </p:cNvPr>
          <p:cNvSpPr/>
          <p:nvPr/>
        </p:nvSpPr>
        <p:spPr>
          <a:xfrm>
            <a:off x="6889303" y="4986150"/>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11" name="KSO_Shape">
            <a:extLst>
              <a:ext uri="{FF2B5EF4-FFF2-40B4-BE49-F238E27FC236}">
                <a16:creationId xmlns:a16="http://schemas.microsoft.com/office/drawing/2014/main" id="{1F7B8BCE-EBD9-498B-9118-52A76133D613}"/>
              </a:ext>
            </a:extLst>
          </p:cNvPr>
          <p:cNvSpPr>
            <a:spLocks noChangeAspect="1"/>
          </p:cNvSpPr>
          <p:nvPr/>
        </p:nvSpPr>
        <p:spPr>
          <a:xfrm>
            <a:off x="7035106" y="2180266"/>
            <a:ext cx="246021" cy="229209"/>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2">
                  <a:lumMod val="25000"/>
                </a:schemeClr>
              </a:solidFill>
            </a:endParaRPr>
          </a:p>
        </p:txBody>
      </p:sp>
      <p:sp>
        <p:nvSpPr>
          <p:cNvPr id="12" name="Freeform 7">
            <a:extLst>
              <a:ext uri="{FF2B5EF4-FFF2-40B4-BE49-F238E27FC236}">
                <a16:creationId xmlns:a16="http://schemas.microsoft.com/office/drawing/2014/main" id="{BE029ECD-7164-4C33-B5F7-948F5E3FDE4A}"/>
              </a:ext>
            </a:extLst>
          </p:cNvPr>
          <p:cNvSpPr>
            <a:spLocks/>
          </p:cNvSpPr>
          <p:nvPr/>
        </p:nvSpPr>
        <p:spPr bwMode="auto">
          <a:xfrm>
            <a:off x="7017603" y="3194971"/>
            <a:ext cx="265296" cy="181518"/>
          </a:xfrm>
          <a:custGeom>
            <a:avLst/>
            <a:gdLst>
              <a:gd name="T0" fmla="*/ 58 w 64"/>
              <a:gd name="T1" fmla="*/ 24 h 44"/>
              <a:gd name="T2" fmla="*/ 60 w 64"/>
              <a:gd name="T3" fmla="*/ 16 h 44"/>
              <a:gd name="T4" fmla="*/ 44 w 64"/>
              <a:gd name="T5" fmla="*/ 0 h 44"/>
              <a:gd name="T6" fmla="*/ 29 w 64"/>
              <a:gd name="T7" fmla="*/ 12 h 44"/>
              <a:gd name="T8" fmla="*/ 20 w 64"/>
              <a:gd name="T9" fmla="*/ 8 h 44"/>
              <a:gd name="T10" fmla="*/ 8 w 64"/>
              <a:gd name="T11" fmla="*/ 20 h 44"/>
              <a:gd name="T12" fmla="*/ 9 w 64"/>
              <a:gd name="T13" fmla="*/ 24 h 44"/>
              <a:gd name="T14" fmla="*/ 8 w 64"/>
              <a:gd name="T15" fmla="*/ 24 h 44"/>
              <a:gd name="T16" fmla="*/ 0 w 64"/>
              <a:gd name="T17" fmla="*/ 34 h 44"/>
              <a:gd name="T18" fmla="*/ 8 w 64"/>
              <a:gd name="T19" fmla="*/ 44 h 44"/>
              <a:gd name="T20" fmla="*/ 56 w 64"/>
              <a:gd name="T21" fmla="*/ 44 h 44"/>
              <a:gd name="T22" fmla="*/ 64 w 64"/>
              <a:gd name="T23" fmla="*/ 34 h 44"/>
              <a:gd name="T24" fmla="*/ 58 w 64"/>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58" y="24"/>
                </a:moveTo>
                <a:cubicBezTo>
                  <a:pt x="59" y="22"/>
                  <a:pt x="60" y="19"/>
                  <a:pt x="60" y="16"/>
                </a:cubicBezTo>
                <a:cubicBezTo>
                  <a:pt x="60" y="7"/>
                  <a:pt x="53" y="0"/>
                  <a:pt x="44" y="0"/>
                </a:cubicBezTo>
                <a:cubicBezTo>
                  <a:pt x="37" y="0"/>
                  <a:pt x="31" y="5"/>
                  <a:pt x="29" y="12"/>
                </a:cubicBezTo>
                <a:cubicBezTo>
                  <a:pt x="26" y="9"/>
                  <a:pt x="23" y="8"/>
                  <a:pt x="20" y="8"/>
                </a:cubicBezTo>
                <a:cubicBezTo>
                  <a:pt x="13" y="8"/>
                  <a:pt x="8" y="13"/>
                  <a:pt x="8" y="20"/>
                </a:cubicBezTo>
                <a:cubicBezTo>
                  <a:pt x="8" y="21"/>
                  <a:pt x="8" y="23"/>
                  <a:pt x="9" y="24"/>
                </a:cubicBezTo>
                <a:cubicBezTo>
                  <a:pt x="9" y="24"/>
                  <a:pt x="8" y="24"/>
                  <a:pt x="8" y="24"/>
                </a:cubicBezTo>
                <a:cubicBezTo>
                  <a:pt x="4" y="24"/>
                  <a:pt x="0" y="30"/>
                  <a:pt x="0" y="34"/>
                </a:cubicBezTo>
                <a:cubicBezTo>
                  <a:pt x="0" y="38"/>
                  <a:pt x="4" y="44"/>
                  <a:pt x="8" y="44"/>
                </a:cubicBezTo>
                <a:cubicBezTo>
                  <a:pt x="56" y="44"/>
                  <a:pt x="56" y="44"/>
                  <a:pt x="56" y="44"/>
                </a:cubicBezTo>
                <a:cubicBezTo>
                  <a:pt x="60" y="44"/>
                  <a:pt x="64" y="38"/>
                  <a:pt x="64" y="34"/>
                </a:cubicBezTo>
                <a:cubicBezTo>
                  <a:pt x="64" y="30"/>
                  <a:pt x="61" y="25"/>
                  <a:pt x="58" y="2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endParaRPr>
          </a:p>
        </p:txBody>
      </p:sp>
      <p:sp>
        <p:nvSpPr>
          <p:cNvPr id="13" name="KSO_Shape">
            <a:extLst>
              <a:ext uri="{FF2B5EF4-FFF2-40B4-BE49-F238E27FC236}">
                <a16:creationId xmlns:a16="http://schemas.microsoft.com/office/drawing/2014/main" id="{CC1472F1-FE91-47A2-9D5D-F1DA76FCD7C3}"/>
              </a:ext>
            </a:extLst>
          </p:cNvPr>
          <p:cNvSpPr>
            <a:spLocks noChangeAspect="1"/>
          </p:cNvSpPr>
          <p:nvPr/>
        </p:nvSpPr>
        <p:spPr bwMode="auto">
          <a:xfrm>
            <a:off x="7011153" y="4153090"/>
            <a:ext cx="278197" cy="226649"/>
          </a:xfrm>
          <a:custGeom>
            <a:avLst/>
            <a:gdLst>
              <a:gd name="T0" fmla="*/ 209039 w 684048"/>
              <a:gd name="T1" fmla="*/ 387420 h 556307"/>
              <a:gd name="T2" fmla="*/ 233616 w 684048"/>
              <a:gd name="T3" fmla="*/ 439969 h 556307"/>
              <a:gd name="T4" fmla="*/ 222901 w 684048"/>
              <a:gd name="T5" fmla="*/ 383453 h 556307"/>
              <a:gd name="T6" fmla="*/ 275985 w 684048"/>
              <a:gd name="T7" fmla="*/ 369691 h 556307"/>
              <a:gd name="T8" fmla="*/ 284233 w 684048"/>
              <a:gd name="T9" fmla="*/ 387325 h 556307"/>
              <a:gd name="T10" fmla="*/ 284035 w 684048"/>
              <a:gd name="T11" fmla="*/ 369073 h 556307"/>
              <a:gd name="T12" fmla="*/ 367763 w 684048"/>
              <a:gd name="T13" fmla="*/ 383070 h 556307"/>
              <a:gd name="T14" fmla="*/ 142074 w 684048"/>
              <a:gd name="T15" fmla="*/ 408972 h 556307"/>
              <a:gd name="T16" fmla="*/ 266604 w 684048"/>
              <a:gd name="T17" fmla="*/ 297070 h 556307"/>
              <a:gd name="T18" fmla="*/ 255793 w 684048"/>
              <a:gd name="T19" fmla="*/ 254449 h 556307"/>
              <a:gd name="T20" fmla="*/ 285587 w 684048"/>
              <a:gd name="T21" fmla="*/ 514046 h 556307"/>
              <a:gd name="T22" fmla="*/ 297042 w 684048"/>
              <a:gd name="T23" fmla="*/ 252387 h 556307"/>
              <a:gd name="T24" fmla="*/ 590257 w 684048"/>
              <a:gd name="T25" fmla="*/ 183051 h 556307"/>
              <a:gd name="T26" fmla="*/ 580228 w 684048"/>
              <a:gd name="T27" fmla="*/ 229581 h 556307"/>
              <a:gd name="T28" fmla="*/ 578707 w 684048"/>
              <a:gd name="T29" fmla="*/ 232024 h 556307"/>
              <a:gd name="T30" fmla="*/ 577385 w 684048"/>
              <a:gd name="T31" fmla="*/ 233908 h 556307"/>
              <a:gd name="T32" fmla="*/ 548315 w 684048"/>
              <a:gd name="T33" fmla="*/ 238643 h 556307"/>
              <a:gd name="T34" fmla="*/ 541088 w 684048"/>
              <a:gd name="T35" fmla="*/ 211402 h 556307"/>
              <a:gd name="T36" fmla="*/ 541863 w 684048"/>
              <a:gd name="T37" fmla="*/ 165391 h 556307"/>
              <a:gd name="T38" fmla="*/ 480025 w 684048"/>
              <a:gd name="T39" fmla="*/ 144483 h 556307"/>
              <a:gd name="T40" fmla="*/ 458966 w 684048"/>
              <a:gd name="T41" fmla="*/ 128175 h 556307"/>
              <a:gd name="T42" fmla="*/ 473571 w 684048"/>
              <a:gd name="T43" fmla="*/ 105761 h 556307"/>
              <a:gd name="T44" fmla="*/ 286518 w 684048"/>
              <a:gd name="T45" fmla="*/ 82088 h 556307"/>
              <a:gd name="T46" fmla="*/ 486517 w 684048"/>
              <a:gd name="T47" fmla="*/ 169358 h 556307"/>
              <a:gd name="T48" fmla="*/ 562675 w 684048"/>
              <a:gd name="T49" fmla="*/ 436725 h 556307"/>
              <a:gd name="T50" fmla="*/ 286518 w 684048"/>
              <a:gd name="T51" fmla="*/ 82088 h 556307"/>
              <a:gd name="T52" fmla="*/ 684048 w 684048"/>
              <a:gd name="T53" fmla="*/ 194980 h 556307"/>
              <a:gd name="T54" fmla="*/ 672379 w 684048"/>
              <a:gd name="T55" fmla="*/ 257003 h 556307"/>
              <a:gd name="T56" fmla="*/ 637884 w 684048"/>
              <a:gd name="T57" fmla="*/ 262819 h 556307"/>
              <a:gd name="T58" fmla="*/ 623975 w 684048"/>
              <a:gd name="T59" fmla="*/ 239524 h 556307"/>
              <a:gd name="T60" fmla="*/ 489068 w 684048"/>
              <a:gd name="T61" fmla="*/ 52274 h 556307"/>
              <a:gd name="T62" fmla="*/ 469951 w 684048"/>
              <a:gd name="T63" fmla="*/ 54239 h 556307"/>
              <a:gd name="T64" fmla="*/ 446718 w 684048"/>
              <a:gd name="T65" fmla="*/ 37636 h 556307"/>
              <a:gd name="T66" fmla="*/ 456757 w 684048"/>
              <a:gd name="T67" fmla="*/ 3699 h 556307"/>
              <a:gd name="T68" fmla="*/ 489068 w 684048"/>
              <a:gd name="T69" fmla="*/ 0 h 556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chemeClr val="bg2">
                  <a:lumMod val="25000"/>
                </a:schemeClr>
              </a:solidFill>
            </a:endParaRPr>
          </a:p>
        </p:txBody>
      </p:sp>
      <p:sp>
        <p:nvSpPr>
          <p:cNvPr id="14" name="Freeform 190">
            <a:extLst>
              <a:ext uri="{FF2B5EF4-FFF2-40B4-BE49-F238E27FC236}">
                <a16:creationId xmlns:a16="http://schemas.microsoft.com/office/drawing/2014/main" id="{EC0CF1CA-ED6E-462E-8016-11A505096595}"/>
              </a:ext>
            </a:extLst>
          </p:cNvPr>
          <p:cNvSpPr>
            <a:spLocks noEditPoints="1"/>
          </p:cNvSpPr>
          <p:nvPr/>
        </p:nvSpPr>
        <p:spPr bwMode="auto">
          <a:xfrm>
            <a:off x="7026355" y="5124017"/>
            <a:ext cx="247792" cy="246163"/>
          </a:xfrm>
          <a:custGeom>
            <a:avLst/>
            <a:gdLst>
              <a:gd name="T0" fmla="*/ 25 w 64"/>
              <a:gd name="T1" fmla="*/ 51 h 64"/>
              <a:gd name="T2" fmla="*/ 22 w 64"/>
              <a:gd name="T3" fmla="*/ 48 h 64"/>
              <a:gd name="T4" fmla="*/ 21 w 64"/>
              <a:gd name="T5" fmla="*/ 41 h 64"/>
              <a:gd name="T6" fmla="*/ 21 w 64"/>
              <a:gd name="T7" fmla="*/ 29 h 64"/>
              <a:gd name="T8" fmla="*/ 38 w 64"/>
              <a:gd name="T9" fmla="*/ 29 h 64"/>
              <a:gd name="T10" fmla="*/ 38 w 64"/>
              <a:gd name="T11" fmla="*/ 17 h 64"/>
              <a:gd name="T12" fmla="*/ 21 w 64"/>
              <a:gd name="T13" fmla="*/ 17 h 64"/>
              <a:gd name="T14" fmla="*/ 21 w 64"/>
              <a:gd name="T15" fmla="*/ 0 h 64"/>
              <a:gd name="T16" fmla="*/ 14 w 64"/>
              <a:gd name="T17" fmla="*/ 0 h 64"/>
              <a:gd name="T18" fmla="*/ 12 w 64"/>
              <a:gd name="T19" fmla="*/ 7 h 64"/>
              <a:gd name="T20" fmla="*/ 7 w 64"/>
              <a:gd name="T21" fmla="*/ 14 h 64"/>
              <a:gd name="T22" fmla="*/ 0 w 64"/>
              <a:gd name="T23" fmla="*/ 18 h 64"/>
              <a:gd name="T24" fmla="*/ 0 w 64"/>
              <a:gd name="T25" fmla="*/ 29 h 64"/>
              <a:gd name="T26" fmla="*/ 8 w 64"/>
              <a:gd name="T27" fmla="*/ 29 h 64"/>
              <a:gd name="T28" fmla="*/ 8 w 64"/>
              <a:gd name="T29" fmla="*/ 47 h 64"/>
              <a:gd name="T30" fmla="*/ 9 w 64"/>
              <a:gd name="T31" fmla="*/ 54 h 64"/>
              <a:gd name="T32" fmla="*/ 13 w 64"/>
              <a:gd name="T33" fmla="*/ 59 h 64"/>
              <a:gd name="T34" fmla="*/ 18 w 64"/>
              <a:gd name="T35" fmla="*/ 63 h 64"/>
              <a:gd name="T36" fmla="*/ 25 w 64"/>
              <a:gd name="T37" fmla="*/ 64 h 64"/>
              <a:gd name="T38" fmla="*/ 33 w 64"/>
              <a:gd name="T39" fmla="*/ 63 h 64"/>
              <a:gd name="T40" fmla="*/ 42 w 64"/>
              <a:gd name="T41" fmla="*/ 60 h 64"/>
              <a:gd name="T42" fmla="*/ 42 w 64"/>
              <a:gd name="T43" fmla="*/ 49 h 64"/>
              <a:gd name="T44" fmla="*/ 30 w 64"/>
              <a:gd name="T45" fmla="*/ 53 h 64"/>
              <a:gd name="T46" fmla="*/ 25 w 64"/>
              <a:gd name="T47" fmla="*/ 51 h 64"/>
              <a:gd name="T48" fmla="*/ 55 w 64"/>
              <a:gd name="T49" fmla="*/ 47 h 64"/>
              <a:gd name="T50" fmla="*/ 47 w 64"/>
              <a:gd name="T51" fmla="*/ 55 h 64"/>
              <a:gd name="T52" fmla="*/ 55 w 64"/>
              <a:gd name="T53" fmla="*/ 64 h 64"/>
              <a:gd name="T54" fmla="*/ 64 w 64"/>
              <a:gd name="T55" fmla="*/ 55 h 64"/>
              <a:gd name="T56" fmla="*/ 55 w 64"/>
              <a:gd name="T5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64">
                <a:moveTo>
                  <a:pt x="25" y="51"/>
                </a:moveTo>
                <a:cubicBezTo>
                  <a:pt x="24" y="50"/>
                  <a:pt x="23" y="50"/>
                  <a:pt x="22" y="48"/>
                </a:cubicBezTo>
                <a:cubicBezTo>
                  <a:pt x="22" y="47"/>
                  <a:pt x="21" y="45"/>
                  <a:pt x="21" y="41"/>
                </a:cubicBezTo>
                <a:cubicBezTo>
                  <a:pt x="21" y="29"/>
                  <a:pt x="21" y="29"/>
                  <a:pt x="21" y="29"/>
                </a:cubicBezTo>
                <a:cubicBezTo>
                  <a:pt x="38" y="29"/>
                  <a:pt x="38" y="29"/>
                  <a:pt x="38" y="29"/>
                </a:cubicBezTo>
                <a:cubicBezTo>
                  <a:pt x="38" y="17"/>
                  <a:pt x="38" y="17"/>
                  <a:pt x="38" y="17"/>
                </a:cubicBezTo>
                <a:cubicBezTo>
                  <a:pt x="21" y="17"/>
                  <a:pt x="21" y="17"/>
                  <a:pt x="21" y="17"/>
                </a:cubicBezTo>
                <a:cubicBezTo>
                  <a:pt x="21" y="0"/>
                  <a:pt x="21" y="0"/>
                  <a:pt x="21" y="0"/>
                </a:cubicBezTo>
                <a:cubicBezTo>
                  <a:pt x="14" y="0"/>
                  <a:pt x="14" y="0"/>
                  <a:pt x="14" y="0"/>
                </a:cubicBezTo>
                <a:cubicBezTo>
                  <a:pt x="14" y="4"/>
                  <a:pt x="13" y="5"/>
                  <a:pt x="12" y="7"/>
                </a:cubicBezTo>
                <a:cubicBezTo>
                  <a:pt x="11" y="9"/>
                  <a:pt x="9" y="12"/>
                  <a:pt x="7" y="14"/>
                </a:cubicBezTo>
                <a:cubicBezTo>
                  <a:pt x="6" y="16"/>
                  <a:pt x="3" y="17"/>
                  <a:pt x="0" y="18"/>
                </a:cubicBezTo>
                <a:cubicBezTo>
                  <a:pt x="0" y="29"/>
                  <a:pt x="0" y="29"/>
                  <a:pt x="0" y="29"/>
                </a:cubicBezTo>
                <a:cubicBezTo>
                  <a:pt x="8" y="29"/>
                  <a:pt x="8" y="29"/>
                  <a:pt x="8" y="29"/>
                </a:cubicBezTo>
                <a:cubicBezTo>
                  <a:pt x="8" y="47"/>
                  <a:pt x="8" y="47"/>
                  <a:pt x="8" y="47"/>
                </a:cubicBezTo>
                <a:cubicBezTo>
                  <a:pt x="8" y="50"/>
                  <a:pt x="8" y="53"/>
                  <a:pt x="9" y="54"/>
                </a:cubicBezTo>
                <a:cubicBezTo>
                  <a:pt x="10" y="56"/>
                  <a:pt x="11" y="58"/>
                  <a:pt x="13" y="59"/>
                </a:cubicBezTo>
                <a:cubicBezTo>
                  <a:pt x="15" y="61"/>
                  <a:pt x="18" y="63"/>
                  <a:pt x="18" y="63"/>
                </a:cubicBezTo>
                <a:cubicBezTo>
                  <a:pt x="18" y="63"/>
                  <a:pt x="22" y="64"/>
                  <a:pt x="25" y="64"/>
                </a:cubicBezTo>
                <a:cubicBezTo>
                  <a:pt x="28" y="64"/>
                  <a:pt x="30" y="64"/>
                  <a:pt x="33" y="63"/>
                </a:cubicBezTo>
                <a:cubicBezTo>
                  <a:pt x="35" y="62"/>
                  <a:pt x="39" y="61"/>
                  <a:pt x="42" y="60"/>
                </a:cubicBezTo>
                <a:cubicBezTo>
                  <a:pt x="42" y="49"/>
                  <a:pt x="42" y="49"/>
                  <a:pt x="42" y="49"/>
                </a:cubicBezTo>
                <a:cubicBezTo>
                  <a:pt x="38" y="51"/>
                  <a:pt x="34" y="53"/>
                  <a:pt x="30" y="53"/>
                </a:cubicBezTo>
                <a:cubicBezTo>
                  <a:pt x="28" y="53"/>
                  <a:pt x="26" y="52"/>
                  <a:pt x="25" y="51"/>
                </a:cubicBezTo>
                <a:close/>
                <a:moveTo>
                  <a:pt x="55" y="47"/>
                </a:moveTo>
                <a:cubicBezTo>
                  <a:pt x="50" y="47"/>
                  <a:pt x="47" y="51"/>
                  <a:pt x="47" y="55"/>
                </a:cubicBezTo>
                <a:cubicBezTo>
                  <a:pt x="47" y="60"/>
                  <a:pt x="50" y="64"/>
                  <a:pt x="55" y="64"/>
                </a:cubicBezTo>
                <a:cubicBezTo>
                  <a:pt x="60" y="64"/>
                  <a:pt x="64" y="60"/>
                  <a:pt x="64" y="55"/>
                </a:cubicBezTo>
                <a:cubicBezTo>
                  <a:pt x="64" y="51"/>
                  <a:pt x="60" y="47"/>
                  <a:pt x="55"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endParaRPr>
          </a:p>
        </p:txBody>
      </p:sp>
      <p:sp>
        <p:nvSpPr>
          <p:cNvPr id="15" name="矩形 14">
            <a:extLst>
              <a:ext uri="{FF2B5EF4-FFF2-40B4-BE49-F238E27FC236}">
                <a16:creationId xmlns:a16="http://schemas.microsoft.com/office/drawing/2014/main" id="{FD421B7D-8534-4C42-93BA-CAAD9EB69D8E}"/>
              </a:ext>
            </a:extLst>
          </p:cNvPr>
          <p:cNvSpPr/>
          <p:nvPr/>
        </p:nvSpPr>
        <p:spPr>
          <a:xfrm>
            <a:off x="7523359" y="1910428"/>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sp>
        <p:nvSpPr>
          <p:cNvPr id="16" name="矩形 15">
            <a:extLst>
              <a:ext uri="{FF2B5EF4-FFF2-40B4-BE49-F238E27FC236}">
                <a16:creationId xmlns:a16="http://schemas.microsoft.com/office/drawing/2014/main" id="{7F28070C-69EB-41B6-8BC8-F5EA51F57A16}"/>
              </a:ext>
            </a:extLst>
          </p:cNvPr>
          <p:cNvSpPr/>
          <p:nvPr/>
        </p:nvSpPr>
        <p:spPr>
          <a:xfrm>
            <a:off x="7523359" y="2893959"/>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sp>
        <p:nvSpPr>
          <p:cNvPr id="17" name="矩形 16">
            <a:extLst>
              <a:ext uri="{FF2B5EF4-FFF2-40B4-BE49-F238E27FC236}">
                <a16:creationId xmlns:a16="http://schemas.microsoft.com/office/drawing/2014/main" id="{25FF40B6-71EB-477F-B417-B93219676C2C}"/>
              </a:ext>
            </a:extLst>
          </p:cNvPr>
          <p:cNvSpPr/>
          <p:nvPr/>
        </p:nvSpPr>
        <p:spPr>
          <a:xfrm>
            <a:off x="7523359" y="3874643"/>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sp>
        <p:nvSpPr>
          <p:cNvPr id="18" name="矩形 17">
            <a:extLst>
              <a:ext uri="{FF2B5EF4-FFF2-40B4-BE49-F238E27FC236}">
                <a16:creationId xmlns:a16="http://schemas.microsoft.com/office/drawing/2014/main" id="{3DE60459-9D35-497E-AEF2-9220B82D6324}"/>
              </a:ext>
            </a:extLst>
          </p:cNvPr>
          <p:cNvSpPr/>
          <p:nvPr/>
        </p:nvSpPr>
        <p:spPr>
          <a:xfrm>
            <a:off x="7523359" y="4855327"/>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pic>
        <p:nvPicPr>
          <p:cNvPr id="20" name="图片 19">
            <a:extLst>
              <a:ext uri="{FF2B5EF4-FFF2-40B4-BE49-F238E27FC236}">
                <a16:creationId xmlns:a16="http://schemas.microsoft.com/office/drawing/2014/main" id="{231CC089-9036-4BF2-8642-1AD857E87DD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610366" y="2163475"/>
            <a:ext cx="3521649" cy="2266278"/>
          </a:xfrm>
          <a:prstGeom prst="rect">
            <a:avLst/>
          </a:prstGeom>
        </p:spPr>
      </p:pic>
    </p:spTree>
    <p:extLst>
      <p:ext uri="{BB962C8B-B14F-4D97-AF65-F5344CB8AC3E}">
        <p14:creationId xmlns:p14="http://schemas.microsoft.com/office/powerpoint/2010/main" val="4003293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a:xfrm>
            <a:off x="5086349" y="1695451"/>
            <a:ext cx="5991225" cy="1325563"/>
          </a:xfrm>
        </p:spPr>
        <p:txBody>
          <a:bodyPr/>
          <a:lstStyle/>
          <a:p>
            <a:r>
              <a:rPr lang="en-US" altLang="zh-CN" b="1" dirty="0">
                <a:solidFill>
                  <a:schemeClr val="bg2">
                    <a:lumMod val="25000"/>
                  </a:schemeClr>
                </a:solidFill>
              </a:rPr>
              <a:t>YOUR  TITLE  HERE</a:t>
            </a:r>
            <a:endParaRPr lang="zh-CN" altLang="en-US" b="1" dirty="0">
              <a:solidFill>
                <a:schemeClr val="bg2">
                  <a:lumMod val="25000"/>
                </a:schemeClr>
              </a:solidFill>
            </a:endParaRPr>
          </a:p>
        </p:txBody>
      </p:sp>
      <p:pic>
        <p:nvPicPr>
          <p:cNvPr id="27" name="图片 26">
            <a:extLst>
              <a:ext uri="{FF2B5EF4-FFF2-40B4-BE49-F238E27FC236}">
                <a16:creationId xmlns:a16="http://schemas.microsoft.com/office/drawing/2014/main" id="{57E2537E-F665-4D81-A105-851448BD2E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9788" y="1700213"/>
            <a:ext cx="3390900" cy="3895725"/>
          </a:xfrm>
          <a:prstGeom prst="rect">
            <a:avLst/>
          </a:prstGeom>
        </p:spPr>
      </p:pic>
      <p:sp>
        <p:nvSpPr>
          <p:cNvPr id="28" name="矩形 27">
            <a:extLst>
              <a:ext uri="{FF2B5EF4-FFF2-40B4-BE49-F238E27FC236}">
                <a16:creationId xmlns:a16="http://schemas.microsoft.com/office/drawing/2014/main" id="{488B55E7-C02F-4A5C-9BB8-8CEDA930D949}"/>
              </a:ext>
            </a:extLst>
          </p:cNvPr>
          <p:cNvSpPr/>
          <p:nvPr/>
        </p:nvSpPr>
        <p:spPr>
          <a:xfrm>
            <a:off x="5086349" y="2759769"/>
            <a:ext cx="5610225"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29" name="文本框 28">
            <a:extLst>
              <a:ext uri="{FF2B5EF4-FFF2-40B4-BE49-F238E27FC236}">
                <a16:creationId xmlns:a16="http://schemas.microsoft.com/office/drawing/2014/main" id="{DEEB6BB4-51D2-4202-AC56-505519AA3996}"/>
              </a:ext>
            </a:extLst>
          </p:cNvPr>
          <p:cNvSpPr txBox="1"/>
          <p:nvPr/>
        </p:nvSpPr>
        <p:spPr>
          <a:xfrm>
            <a:off x="5086349" y="3794125"/>
            <a:ext cx="1371601" cy="769441"/>
          </a:xfrm>
          <a:prstGeom prst="rect">
            <a:avLst/>
          </a:prstGeom>
          <a:noFill/>
        </p:spPr>
        <p:txBody>
          <a:bodyPr wrap="square" rtlCol="0">
            <a:spAutoFit/>
          </a:bodyPr>
          <a:lstStyle/>
          <a:p>
            <a:pPr algn="dist"/>
            <a:r>
              <a:rPr lang="en-US" altLang="zh-CN" sz="4400" b="1" dirty="0">
                <a:solidFill>
                  <a:schemeClr val="bg2">
                    <a:lumMod val="25000"/>
                  </a:schemeClr>
                </a:solidFill>
                <a:latin typeface="+mj-lt"/>
              </a:rPr>
              <a:t>60+</a:t>
            </a:r>
            <a:endParaRPr lang="zh-CN" altLang="en-US" sz="4400" b="1" dirty="0">
              <a:solidFill>
                <a:schemeClr val="bg2">
                  <a:lumMod val="25000"/>
                </a:schemeClr>
              </a:solidFill>
              <a:latin typeface="+mj-lt"/>
            </a:endParaRPr>
          </a:p>
        </p:txBody>
      </p:sp>
      <p:sp>
        <p:nvSpPr>
          <p:cNvPr id="30" name="矩形 29">
            <a:extLst>
              <a:ext uri="{FF2B5EF4-FFF2-40B4-BE49-F238E27FC236}">
                <a16:creationId xmlns:a16="http://schemas.microsoft.com/office/drawing/2014/main" id="{8ECFD052-4968-460F-A026-A9EDD750FC9D}"/>
              </a:ext>
            </a:extLst>
          </p:cNvPr>
          <p:cNvSpPr/>
          <p:nvPr/>
        </p:nvSpPr>
        <p:spPr>
          <a:xfrm>
            <a:off x="5086349" y="4611856"/>
            <a:ext cx="1914526" cy="584775"/>
          </a:xfrm>
          <a:prstGeom prst="rect">
            <a:avLst/>
          </a:prstGeom>
        </p:spPr>
        <p:txBody>
          <a:bodyPr wrap="square">
            <a:spAutoFit/>
          </a:bodyPr>
          <a:lstStyle/>
          <a:p>
            <a:r>
              <a:rPr lang="en-US" altLang="zh-CN" sz="1600" dirty="0">
                <a:solidFill>
                  <a:schemeClr val="bg2">
                    <a:lumMod val="25000"/>
                  </a:schemeClr>
                </a:solidFill>
              </a:rPr>
              <a:t>VESTIBULU ANT FAUCVBUS</a:t>
            </a:r>
            <a:endParaRPr lang="zh-CN" altLang="en-US" sz="1600" dirty="0">
              <a:solidFill>
                <a:schemeClr val="bg2">
                  <a:lumMod val="25000"/>
                </a:schemeClr>
              </a:solidFill>
            </a:endParaRPr>
          </a:p>
        </p:txBody>
      </p:sp>
      <p:sp>
        <p:nvSpPr>
          <p:cNvPr id="31" name="文本框 30">
            <a:extLst>
              <a:ext uri="{FF2B5EF4-FFF2-40B4-BE49-F238E27FC236}">
                <a16:creationId xmlns:a16="http://schemas.microsoft.com/office/drawing/2014/main" id="{AA087952-42B9-47DC-B9DF-7E6ED4B8FAB6}"/>
              </a:ext>
            </a:extLst>
          </p:cNvPr>
          <p:cNvSpPr txBox="1"/>
          <p:nvPr/>
        </p:nvSpPr>
        <p:spPr>
          <a:xfrm>
            <a:off x="7272336" y="3794125"/>
            <a:ext cx="1622181" cy="769441"/>
          </a:xfrm>
          <a:prstGeom prst="rect">
            <a:avLst/>
          </a:prstGeom>
          <a:noFill/>
        </p:spPr>
        <p:txBody>
          <a:bodyPr wrap="square" rtlCol="0">
            <a:spAutoFit/>
          </a:bodyPr>
          <a:lstStyle/>
          <a:p>
            <a:pPr algn="dist"/>
            <a:r>
              <a:rPr lang="en-US" altLang="zh-CN" sz="4400" b="1" dirty="0">
                <a:solidFill>
                  <a:schemeClr val="bg2">
                    <a:lumMod val="25000"/>
                  </a:schemeClr>
                </a:solidFill>
                <a:latin typeface="+mj-lt"/>
              </a:rPr>
              <a:t>200+</a:t>
            </a:r>
            <a:endParaRPr lang="zh-CN" altLang="en-US" sz="4400" b="1" dirty="0">
              <a:solidFill>
                <a:schemeClr val="bg2">
                  <a:lumMod val="25000"/>
                </a:schemeClr>
              </a:solidFill>
              <a:latin typeface="+mj-lt"/>
            </a:endParaRPr>
          </a:p>
        </p:txBody>
      </p:sp>
      <p:sp>
        <p:nvSpPr>
          <p:cNvPr id="32" name="矩形 31">
            <a:extLst>
              <a:ext uri="{FF2B5EF4-FFF2-40B4-BE49-F238E27FC236}">
                <a16:creationId xmlns:a16="http://schemas.microsoft.com/office/drawing/2014/main" id="{8474659F-9154-489E-A5C5-8899222FB3C0}"/>
              </a:ext>
            </a:extLst>
          </p:cNvPr>
          <p:cNvSpPr/>
          <p:nvPr/>
        </p:nvSpPr>
        <p:spPr>
          <a:xfrm>
            <a:off x="7272336" y="4611856"/>
            <a:ext cx="1914526" cy="584775"/>
          </a:xfrm>
          <a:prstGeom prst="rect">
            <a:avLst/>
          </a:prstGeom>
        </p:spPr>
        <p:txBody>
          <a:bodyPr wrap="square">
            <a:spAutoFit/>
          </a:bodyPr>
          <a:lstStyle/>
          <a:p>
            <a:r>
              <a:rPr lang="en-US" altLang="zh-CN" sz="1600" dirty="0">
                <a:solidFill>
                  <a:schemeClr val="bg2">
                    <a:lumMod val="25000"/>
                  </a:schemeClr>
                </a:solidFill>
              </a:rPr>
              <a:t>VESTIBULU ANT FAUCVBUS</a:t>
            </a:r>
            <a:endParaRPr lang="zh-CN" altLang="en-US" sz="1600" dirty="0">
              <a:solidFill>
                <a:schemeClr val="bg2">
                  <a:lumMod val="25000"/>
                </a:schemeClr>
              </a:solidFill>
            </a:endParaRPr>
          </a:p>
        </p:txBody>
      </p:sp>
      <p:sp>
        <p:nvSpPr>
          <p:cNvPr id="33" name="文本框 32">
            <a:extLst>
              <a:ext uri="{FF2B5EF4-FFF2-40B4-BE49-F238E27FC236}">
                <a16:creationId xmlns:a16="http://schemas.microsoft.com/office/drawing/2014/main" id="{9B0675BD-E781-4A44-9BD0-6558E93FB14D}"/>
              </a:ext>
            </a:extLst>
          </p:cNvPr>
          <p:cNvSpPr txBox="1"/>
          <p:nvPr/>
        </p:nvSpPr>
        <p:spPr>
          <a:xfrm>
            <a:off x="9458324" y="3794125"/>
            <a:ext cx="1371601" cy="769441"/>
          </a:xfrm>
          <a:prstGeom prst="rect">
            <a:avLst/>
          </a:prstGeom>
          <a:noFill/>
        </p:spPr>
        <p:txBody>
          <a:bodyPr wrap="square" rtlCol="0">
            <a:spAutoFit/>
          </a:bodyPr>
          <a:lstStyle/>
          <a:p>
            <a:pPr algn="dist"/>
            <a:r>
              <a:rPr lang="en-US" altLang="zh-CN" sz="4400" b="1" dirty="0">
                <a:solidFill>
                  <a:schemeClr val="bg2">
                    <a:lumMod val="25000"/>
                  </a:schemeClr>
                </a:solidFill>
                <a:latin typeface="+mj-lt"/>
              </a:rPr>
              <a:t>130+</a:t>
            </a:r>
            <a:endParaRPr lang="zh-CN" altLang="en-US" sz="4400" b="1" dirty="0">
              <a:solidFill>
                <a:schemeClr val="bg2">
                  <a:lumMod val="25000"/>
                </a:schemeClr>
              </a:solidFill>
              <a:latin typeface="+mj-lt"/>
            </a:endParaRPr>
          </a:p>
        </p:txBody>
      </p:sp>
      <p:sp>
        <p:nvSpPr>
          <p:cNvPr id="34" name="矩形 33">
            <a:extLst>
              <a:ext uri="{FF2B5EF4-FFF2-40B4-BE49-F238E27FC236}">
                <a16:creationId xmlns:a16="http://schemas.microsoft.com/office/drawing/2014/main" id="{73A63F45-FCBF-49E7-A8A8-2880CD2DAADD}"/>
              </a:ext>
            </a:extLst>
          </p:cNvPr>
          <p:cNvSpPr/>
          <p:nvPr/>
        </p:nvSpPr>
        <p:spPr>
          <a:xfrm>
            <a:off x="9458324" y="4611856"/>
            <a:ext cx="1914526" cy="584775"/>
          </a:xfrm>
          <a:prstGeom prst="rect">
            <a:avLst/>
          </a:prstGeom>
        </p:spPr>
        <p:txBody>
          <a:bodyPr wrap="square">
            <a:spAutoFit/>
          </a:bodyPr>
          <a:lstStyle/>
          <a:p>
            <a:r>
              <a:rPr lang="en-US" altLang="zh-CN" sz="1600" dirty="0">
                <a:solidFill>
                  <a:schemeClr val="bg2">
                    <a:lumMod val="25000"/>
                  </a:schemeClr>
                </a:solidFill>
              </a:rPr>
              <a:t>VESTIBULU ANT FAUCVBUS</a:t>
            </a:r>
            <a:endParaRPr lang="zh-CN" altLang="en-US" sz="1600" dirty="0">
              <a:solidFill>
                <a:schemeClr val="bg2">
                  <a:lumMod val="25000"/>
                </a:schemeClr>
              </a:solidFill>
            </a:endParaRPr>
          </a:p>
        </p:txBody>
      </p:sp>
    </p:spTree>
    <p:extLst>
      <p:ext uri="{BB962C8B-B14F-4D97-AF65-F5344CB8AC3E}">
        <p14:creationId xmlns:p14="http://schemas.microsoft.com/office/powerpoint/2010/main" val="552548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CEA9AB1-D0EF-4BBA-A307-94031FB8F954}"/>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0000"/>
                    </a14:imgEffect>
                  </a14:imgLayer>
                </a14:imgProps>
              </a:ext>
              <a:ext uri="{28A0092B-C50C-407E-A947-70E740481C1C}">
                <a14:useLocalDpi xmlns:a14="http://schemas.microsoft.com/office/drawing/2010/main"/>
              </a:ext>
            </a:extLst>
          </a:blip>
          <a:srcRect/>
          <a:stretch/>
        </p:blipFill>
        <p:spPr>
          <a:xfrm>
            <a:off x="1431966" y="0"/>
            <a:ext cx="3895725" cy="4135426"/>
          </a:xfrm>
          <a:prstGeom prst="rect">
            <a:avLst/>
          </a:prstGeom>
        </p:spPr>
      </p:pic>
      <p:sp>
        <p:nvSpPr>
          <p:cNvPr id="9" name="矩形 8">
            <a:extLst>
              <a:ext uri="{FF2B5EF4-FFF2-40B4-BE49-F238E27FC236}">
                <a16:creationId xmlns:a16="http://schemas.microsoft.com/office/drawing/2014/main" id="{9D09B17D-9B01-42AE-BABA-82641D2B5901}"/>
              </a:ext>
            </a:extLst>
          </p:cNvPr>
          <p:cNvSpPr/>
          <p:nvPr/>
        </p:nvSpPr>
        <p:spPr>
          <a:xfrm>
            <a:off x="1431966" y="4135426"/>
            <a:ext cx="3895725" cy="138315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D7A5E994-6F96-44E7-A022-4ABDD1435FD5}"/>
              </a:ext>
            </a:extLst>
          </p:cNvPr>
          <p:cNvGrpSpPr/>
          <p:nvPr/>
        </p:nvGrpSpPr>
        <p:grpSpPr>
          <a:xfrm>
            <a:off x="1" y="1654629"/>
            <a:ext cx="3249668" cy="3442733"/>
            <a:chOff x="1" y="540259"/>
            <a:chExt cx="4301547" cy="4557104"/>
          </a:xfrm>
        </p:grpSpPr>
        <p:sp>
          <p:nvSpPr>
            <p:cNvPr id="21" name="任意多边形: 形状 20">
              <a:extLst>
                <a:ext uri="{FF2B5EF4-FFF2-40B4-BE49-F238E27FC236}">
                  <a16:creationId xmlns:a16="http://schemas.microsoft.com/office/drawing/2014/main" id="{0C74B9DE-F998-4470-866C-C7B30928E120}"/>
                </a:ext>
              </a:extLst>
            </p:cNvPr>
            <p:cNvSpPr/>
            <p:nvPr/>
          </p:nvSpPr>
          <p:spPr>
            <a:xfrm>
              <a:off x="1895475" y="540259"/>
              <a:ext cx="2406073" cy="4258034"/>
            </a:xfrm>
            <a:custGeom>
              <a:avLst/>
              <a:gdLst>
                <a:gd name="connsiteX0" fmla="*/ 809739 w 2406073"/>
                <a:gd name="connsiteY0" fmla="*/ 0 h 4258033"/>
                <a:gd name="connsiteX1" fmla="*/ 2406073 w 2406073"/>
                <a:gd name="connsiteY1" fmla="*/ 2960769 h 4258033"/>
                <a:gd name="connsiteX2" fmla="*/ 0 w 2406073"/>
                <a:gd name="connsiteY2" fmla="*/ 4258033 h 4258033"/>
                <a:gd name="connsiteX3" fmla="*/ 0 w 2406073"/>
                <a:gd name="connsiteY3" fmla="*/ 4178623 h 4258033"/>
                <a:gd name="connsiteX4" fmla="*/ 2311376 w 2406073"/>
                <a:gd name="connsiteY4" fmla="*/ 2932416 h 4258033"/>
                <a:gd name="connsiteX5" fmla="*/ 781385 w 2406073"/>
                <a:gd name="connsiteY5" fmla="*/ 94698 h 4258033"/>
                <a:gd name="connsiteX6" fmla="*/ 0 w 2406073"/>
                <a:gd name="connsiteY6" fmla="*/ 515991 h 4258033"/>
                <a:gd name="connsiteX7" fmla="*/ 0 w 2406073"/>
                <a:gd name="connsiteY7" fmla="*/ 436581 h 4258033"/>
                <a:gd name="connsiteX8" fmla="*/ 809739 w 2406073"/>
                <a:gd name="connsiteY8" fmla="*/ 0 h 425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6073" h="4258033">
                  <a:moveTo>
                    <a:pt x="809739" y="0"/>
                  </a:moveTo>
                  <a:lnTo>
                    <a:pt x="2406073" y="2960769"/>
                  </a:lnTo>
                  <a:lnTo>
                    <a:pt x="0" y="4258033"/>
                  </a:lnTo>
                  <a:lnTo>
                    <a:pt x="0" y="4178623"/>
                  </a:lnTo>
                  <a:lnTo>
                    <a:pt x="2311376" y="2932416"/>
                  </a:lnTo>
                  <a:lnTo>
                    <a:pt x="781385" y="94698"/>
                  </a:lnTo>
                  <a:lnTo>
                    <a:pt x="0" y="515991"/>
                  </a:lnTo>
                  <a:lnTo>
                    <a:pt x="0" y="436581"/>
                  </a:lnTo>
                  <a:lnTo>
                    <a:pt x="80973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B4A09F7E-8DBA-4BAE-86DF-4A0559AEF4BC}"/>
                </a:ext>
              </a:extLst>
            </p:cNvPr>
            <p:cNvSpPr/>
            <p:nvPr/>
          </p:nvSpPr>
          <p:spPr>
            <a:xfrm>
              <a:off x="1" y="976840"/>
              <a:ext cx="1895475" cy="1101380"/>
            </a:xfrm>
            <a:custGeom>
              <a:avLst/>
              <a:gdLst>
                <a:gd name="connsiteX0" fmla="*/ 1895475 w 1895475"/>
                <a:gd name="connsiteY0" fmla="*/ 0 h 1101379"/>
                <a:gd name="connsiteX1" fmla="*/ 1895475 w 1895475"/>
                <a:gd name="connsiteY1" fmla="*/ 79410 h 1101379"/>
                <a:gd name="connsiteX2" fmla="*/ 0 w 1895475"/>
                <a:gd name="connsiteY2" fmla="*/ 1101379 h 1101379"/>
                <a:gd name="connsiteX3" fmla="*/ 0 w 1895475"/>
                <a:gd name="connsiteY3" fmla="*/ 1021968 h 1101379"/>
                <a:gd name="connsiteX4" fmla="*/ 1895475 w 1895475"/>
                <a:gd name="connsiteY4" fmla="*/ 0 h 110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101379">
                  <a:moveTo>
                    <a:pt x="1895475" y="0"/>
                  </a:moveTo>
                  <a:lnTo>
                    <a:pt x="1895475" y="79410"/>
                  </a:lnTo>
                  <a:lnTo>
                    <a:pt x="0" y="1101379"/>
                  </a:lnTo>
                  <a:lnTo>
                    <a:pt x="0" y="1021968"/>
                  </a:lnTo>
                  <a:lnTo>
                    <a:pt x="1895475"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63557D9A-DE77-471F-AC8D-2DE7DC120C3A}"/>
                </a:ext>
              </a:extLst>
            </p:cNvPr>
            <p:cNvSpPr/>
            <p:nvPr/>
          </p:nvSpPr>
          <p:spPr>
            <a:xfrm>
              <a:off x="1" y="2463293"/>
              <a:ext cx="1895475" cy="2634070"/>
            </a:xfrm>
            <a:custGeom>
              <a:avLst/>
              <a:gdLst>
                <a:gd name="connsiteX0" fmla="*/ 0 w 1895475"/>
                <a:gd name="connsiteY0" fmla="*/ 0 h 2634069"/>
                <a:gd name="connsiteX1" fmla="*/ 1369133 w 1895475"/>
                <a:gd name="connsiteY1" fmla="*/ 2539372 h 2634069"/>
                <a:gd name="connsiteX2" fmla="*/ 1895475 w 1895475"/>
                <a:gd name="connsiteY2" fmla="*/ 2255589 h 2634069"/>
                <a:gd name="connsiteX3" fmla="*/ 1895475 w 1895475"/>
                <a:gd name="connsiteY3" fmla="*/ 2334999 h 2634069"/>
                <a:gd name="connsiteX4" fmla="*/ 1340780 w 1895475"/>
                <a:gd name="connsiteY4" fmla="*/ 2634069 h 2634069"/>
                <a:gd name="connsiteX5" fmla="*/ 0 w 1895475"/>
                <a:gd name="connsiteY5" fmla="*/ 147286 h 2634069"/>
                <a:gd name="connsiteX6" fmla="*/ 0 w 1895475"/>
                <a:gd name="connsiteY6" fmla="*/ 0 h 263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5475" h="2634069">
                  <a:moveTo>
                    <a:pt x="0" y="0"/>
                  </a:moveTo>
                  <a:lnTo>
                    <a:pt x="1369133" y="2539372"/>
                  </a:lnTo>
                  <a:lnTo>
                    <a:pt x="1895475" y="2255589"/>
                  </a:lnTo>
                  <a:lnTo>
                    <a:pt x="1895475" y="2334999"/>
                  </a:lnTo>
                  <a:lnTo>
                    <a:pt x="1340780" y="2634069"/>
                  </a:lnTo>
                  <a:lnTo>
                    <a:pt x="0" y="147286"/>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标题 1">
            <a:extLst>
              <a:ext uri="{FF2B5EF4-FFF2-40B4-BE49-F238E27FC236}">
                <a16:creationId xmlns:a16="http://schemas.microsoft.com/office/drawing/2014/main" id="{E84E8A92-3A5C-422A-8DB6-97BA0727DE16}"/>
              </a:ext>
            </a:extLst>
          </p:cNvPr>
          <p:cNvSpPr>
            <a:spLocks noGrp="1"/>
          </p:cNvSpPr>
          <p:nvPr>
            <p:ph type="title"/>
          </p:nvPr>
        </p:nvSpPr>
        <p:spPr>
          <a:xfrm>
            <a:off x="5957434" y="2768333"/>
            <a:ext cx="5162550" cy="1325563"/>
          </a:xfrm>
        </p:spPr>
        <p:txBody>
          <a:bodyPr/>
          <a:lstStyle/>
          <a:p>
            <a:r>
              <a:rPr lang="en-US" altLang="zh-CN" b="1" dirty="0">
                <a:solidFill>
                  <a:schemeClr val="bg2">
                    <a:lumMod val="25000"/>
                  </a:schemeClr>
                </a:solidFill>
              </a:rPr>
              <a:t>YOUR  TITLE  HERE</a:t>
            </a:r>
            <a:endParaRPr lang="zh-CN" altLang="en-US" b="1" dirty="0">
              <a:solidFill>
                <a:schemeClr val="bg2">
                  <a:lumMod val="25000"/>
                </a:schemeClr>
              </a:solidFill>
            </a:endParaRPr>
          </a:p>
        </p:txBody>
      </p:sp>
      <p:sp>
        <p:nvSpPr>
          <p:cNvPr id="24" name="矩形 23">
            <a:extLst>
              <a:ext uri="{FF2B5EF4-FFF2-40B4-BE49-F238E27FC236}">
                <a16:creationId xmlns:a16="http://schemas.microsoft.com/office/drawing/2014/main" id="{56F21B0A-7FC7-4BA7-B07F-BECE590F8DC1}"/>
              </a:ext>
            </a:extLst>
          </p:cNvPr>
          <p:cNvSpPr/>
          <p:nvPr/>
        </p:nvSpPr>
        <p:spPr>
          <a:xfrm>
            <a:off x="5957434" y="3832651"/>
            <a:ext cx="5162550"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25" name="文本框 24">
            <a:extLst>
              <a:ext uri="{FF2B5EF4-FFF2-40B4-BE49-F238E27FC236}">
                <a16:creationId xmlns:a16="http://schemas.microsoft.com/office/drawing/2014/main" id="{CBC2E031-6596-44D8-8581-D89B288BF5D0}"/>
              </a:ext>
            </a:extLst>
          </p:cNvPr>
          <p:cNvSpPr txBox="1"/>
          <p:nvPr/>
        </p:nvSpPr>
        <p:spPr>
          <a:xfrm>
            <a:off x="5957434" y="4754268"/>
            <a:ext cx="2192572" cy="830997"/>
          </a:xfrm>
          <a:prstGeom prst="rect">
            <a:avLst/>
          </a:prstGeom>
          <a:noFill/>
        </p:spPr>
        <p:txBody>
          <a:bodyPr wrap="square" rtlCol="0">
            <a:spAutoFit/>
          </a:bodyPr>
          <a:lstStyle/>
          <a:p>
            <a:pPr algn="dist"/>
            <a:r>
              <a:rPr lang="en-US" altLang="zh-CN" sz="4800" b="1" dirty="0">
                <a:solidFill>
                  <a:schemeClr val="bg2">
                    <a:lumMod val="25000"/>
                  </a:schemeClr>
                </a:solidFill>
                <a:latin typeface="+mj-ea"/>
                <a:ea typeface="+mj-ea"/>
              </a:rPr>
              <a:t>$2000</a:t>
            </a:r>
            <a:endParaRPr lang="zh-CN" altLang="en-US" sz="4800" b="1" dirty="0">
              <a:solidFill>
                <a:schemeClr val="bg2">
                  <a:lumMod val="25000"/>
                </a:schemeClr>
              </a:solidFill>
              <a:latin typeface="+mj-ea"/>
              <a:ea typeface="+mj-ea"/>
            </a:endParaRPr>
          </a:p>
        </p:txBody>
      </p:sp>
      <p:sp>
        <p:nvSpPr>
          <p:cNvPr id="26" name="矩形 25">
            <a:extLst>
              <a:ext uri="{FF2B5EF4-FFF2-40B4-BE49-F238E27FC236}">
                <a16:creationId xmlns:a16="http://schemas.microsoft.com/office/drawing/2014/main" id="{00793C17-E4E3-41E5-9528-0D12FF6188A9}"/>
              </a:ext>
            </a:extLst>
          </p:cNvPr>
          <p:cNvSpPr/>
          <p:nvPr/>
        </p:nvSpPr>
        <p:spPr>
          <a:xfrm>
            <a:off x="5957434" y="5518576"/>
            <a:ext cx="4202112" cy="584775"/>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a:t>
            </a:r>
          </a:p>
        </p:txBody>
      </p:sp>
      <p:sp>
        <p:nvSpPr>
          <p:cNvPr id="27" name="矩形 26">
            <a:extLst>
              <a:ext uri="{FF2B5EF4-FFF2-40B4-BE49-F238E27FC236}">
                <a16:creationId xmlns:a16="http://schemas.microsoft.com/office/drawing/2014/main" id="{99FE2A75-6DCA-4267-864D-AD06A4626B48}"/>
              </a:ext>
            </a:extLst>
          </p:cNvPr>
          <p:cNvSpPr/>
          <p:nvPr/>
        </p:nvSpPr>
        <p:spPr>
          <a:xfrm>
            <a:off x="1614115" y="4498393"/>
            <a:ext cx="3531426" cy="830997"/>
          </a:xfrm>
          <a:prstGeom prst="rect">
            <a:avLst/>
          </a:prstGeom>
        </p:spPr>
        <p:txBody>
          <a:bodyPr wrap="square">
            <a:spAutoFit/>
          </a:bodyPr>
          <a:lstStyle/>
          <a:p>
            <a:pPr algn="ctr"/>
            <a:r>
              <a:rPr lang="zh-CN" altLang="en-US" sz="1600" dirty="0">
                <a:solidFill>
                  <a:schemeClr val="bg1"/>
                </a:solidFill>
              </a:rPr>
              <a:t>Vestibulum ante ipsum primis in faucibus orci luctus et ultrices posuere cubilia. </a:t>
            </a:r>
          </a:p>
        </p:txBody>
      </p:sp>
    </p:spTree>
    <p:extLst>
      <p:ext uri="{BB962C8B-B14F-4D97-AF65-F5344CB8AC3E}">
        <p14:creationId xmlns:p14="http://schemas.microsoft.com/office/powerpoint/2010/main" val="554266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A525E30-05A3-4B0D-817D-639A9580B19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08701" y="1"/>
            <a:ext cx="4383299" cy="6858000"/>
          </a:xfrm>
          <a:prstGeom prst="rect">
            <a:avLst/>
          </a:prstGeom>
        </p:spPr>
      </p:pic>
      <p:grpSp>
        <p:nvGrpSpPr>
          <p:cNvPr id="29" name="组合 28">
            <a:extLst>
              <a:ext uri="{FF2B5EF4-FFF2-40B4-BE49-F238E27FC236}">
                <a16:creationId xmlns:a16="http://schemas.microsoft.com/office/drawing/2014/main" id="{6E5060F7-68A0-4941-AD38-7BC8669147BC}"/>
              </a:ext>
            </a:extLst>
          </p:cNvPr>
          <p:cNvGrpSpPr/>
          <p:nvPr/>
        </p:nvGrpSpPr>
        <p:grpSpPr>
          <a:xfrm>
            <a:off x="852454" y="1789930"/>
            <a:ext cx="4757854" cy="2925371"/>
            <a:chOff x="5234313" y="1794703"/>
            <a:chExt cx="6119487" cy="3762573"/>
          </a:xfrm>
        </p:grpSpPr>
        <p:pic>
          <p:nvPicPr>
            <p:cNvPr id="3" name="图片 2">
              <a:extLst>
                <a:ext uri="{FF2B5EF4-FFF2-40B4-BE49-F238E27FC236}">
                  <a16:creationId xmlns:a16="http://schemas.microsoft.com/office/drawing/2014/main" id="{2E401797-4EA3-4797-9667-33ADC5352B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4313" y="2085671"/>
              <a:ext cx="6119487" cy="3414440"/>
            </a:xfrm>
            <a:prstGeom prst="rect">
              <a:avLst/>
            </a:prstGeom>
            <a:noFill/>
            <a:ln>
              <a:noFill/>
            </a:ln>
          </p:spPr>
        </p:pic>
        <p:sp>
          <p:nvSpPr>
            <p:cNvPr id="6" name="任意多边形: 形状 5">
              <a:extLst>
                <a:ext uri="{FF2B5EF4-FFF2-40B4-BE49-F238E27FC236}">
                  <a16:creationId xmlns:a16="http://schemas.microsoft.com/office/drawing/2014/main" id="{1103A361-9517-44DB-B8BC-B48EF194985D}"/>
                </a:ext>
              </a:extLst>
            </p:cNvPr>
            <p:cNvSpPr/>
            <p:nvPr/>
          </p:nvSpPr>
          <p:spPr>
            <a:xfrm flipH="1">
              <a:off x="6282812" y="4729688"/>
              <a:ext cx="364719" cy="649595"/>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7" name="任意多边形: 形状 6">
              <a:extLst>
                <a:ext uri="{FF2B5EF4-FFF2-40B4-BE49-F238E27FC236}">
                  <a16:creationId xmlns:a16="http://schemas.microsoft.com/office/drawing/2014/main" id="{B842DC21-95CA-4364-9E90-8D3DC2728353}"/>
                </a:ext>
              </a:extLst>
            </p:cNvPr>
            <p:cNvSpPr/>
            <p:nvPr/>
          </p:nvSpPr>
          <p:spPr>
            <a:xfrm flipH="1">
              <a:off x="8829482" y="4947491"/>
              <a:ext cx="342367" cy="609785"/>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10" name="任意多边形: 形状 9">
              <a:extLst>
                <a:ext uri="{FF2B5EF4-FFF2-40B4-BE49-F238E27FC236}">
                  <a16:creationId xmlns:a16="http://schemas.microsoft.com/office/drawing/2014/main" id="{0E12688C-3AC1-4001-A33C-D6A9F191EAFC}"/>
                </a:ext>
              </a:extLst>
            </p:cNvPr>
            <p:cNvSpPr/>
            <p:nvPr/>
          </p:nvSpPr>
          <p:spPr>
            <a:xfrm>
              <a:off x="10192844" y="3992073"/>
              <a:ext cx="321085" cy="571878"/>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11" name="任意多边形: 形状 10">
              <a:extLst>
                <a:ext uri="{FF2B5EF4-FFF2-40B4-BE49-F238E27FC236}">
                  <a16:creationId xmlns:a16="http://schemas.microsoft.com/office/drawing/2014/main" id="{55F60CE9-241B-486F-B65B-1B1AB0402C95}"/>
                </a:ext>
              </a:extLst>
            </p:cNvPr>
            <p:cNvSpPr/>
            <p:nvPr/>
          </p:nvSpPr>
          <p:spPr>
            <a:xfrm flipH="1">
              <a:off x="8035263" y="2979623"/>
              <a:ext cx="293104" cy="522043"/>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13" name="任意多边形: 形状 12">
              <a:extLst>
                <a:ext uri="{FF2B5EF4-FFF2-40B4-BE49-F238E27FC236}">
                  <a16:creationId xmlns:a16="http://schemas.microsoft.com/office/drawing/2014/main" id="{E2C76D5C-3909-4591-9921-B2B06C5EB657}"/>
                </a:ext>
              </a:extLst>
            </p:cNvPr>
            <p:cNvSpPr/>
            <p:nvPr/>
          </p:nvSpPr>
          <p:spPr>
            <a:xfrm flipH="1">
              <a:off x="9896128" y="1794703"/>
              <a:ext cx="205295" cy="365648"/>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grpSp>
      <p:sp>
        <p:nvSpPr>
          <p:cNvPr id="20" name="矩形 19">
            <a:extLst>
              <a:ext uri="{FF2B5EF4-FFF2-40B4-BE49-F238E27FC236}">
                <a16:creationId xmlns:a16="http://schemas.microsoft.com/office/drawing/2014/main" id="{00B208C5-08E9-4CDC-8917-60E2F1479E41}"/>
              </a:ext>
            </a:extLst>
          </p:cNvPr>
          <p:cNvSpPr/>
          <p:nvPr/>
        </p:nvSpPr>
        <p:spPr>
          <a:xfrm>
            <a:off x="3765083" y="4866343"/>
            <a:ext cx="264887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22" name="矩形 21">
            <a:extLst>
              <a:ext uri="{FF2B5EF4-FFF2-40B4-BE49-F238E27FC236}">
                <a16:creationId xmlns:a16="http://schemas.microsoft.com/office/drawing/2014/main" id="{92BF7BB4-229E-423F-A9D2-82EEA591D783}"/>
              </a:ext>
            </a:extLst>
          </p:cNvPr>
          <p:cNvSpPr/>
          <p:nvPr/>
        </p:nvSpPr>
        <p:spPr>
          <a:xfrm>
            <a:off x="381301" y="4704458"/>
            <a:ext cx="264887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24" name="矩形 23">
            <a:extLst>
              <a:ext uri="{FF2B5EF4-FFF2-40B4-BE49-F238E27FC236}">
                <a16:creationId xmlns:a16="http://schemas.microsoft.com/office/drawing/2014/main" id="{DBB5ABBB-B71C-4DFB-845C-AEC906B8EC6D}"/>
              </a:ext>
            </a:extLst>
          </p:cNvPr>
          <p:cNvSpPr/>
          <p:nvPr/>
        </p:nvSpPr>
        <p:spPr>
          <a:xfrm>
            <a:off x="4957315" y="2074218"/>
            <a:ext cx="264887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26" name="矩形 25">
            <a:extLst>
              <a:ext uri="{FF2B5EF4-FFF2-40B4-BE49-F238E27FC236}">
                <a16:creationId xmlns:a16="http://schemas.microsoft.com/office/drawing/2014/main" id="{BE15E6CE-3322-4AD4-B5FF-596E7894DF0D}"/>
              </a:ext>
            </a:extLst>
          </p:cNvPr>
          <p:cNvSpPr/>
          <p:nvPr/>
        </p:nvSpPr>
        <p:spPr>
          <a:xfrm>
            <a:off x="256015" y="2283222"/>
            <a:ext cx="2648870" cy="584775"/>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31" name="矩形 30">
            <a:extLst>
              <a:ext uri="{FF2B5EF4-FFF2-40B4-BE49-F238E27FC236}">
                <a16:creationId xmlns:a16="http://schemas.microsoft.com/office/drawing/2014/main" id="{9F5B3DD6-A472-4665-A24E-C058CC3145DD}"/>
              </a:ext>
            </a:extLst>
          </p:cNvPr>
          <p:cNvSpPr/>
          <p:nvPr/>
        </p:nvSpPr>
        <p:spPr>
          <a:xfrm>
            <a:off x="5212154" y="3650611"/>
            <a:ext cx="2227697"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antem primis in faucibus orci</a:t>
            </a:r>
          </a:p>
        </p:txBody>
      </p:sp>
      <p:sp>
        <p:nvSpPr>
          <p:cNvPr id="34" name="矩形 33">
            <a:extLst>
              <a:ext uri="{FF2B5EF4-FFF2-40B4-BE49-F238E27FC236}">
                <a16:creationId xmlns:a16="http://schemas.microsoft.com/office/drawing/2014/main" id="{D71A82BA-C569-4ED5-95E7-963D68F46B55}"/>
              </a:ext>
            </a:extLst>
          </p:cNvPr>
          <p:cNvSpPr/>
          <p:nvPr/>
        </p:nvSpPr>
        <p:spPr>
          <a:xfrm>
            <a:off x="8686613" y="3727555"/>
            <a:ext cx="2200679" cy="1015663"/>
          </a:xfrm>
          <a:prstGeom prst="rect">
            <a:avLst/>
          </a:prstGeom>
        </p:spPr>
        <p:txBody>
          <a:bodyPr wrap="square">
            <a:spAutoFit/>
          </a:bodyPr>
          <a:lstStyle/>
          <a:p>
            <a:r>
              <a:rPr lang="en-US" altLang="zh-CN" sz="2000" dirty="0">
                <a:solidFill>
                  <a:schemeClr val="bg1"/>
                </a:solidFill>
              </a:rPr>
              <a:t>VESTIBULUM ANTE IPSUMIN FAUCVBUS</a:t>
            </a:r>
            <a:endParaRPr lang="zh-CN" altLang="en-US" sz="2000" dirty="0">
              <a:solidFill>
                <a:schemeClr val="bg1"/>
              </a:solidFill>
            </a:endParaRPr>
          </a:p>
        </p:txBody>
      </p:sp>
      <p:sp>
        <p:nvSpPr>
          <p:cNvPr id="35" name="矩形 34">
            <a:extLst>
              <a:ext uri="{FF2B5EF4-FFF2-40B4-BE49-F238E27FC236}">
                <a16:creationId xmlns:a16="http://schemas.microsoft.com/office/drawing/2014/main" id="{3E62B874-8724-41A4-9B2E-433CE0267AEB}"/>
              </a:ext>
            </a:extLst>
          </p:cNvPr>
          <p:cNvSpPr/>
          <p:nvPr/>
        </p:nvSpPr>
        <p:spPr>
          <a:xfrm>
            <a:off x="8574062" y="3019669"/>
            <a:ext cx="2721194" cy="707886"/>
          </a:xfrm>
          <a:prstGeom prst="rect">
            <a:avLst/>
          </a:prstGeom>
        </p:spPr>
        <p:txBody>
          <a:bodyPr wrap="none">
            <a:spAutoFit/>
          </a:bodyPr>
          <a:lstStyle/>
          <a:p>
            <a:r>
              <a:rPr lang="en-US" altLang="zh-CN" sz="4000" b="1" dirty="0">
                <a:solidFill>
                  <a:schemeClr val="bg1"/>
                </a:solidFill>
                <a:latin typeface="+mj-lt"/>
              </a:rPr>
              <a:t>YOUR TEXT</a:t>
            </a:r>
          </a:p>
        </p:txBody>
      </p:sp>
      <p:sp>
        <p:nvSpPr>
          <p:cNvPr id="39" name="矩形 38">
            <a:extLst>
              <a:ext uri="{FF2B5EF4-FFF2-40B4-BE49-F238E27FC236}">
                <a16:creationId xmlns:a16="http://schemas.microsoft.com/office/drawing/2014/main" id="{1EF847A3-F4F3-42A3-AFA6-E9C9A1D32F94}"/>
              </a:ext>
            </a:extLst>
          </p:cNvPr>
          <p:cNvSpPr/>
          <p:nvPr/>
        </p:nvSpPr>
        <p:spPr>
          <a:xfrm>
            <a:off x="8191307" y="2170740"/>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2625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E9CDB42F-C7EE-4595-BDB2-343C746D2D8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1890" y="184150"/>
            <a:ext cx="7074282" cy="6489700"/>
          </a:xfrm>
          <a:prstGeom prst="rect">
            <a:avLst/>
          </a:prstGeom>
        </p:spPr>
      </p:pic>
      <p:grpSp>
        <p:nvGrpSpPr>
          <p:cNvPr id="11" name="组合 10">
            <a:extLst>
              <a:ext uri="{FF2B5EF4-FFF2-40B4-BE49-F238E27FC236}">
                <a16:creationId xmlns:a16="http://schemas.microsoft.com/office/drawing/2014/main" id="{D60ADB0A-C54B-44EC-AF7F-6DC936CCDFD3}"/>
              </a:ext>
            </a:extLst>
          </p:cNvPr>
          <p:cNvGrpSpPr/>
          <p:nvPr/>
        </p:nvGrpSpPr>
        <p:grpSpPr>
          <a:xfrm>
            <a:off x="4245880" y="2799103"/>
            <a:ext cx="339226" cy="2282598"/>
            <a:chOff x="2485793" y="2025877"/>
            <a:chExt cx="339226" cy="2282598"/>
          </a:xfrm>
          <a:solidFill>
            <a:schemeClr val="bg2">
              <a:lumMod val="25000"/>
            </a:schemeClr>
          </a:solidFill>
        </p:grpSpPr>
        <p:sp>
          <p:nvSpPr>
            <p:cNvPr id="12" name="矩形 11">
              <a:extLst>
                <a:ext uri="{FF2B5EF4-FFF2-40B4-BE49-F238E27FC236}">
                  <a16:creationId xmlns:a16="http://schemas.microsoft.com/office/drawing/2014/main" id="{F3783BC9-5A15-4BAC-B517-DA89C238BF9B}"/>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3" name="矩形 12">
              <a:extLst>
                <a:ext uri="{FF2B5EF4-FFF2-40B4-BE49-F238E27FC236}">
                  <a16:creationId xmlns:a16="http://schemas.microsoft.com/office/drawing/2014/main" id="{AABF728C-C94A-4B0D-99A5-F01EF0DFF6F2}"/>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4" name="矩形 13">
              <a:extLst>
                <a:ext uri="{FF2B5EF4-FFF2-40B4-BE49-F238E27FC236}">
                  <a16:creationId xmlns:a16="http://schemas.microsoft.com/office/drawing/2014/main" id="{8B850A5F-1CC9-4D53-9DFD-627106ABAEE7}"/>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grpSp>
        <p:nvGrpSpPr>
          <p:cNvPr id="15" name="组合 14">
            <a:extLst>
              <a:ext uri="{FF2B5EF4-FFF2-40B4-BE49-F238E27FC236}">
                <a16:creationId xmlns:a16="http://schemas.microsoft.com/office/drawing/2014/main" id="{6C9BFAB4-2686-433D-95FE-7F6A02F47DD6}"/>
              </a:ext>
            </a:extLst>
          </p:cNvPr>
          <p:cNvGrpSpPr/>
          <p:nvPr/>
        </p:nvGrpSpPr>
        <p:grpSpPr>
          <a:xfrm flipH="1">
            <a:off x="11359292" y="2799103"/>
            <a:ext cx="339226" cy="2282598"/>
            <a:chOff x="2485793" y="2025877"/>
            <a:chExt cx="339226" cy="2282598"/>
          </a:xfrm>
          <a:solidFill>
            <a:schemeClr val="bg2">
              <a:lumMod val="25000"/>
            </a:schemeClr>
          </a:solidFill>
        </p:grpSpPr>
        <p:sp>
          <p:nvSpPr>
            <p:cNvPr id="16" name="矩形 15">
              <a:extLst>
                <a:ext uri="{FF2B5EF4-FFF2-40B4-BE49-F238E27FC236}">
                  <a16:creationId xmlns:a16="http://schemas.microsoft.com/office/drawing/2014/main" id="{B746C376-4B11-4421-A1F1-75D62430CA0F}"/>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7" name="矩形 16">
              <a:extLst>
                <a:ext uri="{FF2B5EF4-FFF2-40B4-BE49-F238E27FC236}">
                  <a16:creationId xmlns:a16="http://schemas.microsoft.com/office/drawing/2014/main" id="{B4B2FD04-0D42-427B-B3D0-FC0761EA8C24}"/>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8" name="矩形 17">
              <a:extLst>
                <a:ext uri="{FF2B5EF4-FFF2-40B4-BE49-F238E27FC236}">
                  <a16:creationId xmlns:a16="http://schemas.microsoft.com/office/drawing/2014/main" id="{50DA1AFC-04A8-4851-AFE8-879D4B5790BB}"/>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sp>
        <p:nvSpPr>
          <p:cNvPr id="2" name="标题 1">
            <a:extLst>
              <a:ext uri="{FF2B5EF4-FFF2-40B4-BE49-F238E27FC236}">
                <a16:creationId xmlns:a16="http://schemas.microsoft.com/office/drawing/2014/main" id="{E4430239-FD71-47DE-B012-2C768D995ED2}"/>
              </a:ext>
            </a:extLst>
          </p:cNvPr>
          <p:cNvSpPr>
            <a:spLocks noGrp="1"/>
          </p:cNvSpPr>
          <p:nvPr>
            <p:ph type="title"/>
          </p:nvPr>
        </p:nvSpPr>
        <p:spPr/>
        <p:txBody>
          <a:bodyPr/>
          <a:lstStyle/>
          <a:p>
            <a:r>
              <a:rPr lang="en-US" altLang="zh-CN" dirty="0">
                <a:latin typeface="+mj-ea"/>
              </a:rPr>
              <a:t>SOMETIMES I MUST DRIVE FAR.</a:t>
            </a:r>
            <a:endParaRPr lang="zh-CN" altLang="en-US" dirty="0">
              <a:latin typeface="+mj-ea"/>
            </a:endParaRPr>
          </a:p>
        </p:txBody>
      </p:sp>
      <p:sp>
        <p:nvSpPr>
          <p:cNvPr id="5" name="文本占位符 4">
            <a:extLst>
              <a:ext uri="{FF2B5EF4-FFF2-40B4-BE49-F238E27FC236}">
                <a16:creationId xmlns:a16="http://schemas.microsoft.com/office/drawing/2014/main" id="{5031F235-5E78-469F-8910-2A09054B6517}"/>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p>
          <a:p>
            <a:endParaRPr lang="zh-CN" altLang="en-US" dirty="0"/>
          </a:p>
        </p:txBody>
      </p:sp>
      <p:cxnSp>
        <p:nvCxnSpPr>
          <p:cNvPr id="31" name="直接连接符 30">
            <a:extLst>
              <a:ext uri="{FF2B5EF4-FFF2-40B4-BE49-F238E27FC236}">
                <a16:creationId xmlns:a16="http://schemas.microsoft.com/office/drawing/2014/main" id="{9C41E12E-74F9-4F5D-8B7E-174F9EFF107F}"/>
              </a:ext>
            </a:extLst>
          </p:cNvPr>
          <p:cNvCxnSpPr/>
          <p:nvPr/>
        </p:nvCxnSpPr>
        <p:spPr>
          <a:xfrm>
            <a:off x="4800374" y="4351195"/>
            <a:ext cx="522922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2727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id="{B0D44BF0-A3CF-486D-8FE3-333795D7576E}"/>
              </a:ext>
            </a:extLst>
          </p:cNvPr>
          <p:cNvSpPr/>
          <p:nvPr/>
        </p:nvSpPr>
        <p:spPr>
          <a:xfrm>
            <a:off x="0" y="0"/>
            <a:ext cx="6495087"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0" name="图片 39">
            <a:extLst>
              <a:ext uri="{FF2B5EF4-FFF2-40B4-BE49-F238E27FC236}">
                <a16:creationId xmlns:a16="http://schemas.microsoft.com/office/drawing/2014/main" id="{5FC5FC58-11F9-4DF4-A6FD-5630CB68D6A6}"/>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41000"/>
                    </a14:imgEffect>
                  </a14:imgLayer>
                </a14:imgProps>
              </a:ext>
              <a:ext uri="{28A0092B-C50C-407E-A947-70E740481C1C}">
                <a14:useLocalDpi xmlns:a14="http://schemas.microsoft.com/office/drawing/2010/main"/>
              </a:ext>
            </a:extLst>
          </a:blip>
          <a:srcRect/>
          <a:stretch/>
        </p:blipFill>
        <p:spPr>
          <a:xfrm flipH="1">
            <a:off x="3522171" y="6520"/>
            <a:ext cx="4505347" cy="6853067"/>
          </a:xfrm>
          <a:prstGeom prst="rect">
            <a:avLst/>
          </a:prstGeom>
        </p:spPr>
      </p:pic>
      <p:sp>
        <p:nvSpPr>
          <p:cNvPr id="17" name="矩形 16">
            <a:extLst>
              <a:ext uri="{FF2B5EF4-FFF2-40B4-BE49-F238E27FC236}">
                <a16:creationId xmlns:a16="http://schemas.microsoft.com/office/drawing/2014/main" id="{9BC7A023-84EC-443A-9838-80203470A6C6}"/>
              </a:ext>
            </a:extLst>
          </p:cNvPr>
          <p:cNvSpPr/>
          <p:nvPr/>
        </p:nvSpPr>
        <p:spPr>
          <a:xfrm>
            <a:off x="828971" y="3516643"/>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B18209F-292F-4FF5-9AC7-C7B9E24D9915}"/>
              </a:ext>
            </a:extLst>
          </p:cNvPr>
          <p:cNvSpPr/>
          <p:nvPr/>
        </p:nvSpPr>
        <p:spPr>
          <a:xfrm>
            <a:off x="1228694" y="4770093"/>
            <a:ext cx="2843620" cy="116955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 Donec velit neque, auctor sit amet aliquam vel, ullamcorper sit amet ligula. Nulla</a:t>
            </a:r>
          </a:p>
        </p:txBody>
      </p:sp>
      <p:sp>
        <p:nvSpPr>
          <p:cNvPr id="20" name="矩形 19">
            <a:extLst>
              <a:ext uri="{FF2B5EF4-FFF2-40B4-BE49-F238E27FC236}">
                <a16:creationId xmlns:a16="http://schemas.microsoft.com/office/drawing/2014/main" id="{54B81DC1-D310-4342-A7F2-0E2A473CED85}"/>
              </a:ext>
            </a:extLst>
          </p:cNvPr>
          <p:cNvSpPr/>
          <p:nvPr/>
        </p:nvSpPr>
        <p:spPr>
          <a:xfrm>
            <a:off x="1188694" y="3933283"/>
            <a:ext cx="2843620" cy="83099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mj-ea"/>
                <a:ea typeface="+mj-ea"/>
              </a:rPr>
              <a:t>ORCI LUCTUS </a:t>
            </a:r>
            <a:r>
              <a:rPr kumimoji="0" lang="zh-CN" altLang="en-US" sz="2400" b="0" i="0" u="none" strike="noStrike" kern="0" cap="none" spc="0" normalizeH="0" baseline="0" noProof="0" dirty="0">
                <a:ln>
                  <a:noFill/>
                </a:ln>
                <a:solidFill>
                  <a:schemeClr val="bg1"/>
                </a:solidFill>
                <a:effectLst/>
                <a:uLnTx/>
                <a:uFillTx/>
              </a:rPr>
              <a:t>ET ULTRICES POSUERE</a:t>
            </a:r>
          </a:p>
        </p:txBody>
      </p:sp>
      <p:sp>
        <p:nvSpPr>
          <p:cNvPr id="22" name="圆角矩形 8">
            <a:extLst>
              <a:ext uri="{FF2B5EF4-FFF2-40B4-BE49-F238E27FC236}">
                <a16:creationId xmlns:a16="http://schemas.microsoft.com/office/drawing/2014/main" id="{EAF874AE-6C60-495C-931E-B1EA0769C22A}"/>
              </a:ext>
            </a:extLst>
          </p:cNvPr>
          <p:cNvSpPr/>
          <p:nvPr/>
        </p:nvSpPr>
        <p:spPr>
          <a:xfrm>
            <a:off x="8832474" y="3301670"/>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3" name="圆角矩形 9">
            <a:extLst>
              <a:ext uri="{FF2B5EF4-FFF2-40B4-BE49-F238E27FC236}">
                <a16:creationId xmlns:a16="http://schemas.microsoft.com/office/drawing/2014/main" id="{B7A01977-0AF1-4F93-8061-E70A70CAB118}"/>
              </a:ext>
            </a:extLst>
          </p:cNvPr>
          <p:cNvSpPr/>
          <p:nvPr/>
        </p:nvSpPr>
        <p:spPr>
          <a:xfrm>
            <a:off x="8832474" y="3839553"/>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4" name="圆角矩形 12">
            <a:extLst>
              <a:ext uri="{FF2B5EF4-FFF2-40B4-BE49-F238E27FC236}">
                <a16:creationId xmlns:a16="http://schemas.microsoft.com/office/drawing/2014/main" id="{F01BD8F8-AAFD-4847-9796-F6AACFC9B33C}"/>
              </a:ext>
            </a:extLst>
          </p:cNvPr>
          <p:cNvSpPr/>
          <p:nvPr/>
        </p:nvSpPr>
        <p:spPr>
          <a:xfrm>
            <a:off x="8832474" y="4422293"/>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5" name="圆角矩形 15">
            <a:extLst>
              <a:ext uri="{FF2B5EF4-FFF2-40B4-BE49-F238E27FC236}">
                <a16:creationId xmlns:a16="http://schemas.microsoft.com/office/drawing/2014/main" id="{0C5B78D3-5AE9-40CD-9334-C890ACA9F5C1}"/>
              </a:ext>
            </a:extLst>
          </p:cNvPr>
          <p:cNvSpPr/>
          <p:nvPr/>
        </p:nvSpPr>
        <p:spPr>
          <a:xfrm>
            <a:off x="8832474" y="5026399"/>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6" name="圆角矩形 4">
            <a:extLst>
              <a:ext uri="{FF2B5EF4-FFF2-40B4-BE49-F238E27FC236}">
                <a16:creationId xmlns:a16="http://schemas.microsoft.com/office/drawing/2014/main" id="{4ABDFF03-4427-44DA-9A39-C27AFECC81B1}"/>
              </a:ext>
            </a:extLst>
          </p:cNvPr>
          <p:cNvSpPr/>
          <p:nvPr/>
        </p:nvSpPr>
        <p:spPr>
          <a:xfrm>
            <a:off x="8369473" y="3287122"/>
            <a:ext cx="1977668"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7" name="圆角矩形 10">
            <a:extLst>
              <a:ext uri="{FF2B5EF4-FFF2-40B4-BE49-F238E27FC236}">
                <a16:creationId xmlns:a16="http://schemas.microsoft.com/office/drawing/2014/main" id="{E2121770-3D03-4025-BABE-9668C534D0E5}"/>
              </a:ext>
            </a:extLst>
          </p:cNvPr>
          <p:cNvSpPr/>
          <p:nvPr/>
        </p:nvSpPr>
        <p:spPr>
          <a:xfrm>
            <a:off x="8369473" y="3825005"/>
            <a:ext cx="1420504"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8" name="圆角矩形 13">
            <a:extLst>
              <a:ext uri="{FF2B5EF4-FFF2-40B4-BE49-F238E27FC236}">
                <a16:creationId xmlns:a16="http://schemas.microsoft.com/office/drawing/2014/main" id="{61FFAB56-3831-4903-A13D-8F1D99737713}"/>
              </a:ext>
            </a:extLst>
          </p:cNvPr>
          <p:cNvSpPr/>
          <p:nvPr/>
        </p:nvSpPr>
        <p:spPr>
          <a:xfrm>
            <a:off x="8369473" y="4407745"/>
            <a:ext cx="947002"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9" name="圆角矩形 16">
            <a:extLst>
              <a:ext uri="{FF2B5EF4-FFF2-40B4-BE49-F238E27FC236}">
                <a16:creationId xmlns:a16="http://schemas.microsoft.com/office/drawing/2014/main" id="{77F75572-6500-42E8-AA20-C7DBB12EF203}"/>
              </a:ext>
            </a:extLst>
          </p:cNvPr>
          <p:cNvSpPr/>
          <p:nvPr/>
        </p:nvSpPr>
        <p:spPr>
          <a:xfrm>
            <a:off x="8369473" y="5011851"/>
            <a:ext cx="1657254"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0" name="椭圆 29">
            <a:extLst>
              <a:ext uri="{FF2B5EF4-FFF2-40B4-BE49-F238E27FC236}">
                <a16:creationId xmlns:a16="http://schemas.microsoft.com/office/drawing/2014/main" id="{04159852-CEC0-4B3E-80A7-B5BD1017FC46}"/>
              </a:ext>
            </a:extLst>
          </p:cNvPr>
          <p:cNvSpPr/>
          <p:nvPr/>
        </p:nvSpPr>
        <p:spPr>
          <a:xfrm>
            <a:off x="9893631" y="4990486"/>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1" name="矩形 30">
            <a:extLst>
              <a:ext uri="{FF2B5EF4-FFF2-40B4-BE49-F238E27FC236}">
                <a16:creationId xmlns:a16="http://schemas.microsoft.com/office/drawing/2014/main" id="{E83C2933-4450-45E8-8754-F07C25677376}"/>
              </a:ext>
            </a:extLst>
          </p:cNvPr>
          <p:cNvSpPr/>
          <p:nvPr/>
        </p:nvSpPr>
        <p:spPr>
          <a:xfrm>
            <a:off x="8188822" y="2092956"/>
            <a:ext cx="3497072"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32" name="文本框 31">
            <a:extLst>
              <a:ext uri="{FF2B5EF4-FFF2-40B4-BE49-F238E27FC236}">
                <a16:creationId xmlns:a16="http://schemas.microsoft.com/office/drawing/2014/main" id="{CB32636C-24EC-4FFE-9303-01C09F596D8C}"/>
              </a:ext>
            </a:extLst>
          </p:cNvPr>
          <p:cNvSpPr txBox="1"/>
          <p:nvPr/>
        </p:nvSpPr>
        <p:spPr>
          <a:xfrm>
            <a:off x="11170911" y="3208885"/>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3" name="文本框 32">
            <a:extLst>
              <a:ext uri="{FF2B5EF4-FFF2-40B4-BE49-F238E27FC236}">
                <a16:creationId xmlns:a16="http://schemas.microsoft.com/office/drawing/2014/main" id="{22FD374B-2108-4BB2-B22B-2955EEBA0DCE}"/>
              </a:ext>
            </a:extLst>
          </p:cNvPr>
          <p:cNvSpPr txBox="1"/>
          <p:nvPr/>
        </p:nvSpPr>
        <p:spPr>
          <a:xfrm>
            <a:off x="11170911" y="3742850"/>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4" name="文本框 33">
            <a:extLst>
              <a:ext uri="{FF2B5EF4-FFF2-40B4-BE49-F238E27FC236}">
                <a16:creationId xmlns:a16="http://schemas.microsoft.com/office/drawing/2014/main" id="{2BC63667-66B4-48BF-AB3D-28ACE6E4AB96}"/>
              </a:ext>
            </a:extLst>
          </p:cNvPr>
          <p:cNvSpPr txBox="1"/>
          <p:nvPr/>
        </p:nvSpPr>
        <p:spPr>
          <a:xfrm>
            <a:off x="11170911" y="4328578"/>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5" name="文本框 34">
            <a:extLst>
              <a:ext uri="{FF2B5EF4-FFF2-40B4-BE49-F238E27FC236}">
                <a16:creationId xmlns:a16="http://schemas.microsoft.com/office/drawing/2014/main" id="{8B326C0F-ADFC-4E14-A204-A97F424A13F5}"/>
              </a:ext>
            </a:extLst>
          </p:cNvPr>
          <p:cNvSpPr txBox="1"/>
          <p:nvPr/>
        </p:nvSpPr>
        <p:spPr>
          <a:xfrm>
            <a:off x="11170911" y="4929696"/>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6" name="椭圆 35">
            <a:extLst>
              <a:ext uri="{FF2B5EF4-FFF2-40B4-BE49-F238E27FC236}">
                <a16:creationId xmlns:a16="http://schemas.microsoft.com/office/drawing/2014/main" id="{A70C63D3-DF2D-480E-AE9D-7FAD15126F37}"/>
              </a:ext>
            </a:extLst>
          </p:cNvPr>
          <p:cNvSpPr/>
          <p:nvPr/>
        </p:nvSpPr>
        <p:spPr>
          <a:xfrm>
            <a:off x="9201054" y="4386380"/>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7" name="椭圆 36">
            <a:extLst>
              <a:ext uri="{FF2B5EF4-FFF2-40B4-BE49-F238E27FC236}">
                <a16:creationId xmlns:a16="http://schemas.microsoft.com/office/drawing/2014/main" id="{63EB5680-4C42-4679-BB00-F6659D50929B}"/>
              </a:ext>
            </a:extLst>
          </p:cNvPr>
          <p:cNvSpPr/>
          <p:nvPr/>
        </p:nvSpPr>
        <p:spPr>
          <a:xfrm>
            <a:off x="9706966" y="3803640"/>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8" name="椭圆 37">
            <a:extLst>
              <a:ext uri="{FF2B5EF4-FFF2-40B4-BE49-F238E27FC236}">
                <a16:creationId xmlns:a16="http://schemas.microsoft.com/office/drawing/2014/main" id="{F647BBB8-4831-42A3-99AD-0472C30DA56C}"/>
              </a:ext>
            </a:extLst>
          </p:cNvPr>
          <p:cNvSpPr/>
          <p:nvPr/>
        </p:nvSpPr>
        <p:spPr>
          <a:xfrm>
            <a:off x="10243948" y="3265757"/>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Tree>
    <p:extLst>
      <p:ext uri="{BB962C8B-B14F-4D97-AF65-F5344CB8AC3E}">
        <p14:creationId xmlns:p14="http://schemas.microsoft.com/office/powerpoint/2010/main" val="2952145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C493188F-08B6-4ED6-9FC3-8B1C3B956073}"/>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56000"/>
                    </a14:imgEffect>
                    <a14:imgEffect>
                      <a14:brightnessContrast bright="-26000"/>
                    </a14:imgEffect>
                  </a14:imgLayer>
                </a14:imgProps>
              </a:ext>
              <a:ext uri="{28A0092B-C50C-407E-A947-70E740481C1C}">
                <a14:useLocalDpi xmlns:a14="http://schemas.microsoft.com/office/drawing/2010/main"/>
              </a:ext>
            </a:extLst>
          </a:blip>
          <a:srcRect/>
          <a:stretch/>
        </p:blipFill>
        <p:spPr>
          <a:xfrm>
            <a:off x="-6625" y="0"/>
            <a:ext cx="12218581" cy="6867525"/>
          </a:xfrm>
          <a:prstGeom prst="rect">
            <a:avLst/>
          </a:prstGeom>
        </p:spPr>
      </p:pic>
      <p:sp>
        <p:nvSpPr>
          <p:cNvPr id="15" name="矩形 14">
            <a:extLst>
              <a:ext uri="{FF2B5EF4-FFF2-40B4-BE49-F238E27FC236}">
                <a16:creationId xmlns:a16="http://schemas.microsoft.com/office/drawing/2014/main" id="{D46E96EE-7D79-4ADA-9C30-CFF3F1F6A86A}"/>
              </a:ext>
            </a:extLst>
          </p:cNvPr>
          <p:cNvSpPr/>
          <p:nvPr/>
        </p:nvSpPr>
        <p:spPr>
          <a:xfrm>
            <a:off x="0" y="1690688"/>
            <a:ext cx="10911404" cy="4475162"/>
          </a:xfrm>
          <a:prstGeom prst="rect">
            <a:avLst/>
          </a:prstGeom>
          <a:solidFill>
            <a:schemeClr val="bg2">
              <a:lumMod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图表 2">
            <a:extLst>
              <a:ext uri="{FF2B5EF4-FFF2-40B4-BE49-F238E27FC236}">
                <a16:creationId xmlns:a16="http://schemas.microsoft.com/office/drawing/2014/main" id="{6D06EAE7-682A-43D7-8E59-98C92FB669AD}"/>
              </a:ext>
            </a:extLst>
          </p:cNvPr>
          <p:cNvGraphicFramePr/>
          <p:nvPr>
            <p:extLst>
              <p:ext uri="{D42A27DB-BD31-4B8C-83A1-F6EECF244321}">
                <p14:modId xmlns:p14="http://schemas.microsoft.com/office/powerpoint/2010/main" val="2561074777"/>
              </p:ext>
            </p:extLst>
          </p:nvPr>
        </p:nvGraphicFramePr>
        <p:xfrm>
          <a:off x="1006426" y="2367349"/>
          <a:ext cx="1800000" cy="18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a:extLst>
              <a:ext uri="{FF2B5EF4-FFF2-40B4-BE49-F238E27FC236}">
                <a16:creationId xmlns:a16="http://schemas.microsoft.com/office/drawing/2014/main" id="{D199FEBD-EF9A-43F0-9BAA-E75E3C0E68F3}"/>
              </a:ext>
            </a:extLst>
          </p:cNvPr>
          <p:cNvGraphicFramePr/>
          <p:nvPr>
            <p:extLst>
              <p:ext uri="{D42A27DB-BD31-4B8C-83A1-F6EECF244321}">
                <p14:modId xmlns:p14="http://schemas.microsoft.com/office/powerpoint/2010/main" val="2694284676"/>
              </p:ext>
            </p:extLst>
          </p:nvPr>
        </p:nvGraphicFramePr>
        <p:xfrm>
          <a:off x="3516285" y="2367349"/>
          <a:ext cx="1800000" cy="180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图表 4">
            <a:extLst>
              <a:ext uri="{FF2B5EF4-FFF2-40B4-BE49-F238E27FC236}">
                <a16:creationId xmlns:a16="http://schemas.microsoft.com/office/drawing/2014/main" id="{09ACB1CE-F138-418D-84BF-1AC091978C90}"/>
              </a:ext>
            </a:extLst>
          </p:cNvPr>
          <p:cNvGraphicFramePr/>
          <p:nvPr>
            <p:extLst>
              <p:ext uri="{D42A27DB-BD31-4B8C-83A1-F6EECF244321}">
                <p14:modId xmlns:p14="http://schemas.microsoft.com/office/powerpoint/2010/main" val="1855411620"/>
              </p:ext>
            </p:extLst>
          </p:nvPr>
        </p:nvGraphicFramePr>
        <p:xfrm>
          <a:off x="5927705" y="2367349"/>
          <a:ext cx="1800000" cy="1800000"/>
        </p:xfrm>
        <a:graphic>
          <a:graphicData uri="http://schemas.openxmlformats.org/drawingml/2006/chart">
            <c:chart xmlns:c="http://schemas.openxmlformats.org/drawingml/2006/chart" xmlns:r="http://schemas.openxmlformats.org/officeDocument/2006/relationships" r:id="rId6"/>
          </a:graphicData>
        </a:graphic>
      </p:graphicFrame>
      <p:sp>
        <p:nvSpPr>
          <p:cNvPr id="6" name="文本框 5">
            <a:extLst>
              <a:ext uri="{FF2B5EF4-FFF2-40B4-BE49-F238E27FC236}">
                <a16:creationId xmlns:a16="http://schemas.microsoft.com/office/drawing/2014/main" id="{AE73A4DE-FCBA-4FB5-A312-FE030E116E34}"/>
              </a:ext>
            </a:extLst>
          </p:cNvPr>
          <p:cNvSpPr txBox="1"/>
          <p:nvPr/>
        </p:nvSpPr>
        <p:spPr>
          <a:xfrm>
            <a:off x="1417350" y="2759517"/>
            <a:ext cx="978153"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lt"/>
              </a:rPr>
              <a:t>78</a:t>
            </a:r>
            <a:endParaRPr kumimoji="0" lang="zh-CN" altLang="en-US" sz="3600" b="1" i="0" u="none" strike="noStrike" kern="0" cap="none" spc="0" normalizeH="0" baseline="0" noProof="0" dirty="0">
              <a:ln>
                <a:noFill/>
              </a:ln>
              <a:solidFill>
                <a:schemeClr val="bg1"/>
              </a:solidFill>
              <a:effectLst/>
              <a:uLnTx/>
              <a:uFillTx/>
              <a:latin typeface="+mj-lt"/>
            </a:endParaRPr>
          </a:p>
        </p:txBody>
      </p:sp>
      <p:sp>
        <p:nvSpPr>
          <p:cNvPr id="7" name="文本框 6">
            <a:extLst>
              <a:ext uri="{FF2B5EF4-FFF2-40B4-BE49-F238E27FC236}">
                <a16:creationId xmlns:a16="http://schemas.microsoft.com/office/drawing/2014/main" id="{CF16572F-E6C3-4347-8442-6A641D267FE2}"/>
              </a:ext>
            </a:extLst>
          </p:cNvPr>
          <p:cNvSpPr txBox="1"/>
          <p:nvPr/>
        </p:nvSpPr>
        <p:spPr>
          <a:xfrm>
            <a:off x="3918393" y="2759517"/>
            <a:ext cx="995785"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lt"/>
              </a:rPr>
              <a:t>65</a:t>
            </a:r>
            <a:endParaRPr kumimoji="0" lang="zh-CN" altLang="en-US" sz="3600" b="1" i="0" u="none" strike="noStrike" kern="0" cap="none" spc="0" normalizeH="0" baseline="0" noProof="0" dirty="0">
              <a:ln>
                <a:noFill/>
              </a:ln>
              <a:solidFill>
                <a:schemeClr val="bg1"/>
              </a:solidFill>
              <a:effectLst/>
              <a:uLnTx/>
              <a:uFillTx/>
              <a:latin typeface="+mj-lt"/>
            </a:endParaRPr>
          </a:p>
        </p:txBody>
      </p:sp>
      <p:sp>
        <p:nvSpPr>
          <p:cNvPr id="8" name="文本框 7">
            <a:extLst>
              <a:ext uri="{FF2B5EF4-FFF2-40B4-BE49-F238E27FC236}">
                <a16:creationId xmlns:a16="http://schemas.microsoft.com/office/drawing/2014/main" id="{2F3F74D9-A48E-455B-8749-C7556FED2675}"/>
              </a:ext>
            </a:extLst>
          </p:cNvPr>
          <p:cNvSpPr txBox="1"/>
          <p:nvPr/>
        </p:nvSpPr>
        <p:spPr>
          <a:xfrm>
            <a:off x="6329813" y="2759517"/>
            <a:ext cx="995785"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lt"/>
              </a:rPr>
              <a:t>80</a:t>
            </a:r>
            <a:endParaRPr kumimoji="0" lang="zh-CN" altLang="en-US" sz="3600" b="1" i="0" u="none" strike="noStrike" kern="0" cap="none" spc="0" normalizeH="0" baseline="0" noProof="0" dirty="0">
              <a:ln>
                <a:noFill/>
              </a:ln>
              <a:solidFill>
                <a:schemeClr val="bg1"/>
              </a:solidFill>
              <a:effectLst/>
              <a:uLnTx/>
              <a:uFillTx/>
              <a:latin typeface="+mj-lt"/>
            </a:endParaRPr>
          </a:p>
        </p:txBody>
      </p:sp>
      <p:sp>
        <p:nvSpPr>
          <p:cNvPr id="9" name="矩形 8">
            <a:extLst>
              <a:ext uri="{FF2B5EF4-FFF2-40B4-BE49-F238E27FC236}">
                <a16:creationId xmlns:a16="http://schemas.microsoft.com/office/drawing/2014/main" id="{9A305E79-988B-4D73-9B85-927380D76828}"/>
              </a:ext>
            </a:extLst>
          </p:cNvPr>
          <p:cNvSpPr/>
          <p:nvPr/>
        </p:nvSpPr>
        <p:spPr>
          <a:xfrm>
            <a:off x="968083" y="5047237"/>
            <a:ext cx="7247003"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 Donec velit neque, auctor sit amet aliquam vel, ullamcorper sit amet ligula. Nulla quis lorem ut libero malesuada feugiat. </a:t>
            </a:r>
          </a:p>
        </p:txBody>
      </p:sp>
      <p:sp>
        <p:nvSpPr>
          <p:cNvPr id="10" name="矩形 9">
            <a:extLst>
              <a:ext uri="{FF2B5EF4-FFF2-40B4-BE49-F238E27FC236}">
                <a16:creationId xmlns:a16="http://schemas.microsoft.com/office/drawing/2014/main" id="{0CD98C05-8822-4E8A-BDFB-D090DC4B96FB}"/>
              </a:ext>
            </a:extLst>
          </p:cNvPr>
          <p:cNvSpPr>
            <a:spLocks noChangeArrowheads="1"/>
          </p:cNvSpPr>
          <p:nvPr/>
        </p:nvSpPr>
        <p:spPr bwMode="auto">
          <a:xfrm>
            <a:off x="872833" y="4184916"/>
            <a:ext cx="20671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pitchFamily="34" charset="-122"/>
              </a:rPr>
              <a:t>ADD YOUR TEXT</a:t>
            </a:r>
          </a:p>
        </p:txBody>
      </p:sp>
      <p:sp>
        <p:nvSpPr>
          <p:cNvPr id="11" name="矩形 10">
            <a:extLst>
              <a:ext uri="{FF2B5EF4-FFF2-40B4-BE49-F238E27FC236}">
                <a16:creationId xmlns:a16="http://schemas.microsoft.com/office/drawing/2014/main" id="{E03BC645-F1A7-4AD3-8966-1ED737FD2BF0}"/>
              </a:ext>
            </a:extLst>
          </p:cNvPr>
          <p:cNvSpPr>
            <a:spLocks noChangeArrowheads="1"/>
          </p:cNvSpPr>
          <p:nvPr/>
        </p:nvSpPr>
        <p:spPr bwMode="auto">
          <a:xfrm>
            <a:off x="3333472" y="4184916"/>
            <a:ext cx="2165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pitchFamily="34" charset="-122"/>
              </a:rPr>
              <a:t>ADD YOUR TEXT</a:t>
            </a:r>
          </a:p>
        </p:txBody>
      </p:sp>
      <p:sp>
        <p:nvSpPr>
          <p:cNvPr id="12" name="矩形 11">
            <a:extLst>
              <a:ext uri="{FF2B5EF4-FFF2-40B4-BE49-F238E27FC236}">
                <a16:creationId xmlns:a16="http://schemas.microsoft.com/office/drawing/2014/main" id="{B1109906-36FA-46F5-AF72-9A8AAD46913E}"/>
              </a:ext>
            </a:extLst>
          </p:cNvPr>
          <p:cNvSpPr>
            <a:spLocks noChangeArrowheads="1"/>
          </p:cNvSpPr>
          <p:nvPr/>
        </p:nvSpPr>
        <p:spPr bwMode="auto">
          <a:xfrm>
            <a:off x="5794112" y="4184916"/>
            <a:ext cx="2067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pitchFamily="34" charset="-122"/>
              </a:rPr>
              <a:t>ADD YOUR TEXT</a:t>
            </a:r>
          </a:p>
        </p:txBody>
      </p:sp>
    </p:spTree>
    <p:extLst>
      <p:ext uri="{BB962C8B-B14F-4D97-AF65-F5344CB8AC3E}">
        <p14:creationId xmlns:p14="http://schemas.microsoft.com/office/powerpoint/2010/main" val="3585031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F438368-A263-4195-8C7C-E8BF86BC920A}"/>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52000"/>
                    </a14:imgEffect>
                  </a14:imgLayer>
                </a14:imgProps>
              </a:ext>
              <a:ext uri="{28A0092B-C50C-407E-A947-70E740481C1C}">
                <a14:useLocalDpi xmlns:a14="http://schemas.microsoft.com/office/drawing/2010/main"/>
              </a:ext>
            </a:extLst>
          </a:blip>
          <a:stretch>
            <a:fillRect/>
          </a:stretch>
        </p:blipFill>
        <p:spPr>
          <a:xfrm>
            <a:off x="1893888" y="-7938"/>
            <a:ext cx="10298906" cy="6865937"/>
          </a:xfrm>
          <a:prstGeom prst="rect">
            <a:avLst/>
          </a:prstGeom>
        </p:spPr>
      </p:pic>
      <p:sp>
        <p:nvSpPr>
          <p:cNvPr id="7" name="矩形 6">
            <a:extLst>
              <a:ext uri="{FF2B5EF4-FFF2-40B4-BE49-F238E27FC236}">
                <a16:creationId xmlns:a16="http://schemas.microsoft.com/office/drawing/2014/main" id="{52FB6333-024E-4B00-90AE-16407117E1FB}"/>
              </a:ext>
            </a:extLst>
          </p:cNvPr>
          <p:cNvSpPr/>
          <p:nvPr/>
        </p:nvSpPr>
        <p:spPr>
          <a:xfrm>
            <a:off x="0" y="0"/>
            <a:ext cx="2981325"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8" name="组合 17">
            <a:extLst>
              <a:ext uri="{FF2B5EF4-FFF2-40B4-BE49-F238E27FC236}">
                <a16:creationId xmlns:a16="http://schemas.microsoft.com/office/drawing/2014/main" id="{8F7A4C25-47F6-4915-AB6C-1FED66935079}"/>
              </a:ext>
            </a:extLst>
          </p:cNvPr>
          <p:cNvGrpSpPr/>
          <p:nvPr/>
        </p:nvGrpSpPr>
        <p:grpSpPr>
          <a:xfrm>
            <a:off x="561974" y="955675"/>
            <a:ext cx="1914526" cy="1245853"/>
            <a:chOff x="561974" y="955675"/>
            <a:chExt cx="1914526" cy="1245853"/>
          </a:xfrm>
        </p:grpSpPr>
        <p:sp>
          <p:nvSpPr>
            <p:cNvPr id="11" name="文本框 10">
              <a:extLst>
                <a:ext uri="{FF2B5EF4-FFF2-40B4-BE49-F238E27FC236}">
                  <a16:creationId xmlns:a16="http://schemas.microsoft.com/office/drawing/2014/main" id="{CA206C6A-A3E1-45A1-A67E-BB0F37E5BBDE}"/>
                </a:ext>
              </a:extLst>
            </p:cNvPr>
            <p:cNvSpPr txBox="1"/>
            <p:nvPr/>
          </p:nvSpPr>
          <p:spPr>
            <a:xfrm>
              <a:off x="561974" y="955675"/>
              <a:ext cx="1800226" cy="646331"/>
            </a:xfrm>
            <a:prstGeom prst="rect">
              <a:avLst/>
            </a:prstGeom>
            <a:noFill/>
          </p:spPr>
          <p:txBody>
            <a:bodyPr wrap="square" rtlCol="0">
              <a:spAutoFit/>
            </a:bodyPr>
            <a:lstStyle/>
            <a:p>
              <a:pPr algn="dist"/>
              <a:r>
                <a:rPr lang="en-US" altLang="zh-CN" sz="3600" b="1" dirty="0">
                  <a:solidFill>
                    <a:schemeClr val="bg1"/>
                  </a:solidFill>
                  <a:latin typeface="+mj-ea"/>
                  <a:ea typeface="+mj-ea"/>
                </a:rPr>
                <a:t>28K+</a:t>
              </a:r>
              <a:endParaRPr lang="zh-CN" altLang="en-US" sz="3600" b="1" dirty="0">
                <a:solidFill>
                  <a:schemeClr val="bg1"/>
                </a:solidFill>
                <a:latin typeface="+mj-ea"/>
                <a:ea typeface="+mj-ea"/>
              </a:endParaRPr>
            </a:p>
          </p:txBody>
        </p:sp>
        <p:sp>
          <p:nvSpPr>
            <p:cNvPr id="12" name="矩形 11">
              <a:extLst>
                <a:ext uri="{FF2B5EF4-FFF2-40B4-BE49-F238E27FC236}">
                  <a16:creationId xmlns:a16="http://schemas.microsoft.com/office/drawing/2014/main" id="{FC7EC784-CE3D-4487-850C-3DFAE4FEB321}"/>
                </a:ext>
              </a:extLst>
            </p:cNvPr>
            <p:cNvSpPr/>
            <p:nvPr/>
          </p:nvSpPr>
          <p:spPr>
            <a:xfrm>
              <a:off x="561974" y="1616753"/>
              <a:ext cx="1914526" cy="584775"/>
            </a:xfrm>
            <a:prstGeom prst="rect">
              <a:avLst/>
            </a:prstGeom>
          </p:spPr>
          <p:txBody>
            <a:bodyPr wrap="square">
              <a:spAutoFit/>
            </a:bodyPr>
            <a:lstStyle/>
            <a:p>
              <a:r>
                <a:rPr lang="en-US" altLang="zh-CN" sz="1600" dirty="0" err="1">
                  <a:solidFill>
                    <a:schemeClr val="bg1"/>
                  </a:solidFill>
                </a:rPr>
                <a:t>vestibulu</a:t>
              </a:r>
              <a:r>
                <a:rPr lang="en-US" altLang="zh-CN" sz="1600" dirty="0">
                  <a:solidFill>
                    <a:schemeClr val="bg1"/>
                  </a:solidFill>
                </a:rPr>
                <a:t> ant </a:t>
              </a:r>
              <a:r>
                <a:rPr lang="en-US" altLang="zh-CN" sz="1600" dirty="0" err="1">
                  <a:solidFill>
                    <a:schemeClr val="bg1"/>
                  </a:solidFill>
                </a:rPr>
                <a:t>faucvbus</a:t>
              </a:r>
              <a:endParaRPr lang="zh-CN" altLang="en-US" sz="1600" dirty="0">
                <a:solidFill>
                  <a:schemeClr val="bg1"/>
                </a:solidFill>
              </a:endParaRPr>
            </a:p>
          </p:txBody>
        </p:sp>
      </p:grpSp>
      <p:grpSp>
        <p:nvGrpSpPr>
          <p:cNvPr id="17" name="组合 16">
            <a:extLst>
              <a:ext uri="{FF2B5EF4-FFF2-40B4-BE49-F238E27FC236}">
                <a16:creationId xmlns:a16="http://schemas.microsoft.com/office/drawing/2014/main" id="{74578568-4F55-49C4-99FF-66622F135B08}"/>
              </a:ext>
            </a:extLst>
          </p:cNvPr>
          <p:cNvGrpSpPr/>
          <p:nvPr/>
        </p:nvGrpSpPr>
        <p:grpSpPr>
          <a:xfrm>
            <a:off x="561974" y="2836961"/>
            <a:ext cx="2177256" cy="1510110"/>
            <a:chOff x="561974" y="2990850"/>
            <a:chExt cx="2177256" cy="1510110"/>
          </a:xfrm>
        </p:grpSpPr>
        <p:sp>
          <p:nvSpPr>
            <p:cNvPr id="13" name="文本框 12">
              <a:extLst>
                <a:ext uri="{FF2B5EF4-FFF2-40B4-BE49-F238E27FC236}">
                  <a16:creationId xmlns:a16="http://schemas.microsoft.com/office/drawing/2014/main" id="{64FCB2A6-C853-4905-A1D3-173F14B77AB0}"/>
                </a:ext>
              </a:extLst>
            </p:cNvPr>
            <p:cNvSpPr txBox="1"/>
            <p:nvPr/>
          </p:nvSpPr>
          <p:spPr>
            <a:xfrm>
              <a:off x="561974" y="2990850"/>
              <a:ext cx="1720056" cy="646331"/>
            </a:xfrm>
            <a:prstGeom prst="rect">
              <a:avLst/>
            </a:prstGeom>
            <a:noFill/>
          </p:spPr>
          <p:txBody>
            <a:bodyPr wrap="square" rtlCol="0">
              <a:spAutoFit/>
            </a:bodyPr>
            <a:lstStyle/>
            <a:p>
              <a:pPr algn="dist"/>
              <a:r>
                <a:rPr lang="en-US" altLang="zh-CN" sz="3600" b="1" dirty="0">
                  <a:solidFill>
                    <a:schemeClr val="bg1"/>
                  </a:solidFill>
                  <a:latin typeface="+mj-ea"/>
                  <a:ea typeface="+mj-ea"/>
                </a:rPr>
                <a:t>$300</a:t>
              </a:r>
              <a:endParaRPr lang="zh-CN" altLang="en-US" sz="3600" b="1" dirty="0">
                <a:solidFill>
                  <a:schemeClr val="bg1"/>
                </a:solidFill>
                <a:latin typeface="+mj-ea"/>
                <a:ea typeface="+mj-ea"/>
              </a:endParaRPr>
            </a:p>
          </p:txBody>
        </p:sp>
        <p:sp>
          <p:nvSpPr>
            <p:cNvPr id="14" name="矩形 13">
              <a:extLst>
                <a:ext uri="{FF2B5EF4-FFF2-40B4-BE49-F238E27FC236}">
                  <a16:creationId xmlns:a16="http://schemas.microsoft.com/office/drawing/2014/main" id="{21CC3D85-E97D-4F45-854F-838214FD8466}"/>
                </a:ext>
              </a:extLst>
            </p:cNvPr>
            <p:cNvSpPr/>
            <p:nvPr/>
          </p:nvSpPr>
          <p:spPr>
            <a:xfrm>
              <a:off x="561974" y="3669963"/>
              <a:ext cx="2177256" cy="830997"/>
            </a:xfrm>
            <a:prstGeom prst="rect">
              <a:avLst/>
            </a:prstGeom>
          </p:spPr>
          <p:txBody>
            <a:bodyPr wrap="square">
              <a:spAutoFit/>
            </a:bodyPr>
            <a:lstStyle/>
            <a:p>
              <a:r>
                <a:rPr lang="zh-CN" altLang="en-US" sz="1600" dirty="0">
                  <a:solidFill>
                    <a:schemeClr val="bg1"/>
                  </a:solidFill>
                </a:rPr>
                <a:t>Vestibulum ante ipsum primis in faucibus orci luctus et ultrices. </a:t>
              </a:r>
            </a:p>
          </p:txBody>
        </p:sp>
      </p:grpSp>
      <p:grpSp>
        <p:nvGrpSpPr>
          <p:cNvPr id="19" name="组合 18">
            <a:extLst>
              <a:ext uri="{FF2B5EF4-FFF2-40B4-BE49-F238E27FC236}">
                <a16:creationId xmlns:a16="http://schemas.microsoft.com/office/drawing/2014/main" id="{432FDF68-383A-4080-B9B9-30292D20C29D}"/>
              </a:ext>
            </a:extLst>
          </p:cNvPr>
          <p:cNvGrpSpPr/>
          <p:nvPr/>
        </p:nvGrpSpPr>
        <p:grpSpPr>
          <a:xfrm>
            <a:off x="561974" y="4982505"/>
            <a:ext cx="1914526" cy="1364406"/>
            <a:chOff x="561974" y="4982505"/>
            <a:chExt cx="1914526" cy="1364406"/>
          </a:xfrm>
        </p:grpSpPr>
        <p:sp>
          <p:nvSpPr>
            <p:cNvPr id="15" name="文本框 14">
              <a:extLst>
                <a:ext uri="{FF2B5EF4-FFF2-40B4-BE49-F238E27FC236}">
                  <a16:creationId xmlns:a16="http://schemas.microsoft.com/office/drawing/2014/main" id="{1990F62F-9BF9-48AA-A244-8DC0103DE6FE}"/>
                </a:ext>
              </a:extLst>
            </p:cNvPr>
            <p:cNvSpPr txBox="1"/>
            <p:nvPr/>
          </p:nvSpPr>
          <p:spPr>
            <a:xfrm>
              <a:off x="561974" y="4982505"/>
              <a:ext cx="1720056" cy="769441"/>
            </a:xfrm>
            <a:prstGeom prst="rect">
              <a:avLst/>
            </a:prstGeom>
            <a:noFill/>
          </p:spPr>
          <p:txBody>
            <a:bodyPr wrap="square" rtlCol="0">
              <a:spAutoFit/>
            </a:bodyPr>
            <a:lstStyle/>
            <a:p>
              <a:pPr algn="dist"/>
              <a:r>
                <a:rPr lang="en-US" altLang="zh-CN" sz="4400" b="1" dirty="0">
                  <a:solidFill>
                    <a:schemeClr val="bg1"/>
                  </a:solidFill>
                  <a:latin typeface="+mj-ea"/>
                  <a:ea typeface="+mj-ea"/>
                </a:rPr>
                <a:t>150+</a:t>
              </a:r>
              <a:endParaRPr lang="zh-CN" altLang="en-US" sz="4400" b="1" dirty="0">
                <a:solidFill>
                  <a:schemeClr val="bg1"/>
                </a:solidFill>
                <a:latin typeface="+mj-ea"/>
                <a:ea typeface="+mj-ea"/>
              </a:endParaRPr>
            </a:p>
          </p:txBody>
        </p:sp>
        <p:sp>
          <p:nvSpPr>
            <p:cNvPr id="16" name="矩形 15">
              <a:extLst>
                <a:ext uri="{FF2B5EF4-FFF2-40B4-BE49-F238E27FC236}">
                  <a16:creationId xmlns:a16="http://schemas.microsoft.com/office/drawing/2014/main" id="{5095599B-B499-4DB8-B49B-BE27DF5CFC6C}"/>
                </a:ext>
              </a:extLst>
            </p:cNvPr>
            <p:cNvSpPr/>
            <p:nvPr/>
          </p:nvSpPr>
          <p:spPr>
            <a:xfrm>
              <a:off x="561974" y="5762136"/>
              <a:ext cx="1914526" cy="584775"/>
            </a:xfrm>
            <a:prstGeom prst="rect">
              <a:avLst/>
            </a:prstGeom>
          </p:spPr>
          <p:txBody>
            <a:bodyPr wrap="square">
              <a:spAutoFit/>
            </a:bodyPr>
            <a:lstStyle/>
            <a:p>
              <a:r>
                <a:rPr lang="en-US" altLang="zh-CN" sz="1600" dirty="0" err="1">
                  <a:solidFill>
                    <a:schemeClr val="bg1"/>
                  </a:solidFill>
                </a:rPr>
                <a:t>vestibulu</a:t>
              </a:r>
              <a:r>
                <a:rPr lang="en-US" altLang="zh-CN" sz="1600" dirty="0">
                  <a:solidFill>
                    <a:schemeClr val="bg1"/>
                  </a:solidFill>
                </a:rPr>
                <a:t> ant </a:t>
              </a:r>
              <a:r>
                <a:rPr lang="en-US" altLang="zh-CN" sz="1600" dirty="0" err="1">
                  <a:solidFill>
                    <a:schemeClr val="bg1"/>
                  </a:solidFill>
                </a:rPr>
                <a:t>faucvbus</a:t>
              </a:r>
              <a:endParaRPr lang="zh-CN" altLang="en-US" sz="1600" dirty="0">
                <a:solidFill>
                  <a:schemeClr val="bg1"/>
                </a:solidFill>
              </a:endParaRPr>
            </a:p>
          </p:txBody>
        </p:sp>
      </p:grpSp>
    </p:spTree>
    <p:extLst>
      <p:ext uri="{BB962C8B-B14F-4D97-AF65-F5344CB8AC3E}">
        <p14:creationId xmlns:p14="http://schemas.microsoft.com/office/powerpoint/2010/main" val="2867279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p:txBody>
          <a:bodyPr/>
          <a:lstStyle/>
          <a:p>
            <a:r>
              <a:rPr lang="en-US" altLang="zh-CN" b="1" dirty="0"/>
              <a:t>YOUR  TITLE  HERE</a:t>
            </a:r>
            <a:endParaRPr lang="zh-CN" altLang="en-US" b="1" dirty="0"/>
          </a:p>
        </p:txBody>
      </p:sp>
      <p:sp>
        <p:nvSpPr>
          <p:cNvPr id="4" name="矩形 3">
            <a:extLst>
              <a:ext uri="{FF2B5EF4-FFF2-40B4-BE49-F238E27FC236}">
                <a16:creationId xmlns:a16="http://schemas.microsoft.com/office/drawing/2014/main" id="{0F7BA606-FB97-4094-8DD7-01DCE3DDBA67}"/>
              </a:ext>
            </a:extLst>
          </p:cNvPr>
          <p:cNvSpPr/>
          <p:nvPr/>
        </p:nvSpPr>
        <p:spPr>
          <a:xfrm>
            <a:off x="957942" y="4984744"/>
            <a:ext cx="4426858"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Vestibulum ante ipsum primis in faucibus orci luctus et ultrices posuere cubilia Curae; Donec velit neque, auctor sit amet aliquam vel, ullamcorper sit amet ligula.</a:t>
            </a:r>
          </a:p>
        </p:txBody>
      </p:sp>
      <p:sp>
        <p:nvSpPr>
          <p:cNvPr id="6" name="矩形 5">
            <a:extLst>
              <a:ext uri="{FF2B5EF4-FFF2-40B4-BE49-F238E27FC236}">
                <a16:creationId xmlns:a16="http://schemas.microsoft.com/office/drawing/2014/main" id="{290F69C8-926A-4308-82FE-B1CFF46F483B}"/>
              </a:ext>
            </a:extLst>
          </p:cNvPr>
          <p:cNvSpPr/>
          <p:nvPr/>
        </p:nvSpPr>
        <p:spPr>
          <a:xfrm>
            <a:off x="6807201" y="4984744"/>
            <a:ext cx="4426858"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Vestibulum ante ipsum primis in faucibus orci luctus et ultrices posuere cubilia Curae; Donec velit neque, auctor sit amet aliquam vel, ullamcorper sit amet ligula.</a:t>
            </a:r>
          </a:p>
        </p:txBody>
      </p:sp>
      <p:pic>
        <p:nvPicPr>
          <p:cNvPr id="8" name="图片 7">
            <a:extLst>
              <a:ext uri="{FF2B5EF4-FFF2-40B4-BE49-F238E27FC236}">
                <a16:creationId xmlns:a16="http://schemas.microsoft.com/office/drawing/2014/main" id="{7B3218A8-1D26-47AD-A80F-A28251C82DF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44000"/>
                    </a14:imgEffect>
                  </a14:imgLayer>
                </a14:imgProps>
              </a:ext>
              <a:ext uri="{28A0092B-C50C-407E-A947-70E740481C1C}">
                <a14:useLocalDpi xmlns:a14="http://schemas.microsoft.com/office/drawing/2010/main"/>
              </a:ext>
            </a:extLst>
          </a:blip>
          <a:srcRect/>
          <a:stretch/>
        </p:blipFill>
        <p:spPr>
          <a:xfrm>
            <a:off x="957942" y="2028112"/>
            <a:ext cx="4452258" cy="2504395"/>
          </a:xfrm>
          <a:prstGeom prst="rect">
            <a:avLst/>
          </a:prstGeom>
        </p:spPr>
      </p:pic>
      <p:pic>
        <p:nvPicPr>
          <p:cNvPr id="12" name="图片 11">
            <a:extLst>
              <a:ext uri="{FF2B5EF4-FFF2-40B4-BE49-F238E27FC236}">
                <a16:creationId xmlns:a16="http://schemas.microsoft.com/office/drawing/2014/main" id="{46020500-5ED9-42C1-A5A4-3FFE3982EE91}"/>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41000"/>
                    </a14:imgEffect>
                  </a14:imgLayer>
                </a14:imgProps>
              </a:ext>
              <a:ext uri="{28A0092B-C50C-407E-A947-70E740481C1C}">
                <a14:useLocalDpi xmlns:a14="http://schemas.microsoft.com/office/drawing/2010/main"/>
              </a:ext>
            </a:extLst>
          </a:blip>
          <a:srcRect/>
          <a:stretch/>
        </p:blipFill>
        <p:spPr>
          <a:xfrm>
            <a:off x="6807201" y="2088888"/>
            <a:ext cx="4440277" cy="2497656"/>
          </a:xfrm>
          <a:prstGeom prst="rect">
            <a:avLst/>
          </a:prstGeom>
        </p:spPr>
      </p:pic>
    </p:spTree>
    <p:extLst>
      <p:ext uri="{BB962C8B-B14F-4D97-AF65-F5344CB8AC3E}">
        <p14:creationId xmlns:p14="http://schemas.microsoft.com/office/powerpoint/2010/main" val="3706757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D4DE3F2-CDE7-48EE-A131-FEDC40385A9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5000"/>
                    </a14:imgEffect>
                    <a14:imgEffect>
                      <a14:brightnessContrast bright="13000"/>
                    </a14:imgEffect>
                  </a14:imgLayer>
                </a14:imgProps>
              </a:ext>
              <a:ext uri="{28A0092B-C50C-407E-A947-70E740481C1C}">
                <a14:useLocalDpi xmlns:a14="http://schemas.microsoft.com/office/drawing/2010/main"/>
              </a:ext>
            </a:extLst>
          </a:blip>
          <a:srcRect r="-1"/>
          <a:stretch/>
        </p:blipFill>
        <p:spPr>
          <a:xfrm>
            <a:off x="0" y="1"/>
            <a:ext cx="12192000" cy="6858000"/>
          </a:xfrm>
          <a:prstGeom prst="rect">
            <a:avLst/>
          </a:prstGeom>
        </p:spPr>
      </p:pic>
      <p:sp>
        <p:nvSpPr>
          <p:cNvPr id="5" name="矩形 4">
            <a:extLst>
              <a:ext uri="{FF2B5EF4-FFF2-40B4-BE49-F238E27FC236}">
                <a16:creationId xmlns:a16="http://schemas.microsoft.com/office/drawing/2014/main" id="{41B0929B-95A2-4896-9028-45B8199DF525}"/>
              </a:ext>
            </a:extLst>
          </p:cNvPr>
          <p:cNvSpPr/>
          <p:nvPr/>
        </p:nvSpPr>
        <p:spPr>
          <a:xfrm>
            <a:off x="838200" y="-7937"/>
            <a:ext cx="5045056" cy="6858000"/>
          </a:xfrm>
          <a:prstGeom prst="rect">
            <a:avLst/>
          </a:prstGeom>
          <a:solidFill>
            <a:schemeClr val="bg2">
              <a:lumMod val="25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矩形 5">
            <a:extLst>
              <a:ext uri="{FF2B5EF4-FFF2-40B4-BE49-F238E27FC236}">
                <a16:creationId xmlns:a16="http://schemas.microsoft.com/office/drawing/2014/main" id="{5F0FC6F9-CC42-43B7-A614-0BC0BABDFC90}"/>
              </a:ext>
            </a:extLst>
          </p:cNvPr>
          <p:cNvSpPr/>
          <p:nvPr/>
        </p:nvSpPr>
        <p:spPr>
          <a:xfrm>
            <a:off x="3207263" y="3831074"/>
            <a:ext cx="2574131" cy="138499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 Donec velit neque, auctor sit amet aliquam vel, ullamcorper sit amet ligula. </a:t>
            </a:r>
          </a:p>
        </p:txBody>
      </p:sp>
      <p:sp>
        <p:nvSpPr>
          <p:cNvPr id="7" name="矩形 6">
            <a:extLst>
              <a:ext uri="{FF2B5EF4-FFF2-40B4-BE49-F238E27FC236}">
                <a16:creationId xmlns:a16="http://schemas.microsoft.com/office/drawing/2014/main" id="{F2F2C5F1-061D-4FE9-9FCF-4FD483059B99}"/>
              </a:ext>
            </a:extLst>
          </p:cNvPr>
          <p:cNvSpPr/>
          <p:nvPr/>
        </p:nvSpPr>
        <p:spPr>
          <a:xfrm>
            <a:off x="3208710" y="2763615"/>
            <a:ext cx="2376341" cy="92333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rPr>
              <a:t>ORCI LUCTUS ET ULTRICES POSUERE CUBILIA CURADONEC</a:t>
            </a:r>
          </a:p>
        </p:txBody>
      </p:sp>
      <p:sp>
        <p:nvSpPr>
          <p:cNvPr id="17" name="矩形 16">
            <a:extLst>
              <a:ext uri="{FF2B5EF4-FFF2-40B4-BE49-F238E27FC236}">
                <a16:creationId xmlns:a16="http://schemas.microsoft.com/office/drawing/2014/main" id="{E53CEB97-551C-4A7C-96A9-2A9EE2E4BB30}"/>
              </a:ext>
            </a:extLst>
          </p:cNvPr>
          <p:cNvSpPr/>
          <p:nvPr/>
        </p:nvSpPr>
        <p:spPr>
          <a:xfrm>
            <a:off x="7487766" y="2092956"/>
            <a:ext cx="3864447"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a:xfrm>
            <a:off x="838200" y="365125"/>
            <a:ext cx="10515600" cy="1325563"/>
          </a:xfrm>
        </p:spPr>
        <p:txBody>
          <a:bodyPr/>
          <a:lstStyle/>
          <a:p>
            <a:r>
              <a:rPr lang="en-US" altLang="zh-CN" b="1" dirty="0"/>
              <a:t>YOUR  TITLE  HERE</a:t>
            </a:r>
            <a:endParaRPr lang="zh-CN" altLang="en-US" b="1" dirty="0"/>
          </a:p>
        </p:txBody>
      </p:sp>
      <p:sp>
        <p:nvSpPr>
          <p:cNvPr id="25" name="矩形 24">
            <a:extLst>
              <a:ext uri="{FF2B5EF4-FFF2-40B4-BE49-F238E27FC236}">
                <a16:creationId xmlns:a16="http://schemas.microsoft.com/office/drawing/2014/main" id="{93FF1DAC-7C0A-493B-8C8C-F935C89F2BA6}"/>
              </a:ext>
            </a:extLst>
          </p:cNvPr>
          <p:cNvSpPr/>
          <p:nvPr/>
        </p:nvSpPr>
        <p:spPr>
          <a:xfrm>
            <a:off x="1641701" y="1700213"/>
            <a:ext cx="4785179" cy="377071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3E98167F-11A3-4FD0-B442-450A96417697}"/>
              </a:ext>
            </a:extLst>
          </p:cNvPr>
          <p:cNvSpPr txBox="1"/>
          <p:nvPr/>
        </p:nvSpPr>
        <p:spPr>
          <a:xfrm>
            <a:off x="1845467" y="1849044"/>
            <a:ext cx="1850186"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ea"/>
                <a:ea typeface="+mj-ea"/>
              </a:rPr>
              <a:t>65%</a:t>
            </a:r>
            <a:endParaRPr kumimoji="0" lang="zh-CN" altLang="en-US" sz="3600" b="1" i="0" u="none" strike="noStrike" kern="0" cap="none" spc="0" normalizeH="0" baseline="0" noProof="0" dirty="0">
              <a:ln>
                <a:noFill/>
              </a:ln>
              <a:solidFill>
                <a:schemeClr val="bg1"/>
              </a:solidFill>
              <a:effectLst/>
              <a:uLnTx/>
              <a:uFillTx/>
              <a:latin typeface="+mj-ea"/>
              <a:ea typeface="+mj-ea"/>
            </a:endParaRPr>
          </a:p>
        </p:txBody>
      </p:sp>
    </p:spTree>
    <p:extLst>
      <p:ext uri="{BB962C8B-B14F-4D97-AF65-F5344CB8AC3E}">
        <p14:creationId xmlns:p14="http://schemas.microsoft.com/office/powerpoint/2010/main" val="3080837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840EF4A-CA31-415B-8FE8-5D71A9897C11}"/>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25000"/>
                    </a14:imgEffect>
                    <a14:imgEffect>
                      <a14:brightnessContrast bright="-3000"/>
                    </a14:imgEffect>
                  </a14:imgLayer>
                </a14:imgProps>
              </a:ext>
              <a:ext uri="{28A0092B-C50C-407E-A947-70E740481C1C}">
                <a14:useLocalDpi xmlns:a14="http://schemas.microsoft.com/office/drawing/2010/main"/>
              </a:ext>
            </a:extLst>
          </a:blip>
          <a:srcRect/>
          <a:stretch/>
        </p:blipFill>
        <p:spPr>
          <a:xfrm>
            <a:off x="181429" y="184150"/>
            <a:ext cx="7046686" cy="6489700"/>
          </a:xfrm>
          <a:prstGeom prst="rect">
            <a:avLst/>
          </a:prstGeom>
        </p:spPr>
      </p:pic>
      <p:grpSp>
        <p:nvGrpSpPr>
          <p:cNvPr id="11" name="组合 10">
            <a:extLst>
              <a:ext uri="{FF2B5EF4-FFF2-40B4-BE49-F238E27FC236}">
                <a16:creationId xmlns:a16="http://schemas.microsoft.com/office/drawing/2014/main" id="{D60ADB0A-C54B-44EC-AF7F-6DC936CCDFD3}"/>
              </a:ext>
            </a:extLst>
          </p:cNvPr>
          <p:cNvGrpSpPr/>
          <p:nvPr/>
        </p:nvGrpSpPr>
        <p:grpSpPr>
          <a:xfrm>
            <a:off x="4245880" y="2799103"/>
            <a:ext cx="339226" cy="2282598"/>
            <a:chOff x="2485793" y="2025877"/>
            <a:chExt cx="339226" cy="2282598"/>
          </a:xfrm>
          <a:solidFill>
            <a:schemeClr val="bg2">
              <a:lumMod val="25000"/>
            </a:schemeClr>
          </a:solidFill>
        </p:grpSpPr>
        <p:sp>
          <p:nvSpPr>
            <p:cNvPr id="12" name="矩形 11">
              <a:extLst>
                <a:ext uri="{FF2B5EF4-FFF2-40B4-BE49-F238E27FC236}">
                  <a16:creationId xmlns:a16="http://schemas.microsoft.com/office/drawing/2014/main" id="{F3783BC9-5A15-4BAC-B517-DA89C238BF9B}"/>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3" name="矩形 12">
              <a:extLst>
                <a:ext uri="{FF2B5EF4-FFF2-40B4-BE49-F238E27FC236}">
                  <a16:creationId xmlns:a16="http://schemas.microsoft.com/office/drawing/2014/main" id="{AABF728C-C94A-4B0D-99A5-F01EF0DFF6F2}"/>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4" name="矩形 13">
              <a:extLst>
                <a:ext uri="{FF2B5EF4-FFF2-40B4-BE49-F238E27FC236}">
                  <a16:creationId xmlns:a16="http://schemas.microsoft.com/office/drawing/2014/main" id="{8B850A5F-1CC9-4D53-9DFD-627106ABAEE7}"/>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grpSp>
        <p:nvGrpSpPr>
          <p:cNvPr id="15" name="组合 14">
            <a:extLst>
              <a:ext uri="{FF2B5EF4-FFF2-40B4-BE49-F238E27FC236}">
                <a16:creationId xmlns:a16="http://schemas.microsoft.com/office/drawing/2014/main" id="{6C9BFAB4-2686-433D-95FE-7F6A02F47DD6}"/>
              </a:ext>
            </a:extLst>
          </p:cNvPr>
          <p:cNvGrpSpPr/>
          <p:nvPr/>
        </p:nvGrpSpPr>
        <p:grpSpPr>
          <a:xfrm flipH="1">
            <a:off x="11359292" y="2799103"/>
            <a:ext cx="339226" cy="2282598"/>
            <a:chOff x="2485793" y="2025877"/>
            <a:chExt cx="339226" cy="2282598"/>
          </a:xfrm>
          <a:solidFill>
            <a:schemeClr val="bg2">
              <a:lumMod val="25000"/>
            </a:schemeClr>
          </a:solidFill>
        </p:grpSpPr>
        <p:sp>
          <p:nvSpPr>
            <p:cNvPr id="16" name="矩形 15">
              <a:extLst>
                <a:ext uri="{FF2B5EF4-FFF2-40B4-BE49-F238E27FC236}">
                  <a16:creationId xmlns:a16="http://schemas.microsoft.com/office/drawing/2014/main" id="{B746C376-4B11-4421-A1F1-75D62430CA0F}"/>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7" name="矩形 16">
              <a:extLst>
                <a:ext uri="{FF2B5EF4-FFF2-40B4-BE49-F238E27FC236}">
                  <a16:creationId xmlns:a16="http://schemas.microsoft.com/office/drawing/2014/main" id="{B4B2FD04-0D42-427B-B3D0-FC0761EA8C24}"/>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8" name="矩形 17">
              <a:extLst>
                <a:ext uri="{FF2B5EF4-FFF2-40B4-BE49-F238E27FC236}">
                  <a16:creationId xmlns:a16="http://schemas.microsoft.com/office/drawing/2014/main" id="{50DA1AFC-04A8-4851-AFE8-879D4B5790BB}"/>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sp>
        <p:nvSpPr>
          <p:cNvPr id="2" name="标题 1">
            <a:extLst>
              <a:ext uri="{FF2B5EF4-FFF2-40B4-BE49-F238E27FC236}">
                <a16:creationId xmlns:a16="http://schemas.microsoft.com/office/drawing/2014/main" id="{E4430239-FD71-47DE-B012-2C768D995ED2}"/>
              </a:ext>
            </a:extLst>
          </p:cNvPr>
          <p:cNvSpPr>
            <a:spLocks noGrp="1"/>
          </p:cNvSpPr>
          <p:nvPr>
            <p:ph type="title"/>
          </p:nvPr>
        </p:nvSpPr>
        <p:spPr/>
        <p:txBody>
          <a:bodyPr/>
          <a:lstStyle/>
          <a:p>
            <a:r>
              <a:rPr lang="en-US" altLang="zh-CN" dirty="0">
                <a:latin typeface="+mj-ea"/>
              </a:rPr>
              <a:t>SOMETIMES I MUST DRIVE FAR.</a:t>
            </a:r>
            <a:endParaRPr lang="zh-CN" altLang="en-US" dirty="0">
              <a:latin typeface="+mj-ea"/>
            </a:endParaRPr>
          </a:p>
        </p:txBody>
      </p:sp>
      <p:sp>
        <p:nvSpPr>
          <p:cNvPr id="5" name="文本占位符 4">
            <a:extLst>
              <a:ext uri="{FF2B5EF4-FFF2-40B4-BE49-F238E27FC236}">
                <a16:creationId xmlns:a16="http://schemas.microsoft.com/office/drawing/2014/main" id="{5031F235-5E78-469F-8910-2A09054B6517}"/>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p>
          <a:p>
            <a:endParaRPr lang="zh-CN" altLang="en-US" dirty="0"/>
          </a:p>
        </p:txBody>
      </p:sp>
      <p:cxnSp>
        <p:nvCxnSpPr>
          <p:cNvPr id="19" name="直接连接符 18">
            <a:extLst>
              <a:ext uri="{FF2B5EF4-FFF2-40B4-BE49-F238E27FC236}">
                <a16:creationId xmlns:a16="http://schemas.microsoft.com/office/drawing/2014/main" id="{C9D378C5-F12D-4076-895A-EBD92912B33D}"/>
              </a:ext>
            </a:extLst>
          </p:cNvPr>
          <p:cNvCxnSpPr/>
          <p:nvPr/>
        </p:nvCxnSpPr>
        <p:spPr>
          <a:xfrm>
            <a:off x="4800374" y="4351195"/>
            <a:ext cx="522922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1664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dirty="0"/>
              <a:t>BRING ME FOR AWAY.</a:t>
            </a:r>
            <a:endParaRPr lang="zh-CN" altLang="en-US" dirty="0"/>
          </a:p>
        </p:txBody>
      </p:sp>
      <p:sp>
        <p:nvSpPr>
          <p:cNvPr id="3" name="副标题 2"/>
          <p:cNvSpPr>
            <a:spLocks noGrp="1"/>
          </p:cNvSpPr>
          <p:nvPr>
            <p:ph type="subTitle" idx="1"/>
          </p:nvPr>
        </p:nvSpPr>
        <p:spPr/>
        <p:txBody>
          <a:bodyPr>
            <a:normAutofit/>
          </a:bodyPr>
          <a:lstStyle/>
          <a:p>
            <a:r>
              <a:rPr lang="en-US" altLang="zh-CN" sz="1600" dirty="0"/>
              <a:t>I wish that this day could bring me a mind unafraid to travel, even though the trail be not blazed, and I wish that this day could bring me an understanding heart.</a:t>
            </a:r>
            <a:endParaRPr lang="zh-CN" altLang="en-US" sz="1600" dirty="0"/>
          </a:p>
        </p:txBody>
      </p:sp>
    </p:spTree>
    <p:extLst>
      <p:ext uri="{BB962C8B-B14F-4D97-AF65-F5344CB8AC3E}">
        <p14:creationId xmlns:p14="http://schemas.microsoft.com/office/powerpoint/2010/main" val="1188104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C50DD43-58B0-4720-97D2-5D5DA75D1F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4572000" cy="6858000"/>
          </a:xfrm>
          <a:prstGeom prst="rect">
            <a:avLst/>
          </a:prstGeom>
        </p:spPr>
      </p:pic>
      <p:sp>
        <p:nvSpPr>
          <p:cNvPr id="13" name="矩形 12">
            <a:extLst>
              <a:ext uri="{FF2B5EF4-FFF2-40B4-BE49-F238E27FC236}">
                <a16:creationId xmlns:a16="http://schemas.microsoft.com/office/drawing/2014/main" id="{A829D33D-CDBC-4464-BA12-808F44776D87}"/>
              </a:ext>
            </a:extLst>
          </p:cNvPr>
          <p:cNvSpPr/>
          <p:nvPr/>
        </p:nvSpPr>
        <p:spPr>
          <a:xfrm>
            <a:off x="1073510" y="2988860"/>
            <a:ext cx="2721194" cy="707886"/>
          </a:xfrm>
          <a:prstGeom prst="rect">
            <a:avLst/>
          </a:prstGeom>
        </p:spPr>
        <p:txBody>
          <a:bodyPr wrap="none">
            <a:spAutoFit/>
          </a:bodyPr>
          <a:lstStyle/>
          <a:p>
            <a:r>
              <a:rPr lang="en-US" altLang="zh-CN" sz="4000" b="1" dirty="0">
                <a:solidFill>
                  <a:schemeClr val="bg1"/>
                </a:solidFill>
                <a:latin typeface="+mj-lt"/>
              </a:rPr>
              <a:t>YOUR TEXT</a:t>
            </a:r>
          </a:p>
        </p:txBody>
      </p:sp>
      <p:sp>
        <p:nvSpPr>
          <p:cNvPr id="15" name="矩形 14">
            <a:extLst>
              <a:ext uri="{FF2B5EF4-FFF2-40B4-BE49-F238E27FC236}">
                <a16:creationId xmlns:a16="http://schemas.microsoft.com/office/drawing/2014/main" id="{A803433B-0959-4278-A1FD-8118A536A5A9}"/>
              </a:ext>
            </a:extLst>
          </p:cNvPr>
          <p:cNvSpPr/>
          <p:nvPr/>
        </p:nvSpPr>
        <p:spPr>
          <a:xfrm>
            <a:off x="6671218" y="4457906"/>
            <a:ext cx="3571332" cy="1569660"/>
          </a:xfrm>
          <a:prstGeom prst="rect">
            <a:avLst/>
          </a:prstGeom>
        </p:spPr>
        <p:txBody>
          <a:bodyPr wrap="square">
            <a:spAutoFit/>
          </a:bodyPr>
          <a:lstStyle/>
          <a:p>
            <a:pPr algn="ctr"/>
            <a:r>
              <a:rPr lang="en-US" altLang="zh-CN" sz="1600" dirty="0">
                <a:solidFill>
                  <a:schemeClr val="bg2">
                    <a:lumMod val="25000"/>
                  </a:schemeClr>
                </a:solidFill>
              </a:rPr>
              <a:t>Vestibulum ante ipsum </a:t>
            </a:r>
            <a:r>
              <a:rPr lang="en-US" altLang="zh-CN" sz="1600" dirty="0" err="1">
                <a:solidFill>
                  <a:schemeClr val="bg2">
                    <a:lumMod val="25000"/>
                  </a:schemeClr>
                </a:solidFill>
              </a:rPr>
              <a:t>primis</a:t>
            </a:r>
            <a:r>
              <a:rPr lang="en-US" altLang="zh-CN" sz="1600" dirty="0">
                <a:solidFill>
                  <a:schemeClr val="bg2">
                    <a:lumMod val="25000"/>
                  </a:schemeClr>
                </a:solidFill>
              </a:rPr>
              <a:t> in </a:t>
            </a:r>
            <a:r>
              <a:rPr lang="en-US" altLang="zh-CN" sz="1600" dirty="0" err="1">
                <a:solidFill>
                  <a:schemeClr val="bg2">
                    <a:lumMod val="25000"/>
                  </a:schemeClr>
                </a:solidFill>
              </a:rPr>
              <a:t>faucibus</a:t>
            </a:r>
            <a:r>
              <a:rPr lang="en-US" altLang="zh-CN" sz="1600" dirty="0">
                <a:solidFill>
                  <a:schemeClr val="bg2">
                    <a:lumMod val="25000"/>
                  </a:schemeClr>
                </a:solidFill>
              </a:rPr>
              <a:t> </a:t>
            </a:r>
            <a:r>
              <a:rPr lang="en-US" altLang="zh-CN" sz="1600" dirty="0" err="1">
                <a:solidFill>
                  <a:schemeClr val="bg2">
                    <a:lumMod val="25000"/>
                  </a:schemeClr>
                </a:solidFill>
              </a:rPr>
              <a:t>orci</a:t>
            </a:r>
            <a:r>
              <a:rPr lang="en-US" altLang="zh-CN" sz="1600" dirty="0">
                <a:solidFill>
                  <a:schemeClr val="bg2">
                    <a:lumMod val="25000"/>
                  </a:schemeClr>
                </a:solidFill>
              </a:rPr>
              <a:t> </a:t>
            </a:r>
            <a:r>
              <a:rPr lang="en-US" altLang="zh-CN" sz="1600" dirty="0" err="1">
                <a:solidFill>
                  <a:schemeClr val="bg2">
                    <a:lumMod val="25000"/>
                  </a:schemeClr>
                </a:solidFill>
              </a:rPr>
              <a:t>luctus</a:t>
            </a:r>
            <a:r>
              <a:rPr lang="en-US" altLang="zh-CN" sz="1600" dirty="0">
                <a:solidFill>
                  <a:schemeClr val="bg2">
                    <a:lumMod val="25000"/>
                  </a:schemeClr>
                </a:solidFill>
              </a:rPr>
              <a:t> et </a:t>
            </a:r>
            <a:r>
              <a:rPr lang="en-US" altLang="zh-CN" sz="1600" dirty="0" err="1">
                <a:solidFill>
                  <a:schemeClr val="bg2">
                    <a:lumMod val="25000"/>
                  </a:schemeClr>
                </a:solidFill>
              </a:rPr>
              <a:t>ultrices</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Donec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auctor</a:t>
            </a:r>
            <a:r>
              <a:rPr lang="en-US" altLang="zh-CN" sz="1600" dirty="0">
                <a:solidFill>
                  <a:schemeClr val="bg2">
                    <a:lumMod val="25000"/>
                  </a:schemeClr>
                </a:solidFill>
              </a:rPr>
              <a:t> sit </a:t>
            </a:r>
            <a:r>
              <a:rPr lang="en-US" altLang="zh-CN" sz="1600" dirty="0" err="1">
                <a:solidFill>
                  <a:schemeClr val="bg2">
                    <a:lumMod val="25000"/>
                  </a:schemeClr>
                </a:solidFill>
              </a:rPr>
              <a:t>amet</a:t>
            </a:r>
            <a:r>
              <a:rPr lang="en-US" altLang="zh-CN" sz="1600" dirty="0">
                <a:solidFill>
                  <a:schemeClr val="bg2">
                    <a:lumMod val="25000"/>
                  </a:schemeClr>
                </a:solidFill>
              </a:rPr>
              <a:t> </a:t>
            </a:r>
            <a:r>
              <a:rPr lang="en-US" altLang="zh-CN" sz="1600" dirty="0" err="1">
                <a:solidFill>
                  <a:schemeClr val="bg2">
                    <a:lumMod val="25000"/>
                  </a:schemeClr>
                </a:solidFill>
              </a:rPr>
              <a:t>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cubilia</a:t>
            </a:r>
            <a:r>
              <a:rPr lang="en-US" altLang="zh-CN" sz="1600" dirty="0">
                <a:solidFill>
                  <a:schemeClr val="bg2">
                    <a:lumMod val="25000"/>
                  </a:schemeClr>
                </a:solidFill>
              </a:rPr>
              <a:t> </a:t>
            </a:r>
            <a:r>
              <a:rPr lang="en-US" altLang="zh-CN" sz="1600" dirty="0" err="1">
                <a:solidFill>
                  <a:schemeClr val="bg2">
                    <a:lumMod val="25000"/>
                  </a:schemeClr>
                </a:solidFill>
              </a:rPr>
              <a:t>Curae</a:t>
            </a:r>
            <a:r>
              <a:rPr lang="en-US" altLang="zh-CN" sz="1600" dirty="0">
                <a:solidFill>
                  <a:schemeClr val="bg2">
                    <a:lumMod val="25000"/>
                  </a:schemeClr>
                </a:solidFill>
              </a:rPr>
              <a:t>; </a:t>
            </a:r>
            <a:r>
              <a:rPr lang="en-US" altLang="zh-CN" sz="1600" dirty="0" err="1">
                <a:solidFill>
                  <a:schemeClr val="bg2">
                    <a:lumMod val="25000"/>
                  </a:schemeClr>
                </a:solidFill>
              </a:rPr>
              <a:t>Donec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auctor</a:t>
            </a:r>
            <a:r>
              <a:rPr lang="en-US" altLang="zh-CN" sz="1600" dirty="0">
                <a:solidFill>
                  <a:schemeClr val="bg2">
                    <a:lumMod val="25000"/>
                  </a:schemeClr>
                </a:solidFill>
              </a:rPr>
              <a:t> sit </a:t>
            </a:r>
            <a:r>
              <a:rPr lang="en-US" altLang="zh-CN" sz="1600" dirty="0" err="1">
                <a:solidFill>
                  <a:schemeClr val="bg2">
                    <a:lumMod val="25000"/>
                  </a:schemeClr>
                </a:solidFill>
              </a:rPr>
              <a:t>amet</a:t>
            </a:r>
            <a:r>
              <a:rPr lang="en-US" altLang="zh-CN" sz="1600" dirty="0">
                <a:solidFill>
                  <a:schemeClr val="bg2">
                    <a:lumMod val="25000"/>
                  </a:schemeClr>
                </a:solidFill>
              </a:rPr>
              <a:t> tor sit </a:t>
            </a:r>
            <a:r>
              <a:rPr lang="en-US" altLang="zh-CN" sz="1600" dirty="0" err="1">
                <a:solidFill>
                  <a:schemeClr val="bg2">
                    <a:lumMod val="25000"/>
                  </a:schemeClr>
                </a:solidFill>
              </a:rPr>
              <a:t>amet</a:t>
            </a:r>
            <a:r>
              <a:rPr lang="en-US" altLang="zh-CN" sz="1600" dirty="0">
                <a:solidFill>
                  <a:schemeClr val="bg2">
                    <a:lumMod val="25000"/>
                  </a:schemeClr>
                </a:solidFill>
              </a:rPr>
              <a:t> </a:t>
            </a:r>
            <a:r>
              <a:rPr lang="en-US" altLang="zh-CN" sz="1600" dirty="0" err="1">
                <a:solidFill>
                  <a:schemeClr val="bg2">
                    <a:lumMod val="25000"/>
                  </a:schemeClr>
                </a:solidFill>
              </a:rPr>
              <a:t>qu</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cubilia</a:t>
            </a:r>
            <a:r>
              <a:rPr lang="en-US" altLang="zh-CN" sz="1600" dirty="0">
                <a:solidFill>
                  <a:schemeClr val="bg2">
                    <a:lumMod val="25000"/>
                  </a:schemeClr>
                </a:solidFill>
              </a:rPr>
              <a:t>. </a:t>
            </a:r>
            <a:endParaRPr lang="zh-CN" altLang="en-US" sz="1600" dirty="0">
              <a:solidFill>
                <a:schemeClr val="bg2">
                  <a:lumMod val="25000"/>
                </a:schemeClr>
              </a:solidFill>
            </a:endParaRPr>
          </a:p>
        </p:txBody>
      </p:sp>
      <p:sp>
        <p:nvSpPr>
          <p:cNvPr id="17" name="矩形 16">
            <a:extLst>
              <a:ext uri="{FF2B5EF4-FFF2-40B4-BE49-F238E27FC236}">
                <a16:creationId xmlns:a16="http://schemas.microsoft.com/office/drawing/2014/main" id="{82CA6EC6-996E-405C-8000-444F23207912}"/>
              </a:ext>
            </a:extLst>
          </p:cNvPr>
          <p:cNvSpPr/>
          <p:nvPr/>
        </p:nvSpPr>
        <p:spPr>
          <a:xfrm>
            <a:off x="640892" y="1929750"/>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0C820BC7-3307-4C74-82F9-2CF2EC8164A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30000"/>
                    </a14:imgEffect>
                  </a14:imgLayer>
                </a14:imgProps>
              </a:ext>
              <a:ext uri="{28A0092B-C50C-407E-A947-70E740481C1C}">
                <a14:useLocalDpi xmlns:a14="http://schemas.microsoft.com/office/drawing/2010/main"/>
              </a:ext>
            </a:extLst>
          </a:blip>
          <a:srcRect/>
          <a:stretch/>
        </p:blipFill>
        <p:spPr>
          <a:xfrm>
            <a:off x="7355159" y="2370408"/>
            <a:ext cx="2011091" cy="2011091"/>
          </a:xfrm>
          <a:prstGeom prst="ellipse">
            <a:avLst/>
          </a:prstGeom>
        </p:spPr>
      </p:pic>
    </p:spTree>
    <p:extLst>
      <p:ext uri="{BB962C8B-B14F-4D97-AF65-F5344CB8AC3E}">
        <p14:creationId xmlns:p14="http://schemas.microsoft.com/office/powerpoint/2010/main" val="398072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p:txBody>
          <a:bodyPr/>
          <a:lstStyle/>
          <a:p>
            <a:r>
              <a:rPr lang="en-US" altLang="zh-CN" b="1" dirty="0"/>
              <a:t>YOUR  TITLE  HERE</a:t>
            </a:r>
            <a:endParaRPr lang="zh-CN" altLang="en-US" b="1" dirty="0"/>
          </a:p>
        </p:txBody>
      </p:sp>
      <p:sp>
        <p:nvSpPr>
          <p:cNvPr id="4" name="矩形 3">
            <a:extLst>
              <a:ext uri="{FF2B5EF4-FFF2-40B4-BE49-F238E27FC236}">
                <a16:creationId xmlns:a16="http://schemas.microsoft.com/office/drawing/2014/main" id="{D8BA1F1E-F152-45B1-8EF1-AF5B4DFA8683}"/>
              </a:ext>
            </a:extLst>
          </p:cNvPr>
          <p:cNvSpPr/>
          <p:nvPr/>
        </p:nvSpPr>
        <p:spPr>
          <a:xfrm>
            <a:off x="777908" y="2375192"/>
            <a:ext cx="4732769" cy="1323439"/>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5" name="矩形 4">
            <a:extLst>
              <a:ext uri="{FF2B5EF4-FFF2-40B4-BE49-F238E27FC236}">
                <a16:creationId xmlns:a16="http://schemas.microsoft.com/office/drawing/2014/main" id="{29D8A830-E24D-4A76-B538-9702E40F3BB7}"/>
              </a:ext>
            </a:extLst>
          </p:cNvPr>
          <p:cNvSpPr/>
          <p:nvPr/>
        </p:nvSpPr>
        <p:spPr>
          <a:xfrm>
            <a:off x="779355" y="1665849"/>
            <a:ext cx="4369115" cy="646331"/>
          </a:xfrm>
          <a:prstGeom prst="rect">
            <a:avLst/>
          </a:prstGeom>
        </p:spPr>
        <p:txBody>
          <a:bodyPr wrap="square">
            <a:spAutoFit/>
          </a:bodyPr>
          <a:lstStyle/>
          <a:p>
            <a:r>
              <a:rPr lang="zh-CN" altLang="en-US" dirty="0">
                <a:solidFill>
                  <a:schemeClr val="bg2">
                    <a:lumMod val="25000"/>
                  </a:schemeClr>
                </a:solidFill>
              </a:rPr>
              <a:t>ORCI LUCTUS ET ULTRICES POSUERE CUBILIA CURADONEC</a:t>
            </a:r>
          </a:p>
        </p:txBody>
      </p:sp>
      <p:sp>
        <p:nvSpPr>
          <p:cNvPr id="9" name="矩形 8">
            <a:extLst>
              <a:ext uri="{FF2B5EF4-FFF2-40B4-BE49-F238E27FC236}">
                <a16:creationId xmlns:a16="http://schemas.microsoft.com/office/drawing/2014/main" id="{86F24A36-95F6-4413-BDF8-BACCFE3FEE90}"/>
              </a:ext>
            </a:extLst>
          </p:cNvPr>
          <p:cNvSpPr/>
          <p:nvPr/>
        </p:nvSpPr>
        <p:spPr>
          <a:xfrm>
            <a:off x="957998" y="4479969"/>
            <a:ext cx="3252052"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25000"/>
                  </a:schemeClr>
                </a:solidFill>
                <a:effectLst/>
                <a:uLnTx/>
                <a:uFillTx/>
              </a:rPr>
              <a:t>Vestibulum ante ipsum primis in faucibus orci luctus ipsum primis in</a:t>
            </a:r>
          </a:p>
        </p:txBody>
      </p:sp>
      <p:sp>
        <p:nvSpPr>
          <p:cNvPr id="10" name="矩形 28">
            <a:extLst>
              <a:ext uri="{FF2B5EF4-FFF2-40B4-BE49-F238E27FC236}">
                <a16:creationId xmlns:a16="http://schemas.microsoft.com/office/drawing/2014/main" id="{2E16687F-7AE9-4911-A6E9-6BF0A685BF5E}"/>
              </a:ext>
            </a:extLst>
          </p:cNvPr>
          <p:cNvSpPr>
            <a:spLocks noChangeArrowheads="1"/>
          </p:cNvSpPr>
          <p:nvPr/>
        </p:nvSpPr>
        <p:spPr bwMode="auto">
          <a:xfrm>
            <a:off x="957998" y="4185685"/>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2">
                    <a:lumMod val="25000"/>
                  </a:schemeClr>
                </a:solidFill>
                <a:effectLst/>
                <a:uLnTx/>
                <a:uFillTx/>
                <a:latin typeface="+mn-lt"/>
                <a:ea typeface="微软雅黑" panose="020B0503020204020204" pitchFamily="34" charset="-122"/>
              </a:rPr>
              <a:t>ADD YOUR TEXT</a:t>
            </a:r>
          </a:p>
        </p:txBody>
      </p:sp>
      <p:cxnSp>
        <p:nvCxnSpPr>
          <p:cNvPr id="11" name="直接连接符 10">
            <a:extLst>
              <a:ext uri="{FF2B5EF4-FFF2-40B4-BE49-F238E27FC236}">
                <a16:creationId xmlns:a16="http://schemas.microsoft.com/office/drawing/2014/main" id="{9BFF1044-EC05-4FD2-9895-35D168C5F8DD}"/>
              </a:ext>
            </a:extLst>
          </p:cNvPr>
          <p:cNvCxnSpPr/>
          <p:nvPr/>
        </p:nvCxnSpPr>
        <p:spPr>
          <a:xfrm>
            <a:off x="1029106" y="5053989"/>
            <a:ext cx="3696208"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89C294AB-715D-4EB2-8E01-9B4EAB259F97}"/>
              </a:ext>
            </a:extLst>
          </p:cNvPr>
          <p:cNvSpPr/>
          <p:nvPr/>
        </p:nvSpPr>
        <p:spPr>
          <a:xfrm>
            <a:off x="957998" y="5488754"/>
            <a:ext cx="3252052"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25000"/>
                  </a:schemeClr>
                </a:solidFill>
                <a:effectLst/>
                <a:uLnTx/>
                <a:uFillTx/>
              </a:rPr>
              <a:t>Vestibulum ante ipsum primis in faucibus orci luctus ipsum primis in</a:t>
            </a:r>
            <a:r>
              <a:rPr kumimoji="0" lang="en-US" altLang="zh-CN" sz="1600" b="0" i="0" u="none" strike="noStrike" kern="0" cap="none" spc="0" normalizeH="0" baseline="0" noProof="0" dirty="0">
                <a:ln>
                  <a:noFill/>
                </a:ln>
                <a:solidFill>
                  <a:schemeClr val="bg2">
                    <a:lumMod val="25000"/>
                  </a:schemeClr>
                </a:solidFill>
                <a:effectLst/>
                <a:uLnTx/>
                <a:uFillTx/>
              </a:rPr>
              <a:t>.</a:t>
            </a:r>
            <a:endParaRPr kumimoji="0" lang="zh-CN" altLang="en-US" sz="1600" b="0" i="0" u="none" strike="noStrike" kern="0" cap="none" spc="0" normalizeH="0" baseline="0" noProof="0" dirty="0">
              <a:ln>
                <a:noFill/>
              </a:ln>
              <a:solidFill>
                <a:schemeClr val="bg2">
                  <a:lumMod val="25000"/>
                </a:schemeClr>
              </a:solidFill>
              <a:effectLst/>
              <a:uLnTx/>
              <a:uFillTx/>
            </a:endParaRPr>
          </a:p>
        </p:txBody>
      </p:sp>
      <p:sp>
        <p:nvSpPr>
          <p:cNvPr id="17" name="矩形 28">
            <a:extLst>
              <a:ext uri="{FF2B5EF4-FFF2-40B4-BE49-F238E27FC236}">
                <a16:creationId xmlns:a16="http://schemas.microsoft.com/office/drawing/2014/main" id="{59E8AC78-E023-4AC6-8B0B-573F83AC4CFB}"/>
              </a:ext>
            </a:extLst>
          </p:cNvPr>
          <p:cNvSpPr>
            <a:spLocks noChangeArrowheads="1"/>
          </p:cNvSpPr>
          <p:nvPr/>
        </p:nvSpPr>
        <p:spPr bwMode="auto">
          <a:xfrm>
            <a:off x="957998" y="519447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2">
                    <a:lumMod val="25000"/>
                  </a:schemeClr>
                </a:solidFill>
                <a:effectLst/>
                <a:uLnTx/>
                <a:uFillTx/>
                <a:latin typeface="+mn-lt"/>
                <a:ea typeface="微软雅黑" panose="020B0503020204020204" pitchFamily="34" charset="-122"/>
              </a:rPr>
              <a:t>ADD YOUR TEXT</a:t>
            </a:r>
          </a:p>
        </p:txBody>
      </p:sp>
      <p:cxnSp>
        <p:nvCxnSpPr>
          <p:cNvPr id="18" name="直接连接符 17">
            <a:extLst>
              <a:ext uri="{FF2B5EF4-FFF2-40B4-BE49-F238E27FC236}">
                <a16:creationId xmlns:a16="http://schemas.microsoft.com/office/drawing/2014/main" id="{E1A81E60-160E-462F-8D1C-B178918C50F5}"/>
              </a:ext>
            </a:extLst>
          </p:cNvPr>
          <p:cNvCxnSpPr/>
          <p:nvPr/>
        </p:nvCxnSpPr>
        <p:spPr>
          <a:xfrm>
            <a:off x="1029106" y="6086208"/>
            <a:ext cx="3696209"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id="{04980254-B754-40BE-998E-ACF64912AF5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6000" y="0"/>
            <a:ext cx="6084888" cy="6858000"/>
          </a:xfrm>
          <a:prstGeom prst="rect">
            <a:avLst/>
          </a:prstGeom>
        </p:spPr>
      </p:pic>
    </p:spTree>
    <p:extLst>
      <p:ext uri="{BB962C8B-B14F-4D97-AF65-F5344CB8AC3E}">
        <p14:creationId xmlns:p14="http://schemas.microsoft.com/office/powerpoint/2010/main" val="2413922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4F35611E-6058-4D34-A47C-22C88EBFD524}"/>
              </a:ext>
            </a:extLst>
          </p:cNvPr>
          <p:cNvSpPr/>
          <p:nvPr/>
        </p:nvSpPr>
        <p:spPr>
          <a:xfrm>
            <a:off x="7656287" y="0"/>
            <a:ext cx="4535713" cy="6872514"/>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2B1FDBC5-381A-464D-A95F-0E9588DF81F8}"/>
              </a:ext>
            </a:extLst>
          </p:cNvPr>
          <p:cNvSpPr/>
          <p:nvPr/>
        </p:nvSpPr>
        <p:spPr>
          <a:xfrm>
            <a:off x="8071338" y="2739658"/>
            <a:ext cx="2923233" cy="3046988"/>
          </a:xfrm>
          <a:prstGeom prst="rect">
            <a:avLst/>
          </a:prstGeom>
        </p:spPr>
        <p:txBody>
          <a:bodyPr wrap="square">
            <a:spAutoFit/>
          </a:bodyPr>
          <a:lstStyle/>
          <a:p>
            <a:r>
              <a:rPr lang="zh-CN" altLang="en-US" sz="1600" dirty="0">
                <a:solidFill>
                  <a:schemeClr val="bg1"/>
                </a:solidFill>
              </a:rPr>
              <a:t>Vestibulum ante ipsum primis in faucibus orci luctus et ultrices posuere cubilia Curae; Donec velit neque, auctor sit amet aliquam vel, ullamcorper sit amet ligula. Nulla quis lorem ut libero malesuada feugiat. Ve sit amet ligula. Nulla quis lorem ut libero malesuada feugiat. Vestibulum ac diam sit amet quam vehicula stibulum ac diam sit amet quam vehicula</a:t>
            </a:r>
          </a:p>
        </p:txBody>
      </p:sp>
      <p:sp>
        <p:nvSpPr>
          <p:cNvPr id="23" name="矩形 22">
            <a:extLst>
              <a:ext uri="{FF2B5EF4-FFF2-40B4-BE49-F238E27FC236}">
                <a16:creationId xmlns:a16="http://schemas.microsoft.com/office/drawing/2014/main" id="{5FFBF99C-92E0-4A8A-B002-D82D10A445B3}"/>
              </a:ext>
            </a:extLst>
          </p:cNvPr>
          <p:cNvSpPr/>
          <p:nvPr/>
        </p:nvSpPr>
        <p:spPr>
          <a:xfrm>
            <a:off x="8072785" y="1816328"/>
            <a:ext cx="2698619" cy="923330"/>
          </a:xfrm>
          <a:prstGeom prst="rect">
            <a:avLst/>
          </a:prstGeom>
        </p:spPr>
        <p:txBody>
          <a:bodyPr wrap="square">
            <a:spAutoFit/>
          </a:bodyPr>
          <a:lstStyle/>
          <a:p>
            <a:r>
              <a:rPr lang="zh-CN" altLang="en-US" dirty="0">
                <a:solidFill>
                  <a:schemeClr val="bg1"/>
                </a:solidFill>
              </a:rPr>
              <a:t>ORCI LUCTUS ET ULTRICES POSUERE CUBILIA CURADONEC</a:t>
            </a:r>
          </a:p>
        </p:txBody>
      </p:sp>
      <p:pic>
        <p:nvPicPr>
          <p:cNvPr id="27" name="图片 26">
            <a:extLst>
              <a:ext uri="{FF2B5EF4-FFF2-40B4-BE49-F238E27FC236}">
                <a16:creationId xmlns:a16="http://schemas.microsoft.com/office/drawing/2014/main" id="{9693DF0A-CD00-45F8-BC33-8C31D2031B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26114" y="-14515"/>
            <a:ext cx="3730173" cy="6887029"/>
          </a:xfrm>
          <a:prstGeom prst="rect">
            <a:avLst/>
          </a:prstGeom>
        </p:spPr>
      </p:pic>
      <p:sp>
        <p:nvSpPr>
          <p:cNvPr id="29" name="Freeform 16">
            <a:extLst>
              <a:ext uri="{FF2B5EF4-FFF2-40B4-BE49-F238E27FC236}">
                <a16:creationId xmlns:a16="http://schemas.microsoft.com/office/drawing/2014/main" id="{472A9680-8CC8-4EF0-AF4B-1C30E39FD732}"/>
              </a:ext>
            </a:extLst>
          </p:cNvPr>
          <p:cNvSpPr>
            <a:spLocks noChangeAspect="1" noEditPoints="1"/>
          </p:cNvSpPr>
          <p:nvPr/>
        </p:nvSpPr>
        <p:spPr bwMode="auto">
          <a:xfrm>
            <a:off x="1420596" y="2371114"/>
            <a:ext cx="1440000" cy="1289742"/>
          </a:xfrm>
          <a:custGeom>
            <a:avLst/>
            <a:gdLst>
              <a:gd name="T0" fmla="*/ 1352 w 1624"/>
              <a:gd name="T1" fmla="*/ 1454 h 1454"/>
              <a:gd name="T2" fmla="*/ 272 w 1624"/>
              <a:gd name="T3" fmla="*/ 1454 h 1454"/>
              <a:gd name="T4" fmla="*/ 47 w 1624"/>
              <a:gd name="T5" fmla="*/ 1324 h 1454"/>
              <a:gd name="T6" fmla="*/ 47 w 1624"/>
              <a:gd name="T7" fmla="*/ 1064 h 1454"/>
              <a:gd name="T8" fmla="*/ 587 w 1624"/>
              <a:gd name="T9" fmla="*/ 130 h 1454"/>
              <a:gd name="T10" fmla="*/ 812 w 1624"/>
              <a:gd name="T11" fmla="*/ 0 h 1454"/>
              <a:gd name="T12" fmla="*/ 1037 w 1624"/>
              <a:gd name="T13" fmla="*/ 130 h 1454"/>
              <a:gd name="T14" fmla="*/ 1577 w 1624"/>
              <a:gd name="T15" fmla="*/ 1064 h 1454"/>
              <a:gd name="T16" fmla="*/ 1577 w 1624"/>
              <a:gd name="T17" fmla="*/ 1324 h 1454"/>
              <a:gd name="T18" fmla="*/ 1352 w 1624"/>
              <a:gd name="T19" fmla="*/ 1454 h 1454"/>
              <a:gd name="T20" fmla="*/ 812 w 1624"/>
              <a:gd name="T21" fmla="*/ 74 h 1454"/>
              <a:gd name="T22" fmla="*/ 652 w 1624"/>
              <a:gd name="T23" fmla="*/ 167 h 1454"/>
              <a:gd name="T24" fmla="*/ 112 w 1624"/>
              <a:gd name="T25" fmla="*/ 1102 h 1454"/>
              <a:gd name="T26" fmla="*/ 112 w 1624"/>
              <a:gd name="T27" fmla="*/ 1287 h 1454"/>
              <a:gd name="T28" fmla="*/ 272 w 1624"/>
              <a:gd name="T29" fmla="*/ 1380 h 1454"/>
              <a:gd name="T30" fmla="*/ 1352 w 1624"/>
              <a:gd name="T31" fmla="*/ 1380 h 1454"/>
              <a:gd name="T32" fmla="*/ 1512 w 1624"/>
              <a:gd name="T33" fmla="*/ 1287 h 1454"/>
              <a:gd name="T34" fmla="*/ 1512 w 1624"/>
              <a:gd name="T35" fmla="*/ 1102 h 1454"/>
              <a:gd name="T36" fmla="*/ 972 w 1624"/>
              <a:gd name="T37" fmla="*/ 167 h 1454"/>
              <a:gd name="T38" fmla="*/ 812 w 1624"/>
              <a:gd name="T39" fmla="*/ 74 h 1454"/>
              <a:gd name="T40" fmla="*/ 1464 w 1624"/>
              <a:gd name="T41" fmla="*/ 1106 h 1454"/>
              <a:gd name="T42" fmla="*/ 944 w 1624"/>
              <a:gd name="T43" fmla="*/ 205 h 1454"/>
              <a:gd name="T44" fmla="*/ 812 w 1624"/>
              <a:gd name="T45" fmla="*/ 129 h 1454"/>
              <a:gd name="T46" fmla="*/ 680 w 1624"/>
              <a:gd name="T47" fmla="*/ 205 h 1454"/>
              <a:gd name="T48" fmla="*/ 160 w 1624"/>
              <a:gd name="T49" fmla="*/ 1106 h 1454"/>
              <a:gd name="T50" fmla="*/ 160 w 1624"/>
              <a:gd name="T51" fmla="*/ 1258 h 1454"/>
              <a:gd name="T52" fmla="*/ 292 w 1624"/>
              <a:gd name="T53" fmla="*/ 1334 h 1454"/>
              <a:gd name="T54" fmla="*/ 1332 w 1624"/>
              <a:gd name="T55" fmla="*/ 1334 h 1454"/>
              <a:gd name="T56" fmla="*/ 1464 w 1624"/>
              <a:gd name="T57" fmla="*/ 1258 h 1454"/>
              <a:gd name="T58" fmla="*/ 1464 w 1624"/>
              <a:gd name="T59" fmla="*/ 1106 h 1454"/>
              <a:gd name="T60" fmla="*/ 718 w 1624"/>
              <a:gd name="T61" fmla="*/ 486 h 1454"/>
              <a:gd name="T62" fmla="*/ 812 w 1624"/>
              <a:gd name="T63" fmla="*/ 392 h 1454"/>
              <a:gd name="T64" fmla="*/ 906 w 1624"/>
              <a:gd name="T65" fmla="*/ 486 h 1454"/>
              <a:gd name="T66" fmla="*/ 906 w 1624"/>
              <a:gd name="T67" fmla="*/ 792 h 1454"/>
              <a:gd name="T68" fmla="*/ 812 w 1624"/>
              <a:gd name="T69" fmla="*/ 886 h 1454"/>
              <a:gd name="T70" fmla="*/ 718 w 1624"/>
              <a:gd name="T71" fmla="*/ 792 h 1454"/>
              <a:gd name="T72" fmla="*/ 718 w 1624"/>
              <a:gd name="T73" fmla="*/ 486 h 1454"/>
              <a:gd name="T74" fmla="*/ 812 w 1624"/>
              <a:gd name="T75" fmla="*/ 1164 h 1454"/>
              <a:gd name="T76" fmla="*/ 715 w 1624"/>
              <a:gd name="T77" fmla="*/ 1067 h 1454"/>
              <a:gd name="T78" fmla="*/ 812 w 1624"/>
              <a:gd name="T79" fmla="*/ 971 h 1454"/>
              <a:gd name="T80" fmla="*/ 909 w 1624"/>
              <a:gd name="T81" fmla="*/ 1067 h 1454"/>
              <a:gd name="T82" fmla="*/ 812 w 1624"/>
              <a:gd name="T83" fmla="*/ 1164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4" h="1454">
                <a:moveTo>
                  <a:pt x="1352" y="1454"/>
                </a:moveTo>
                <a:cubicBezTo>
                  <a:pt x="272" y="1454"/>
                  <a:pt x="272" y="1454"/>
                  <a:pt x="272" y="1454"/>
                </a:cubicBezTo>
                <a:cubicBezTo>
                  <a:pt x="178" y="1454"/>
                  <a:pt x="94" y="1406"/>
                  <a:pt x="47" y="1324"/>
                </a:cubicBezTo>
                <a:cubicBezTo>
                  <a:pt x="0" y="1243"/>
                  <a:pt x="0" y="1146"/>
                  <a:pt x="47" y="1064"/>
                </a:cubicBezTo>
                <a:cubicBezTo>
                  <a:pt x="587" y="130"/>
                  <a:pt x="587" y="130"/>
                  <a:pt x="587" y="130"/>
                </a:cubicBezTo>
                <a:cubicBezTo>
                  <a:pt x="634" y="48"/>
                  <a:pt x="718" y="0"/>
                  <a:pt x="812" y="0"/>
                </a:cubicBezTo>
                <a:cubicBezTo>
                  <a:pt x="906" y="0"/>
                  <a:pt x="990" y="48"/>
                  <a:pt x="1037" y="130"/>
                </a:cubicBezTo>
                <a:cubicBezTo>
                  <a:pt x="1577" y="1064"/>
                  <a:pt x="1577" y="1064"/>
                  <a:pt x="1577" y="1064"/>
                </a:cubicBezTo>
                <a:cubicBezTo>
                  <a:pt x="1624" y="1146"/>
                  <a:pt x="1624" y="1243"/>
                  <a:pt x="1577" y="1324"/>
                </a:cubicBezTo>
                <a:cubicBezTo>
                  <a:pt x="1530" y="1406"/>
                  <a:pt x="1446" y="1454"/>
                  <a:pt x="1352" y="1454"/>
                </a:cubicBezTo>
                <a:close/>
                <a:moveTo>
                  <a:pt x="812" y="74"/>
                </a:moveTo>
                <a:cubicBezTo>
                  <a:pt x="745" y="74"/>
                  <a:pt x="685" y="109"/>
                  <a:pt x="652" y="167"/>
                </a:cubicBezTo>
                <a:cubicBezTo>
                  <a:pt x="112" y="1102"/>
                  <a:pt x="112" y="1102"/>
                  <a:pt x="112" y="1102"/>
                </a:cubicBezTo>
                <a:cubicBezTo>
                  <a:pt x="78" y="1160"/>
                  <a:pt x="78" y="1229"/>
                  <a:pt x="112" y="1287"/>
                </a:cubicBezTo>
                <a:cubicBezTo>
                  <a:pt x="145" y="1345"/>
                  <a:pt x="205" y="1380"/>
                  <a:pt x="272" y="1380"/>
                </a:cubicBezTo>
                <a:cubicBezTo>
                  <a:pt x="1352" y="1380"/>
                  <a:pt x="1352" y="1380"/>
                  <a:pt x="1352" y="1380"/>
                </a:cubicBezTo>
                <a:cubicBezTo>
                  <a:pt x="1419" y="1380"/>
                  <a:pt x="1479" y="1345"/>
                  <a:pt x="1512" y="1287"/>
                </a:cubicBezTo>
                <a:cubicBezTo>
                  <a:pt x="1546" y="1229"/>
                  <a:pt x="1546" y="1160"/>
                  <a:pt x="1512" y="1102"/>
                </a:cubicBezTo>
                <a:cubicBezTo>
                  <a:pt x="972" y="167"/>
                  <a:pt x="972" y="167"/>
                  <a:pt x="972" y="167"/>
                </a:cubicBezTo>
                <a:cubicBezTo>
                  <a:pt x="939" y="109"/>
                  <a:pt x="879" y="74"/>
                  <a:pt x="812" y="74"/>
                </a:cubicBezTo>
                <a:close/>
                <a:moveTo>
                  <a:pt x="1464" y="1106"/>
                </a:moveTo>
                <a:cubicBezTo>
                  <a:pt x="944" y="205"/>
                  <a:pt x="944" y="205"/>
                  <a:pt x="944" y="205"/>
                </a:cubicBezTo>
                <a:cubicBezTo>
                  <a:pt x="916" y="157"/>
                  <a:pt x="867" y="129"/>
                  <a:pt x="812" y="129"/>
                </a:cubicBezTo>
                <a:cubicBezTo>
                  <a:pt x="757" y="129"/>
                  <a:pt x="708" y="157"/>
                  <a:pt x="680" y="205"/>
                </a:cubicBezTo>
                <a:cubicBezTo>
                  <a:pt x="160" y="1106"/>
                  <a:pt x="160" y="1106"/>
                  <a:pt x="160" y="1106"/>
                </a:cubicBezTo>
                <a:cubicBezTo>
                  <a:pt x="132" y="1154"/>
                  <a:pt x="132" y="1211"/>
                  <a:pt x="160" y="1258"/>
                </a:cubicBezTo>
                <a:cubicBezTo>
                  <a:pt x="187" y="1306"/>
                  <a:pt x="237" y="1334"/>
                  <a:pt x="292" y="1334"/>
                </a:cubicBezTo>
                <a:cubicBezTo>
                  <a:pt x="1332" y="1334"/>
                  <a:pt x="1332" y="1334"/>
                  <a:pt x="1332" y="1334"/>
                </a:cubicBezTo>
                <a:cubicBezTo>
                  <a:pt x="1387" y="1334"/>
                  <a:pt x="1437" y="1306"/>
                  <a:pt x="1464" y="1258"/>
                </a:cubicBezTo>
                <a:cubicBezTo>
                  <a:pt x="1492" y="1211"/>
                  <a:pt x="1492" y="1154"/>
                  <a:pt x="1464" y="1106"/>
                </a:cubicBezTo>
                <a:close/>
                <a:moveTo>
                  <a:pt x="718" y="486"/>
                </a:moveTo>
                <a:cubicBezTo>
                  <a:pt x="718" y="434"/>
                  <a:pt x="760" y="392"/>
                  <a:pt x="812" y="392"/>
                </a:cubicBezTo>
                <a:cubicBezTo>
                  <a:pt x="864" y="392"/>
                  <a:pt x="906" y="434"/>
                  <a:pt x="906" y="486"/>
                </a:cubicBezTo>
                <a:cubicBezTo>
                  <a:pt x="906" y="792"/>
                  <a:pt x="906" y="792"/>
                  <a:pt x="906" y="792"/>
                </a:cubicBezTo>
                <a:cubicBezTo>
                  <a:pt x="906" y="844"/>
                  <a:pt x="864" y="886"/>
                  <a:pt x="812" y="886"/>
                </a:cubicBezTo>
                <a:cubicBezTo>
                  <a:pt x="760" y="886"/>
                  <a:pt x="718" y="844"/>
                  <a:pt x="718" y="792"/>
                </a:cubicBezTo>
                <a:lnTo>
                  <a:pt x="718" y="486"/>
                </a:lnTo>
                <a:close/>
                <a:moveTo>
                  <a:pt x="812" y="1164"/>
                </a:moveTo>
                <a:cubicBezTo>
                  <a:pt x="759" y="1164"/>
                  <a:pt x="715" y="1120"/>
                  <a:pt x="715" y="1067"/>
                </a:cubicBezTo>
                <a:cubicBezTo>
                  <a:pt x="715" y="1014"/>
                  <a:pt x="759" y="971"/>
                  <a:pt x="812" y="971"/>
                </a:cubicBezTo>
                <a:cubicBezTo>
                  <a:pt x="865" y="971"/>
                  <a:pt x="909" y="1014"/>
                  <a:pt x="909" y="1067"/>
                </a:cubicBezTo>
                <a:cubicBezTo>
                  <a:pt x="909" y="1120"/>
                  <a:pt x="865" y="1164"/>
                  <a:pt x="812" y="1164"/>
                </a:cubicBezTo>
                <a:close/>
              </a:path>
            </a:pathLst>
          </a:custGeom>
          <a:solidFill>
            <a:schemeClr val="bg2">
              <a:lumMod val="2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矩形 29">
            <a:extLst>
              <a:ext uri="{FF2B5EF4-FFF2-40B4-BE49-F238E27FC236}">
                <a16:creationId xmlns:a16="http://schemas.microsoft.com/office/drawing/2014/main" id="{C4CDA92D-69D4-47E7-AB42-0DF62F894DA7}"/>
              </a:ext>
            </a:extLst>
          </p:cNvPr>
          <p:cNvSpPr/>
          <p:nvPr/>
        </p:nvSpPr>
        <p:spPr>
          <a:xfrm>
            <a:off x="1134314" y="3954559"/>
            <a:ext cx="2012564"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bg2">
                    <a:lumMod val="10000"/>
                  </a:schemeClr>
                </a:solidFill>
                <a:effectLst/>
                <a:uLnTx/>
                <a:uFillTx/>
              </a:rPr>
              <a:t>ADD YOUR TEXT</a:t>
            </a:r>
          </a:p>
        </p:txBody>
      </p:sp>
      <p:sp>
        <p:nvSpPr>
          <p:cNvPr id="31" name="矩形 30">
            <a:extLst>
              <a:ext uri="{FF2B5EF4-FFF2-40B4-BE49-F238E27FC236}">
                <a16:creationId xmlns:a16="http://schemas.microsoft.com/office/drawing/2014/main" id="{44321187-A92F-44A8-9B94-EC505AFC2F8A}"/>
              </a:ext>
            </a:extLst>
          </p:cNvPr>
          <p:cNvSpPr/>
          <p:nvPr/>
        </p:nvSpPr>
        <p:spPr>
          <a:xfrm>
            <a:off x="905490" y="4327038"/>
            <a:ext cx="2470212" cy="83099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 et ultrices posuere</a:t>
            </a:r>
          </a:p>
        </p:txBody>
      </p:sp>
    </p:spTree>
    <p:extLst>
      <p:ext uri="{BB962C8B-B14F-4D97-AF65-F5344CB8AC3E}">
        <p14:creationId xmlns:p14="http://schemas.microsoft.com/office/powerpoint/2010/main" val="1812631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AE84E40-1BBD-4957-B843-8A92A5B4A473}"/>
              </a:ext>
            </a:extLst>
          </p:cNvPr>
          <p:cNvSpPr/>
          <p:nvPr/>
        </p:nvSpPr>
        <p:spPr>
          <a:xfrm>
            <a:off x="4144962" y="1389352"/>
            <a:ext cx="2351507" cy="2351507"/>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D5DBA1CB-32E5-4EBE-8CE4-F926764B1B08}"/>
              </a:ext>
            </a:extLst>
          </p:cNvPr>
          <p:cNvSpPr/>
          <p:nvPr/>
        </p:nvSpPr>
        <p:spPr>
          <a:xfrm>
            <a:off x="4144962" y="3814343"/>
            <a:ext cx="2351507" cy="2351507"/>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CBEE01FC-7521-4E75-8A71-6B9407AAA209}"/>
              </a:ext>
            </a:extLst>
          </p:cNvPr>
          <p:cNvSpPr/>
          <p:nvPr/>
        </p:nvSpPr>
        <p:spPr>
          <a:xfrm>
            <a:off x="6577302" y="1389352"/>
            <a:ext cx="2351507" cy="2351507"/>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2D0FA1D-8359-4EA6-BCA4-B12C4F0B4866}"/>
              </a:ext>
            </a:extLst>
          </p:cNvPr>
          <p:cNvSpPr/>
          <p:nvPr/>
        </p:nvSpPr>
        <p:spPr>
          <a:xfrm>
            <a:off x="6577302" y="3814343"/>
            <a:ext cx="2351507" cy="2351507"/>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8B939B7-D002-4B88-A1DF-5742A0F4B15C}"/>
              </a:ext>
            </a:extLst>
          </p:cNvPr>
          <p:cNvSpPr/>
          <p:nvPr/>
        </p:nvSpPr>
        <p:spPr>
          <a:xfrm>
            <a:off x="9002293" y="1389352"/>
            <a:ext cx="2351507" cy="2351507"/>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5D58227-449D-4A43-A9D2-F685973A9DBB}"/>
              </a:ext>
            </a:extLst>
          </p:cNvPr>
          <p:cNvSpPr/>
          <p:nvPr/>
        </p:nvSpPr>
        <p:spPr>
          <a:xfrm>
            <a:off x="9002293" y="3814343"/>
            <a:ext cx="2351507" cy="2351507"/>
          </a:xfrm>
          <a:prstGeom prst="rect">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96ABE94-5647-4889-9D94-C3F46DD28DAF}"/>
              </a:ext>
            </a:extLst>
          </p:cNvPr>
          <p:cNvSpPr/>
          <p:nvPr/>
        </p:nvSpPr>
        <p:spPr>
          <a:xfrm>
            <a:off x="839788" y="3441179"/>
            <a:ext cx="2682127" cy="707886"/>
          </a:xfrm>
          <a:prstGeom prst="rect">
            <a:avLst/>
          </a:prstGeom>
        </p:spPr>
        <p:txBody>
          <a:bodyPr wrap="square">
            <a:spAutoFit/>
          </a:bodyPr>
          <a:lstStyle/>
          <a:p>
            <a:r>
              <a:rPr lang="en-US" altLang="zh-CN" sz="2000" dirty="0">
                <a:solidFill>
                  <a:schemeClr val="bg2">
                    <a:lumMod val="25000"/>
                  </a:schemeClr>
                </a:solidFill>
              </a:rPr>
              <a:t>VESTIBULUM ANTE IPSUMIN FAUCVBUS</a:t>
            </a:r>
            <a:endParaRPr lang="zh-CN" altLang="en-US" sz="2000" dirty="0">
              <a:solidFill>
                <a:schemeClr val="bg2">
                  <a:lumMod val="25000"/>
                </a:schemeClr>
              </a:solidFill>
            </a:endParaRPr>
          </a:p>
        </p:txBody>
      </p:sp>
      <p:sp>
        <p:nvSpPr>
          <p:cNvPr id="13" name="矩形 12">
            <a:extLst>
              <a:ext uri="{FF2B5EF4-FFF2-40B4-BE49-F238E27FC236}">
                <a16:creationId xmlns:a16="http://schemas.microsoft.com/office/drawing/2014/main" id="{B3F5D176-B1D1-479E-95D5-1A0FFF77F5C5}"/>
              </a:ext>
            </a:extLst>
          </p:cNvPr>
          <p:cNvSpPr/>
          <p:nvPr/>
        </p:nvSpPr>
        <p:spPr>
          <a:xfrm>
            <a:off x="839788" y="2733293"/>
            <a:ext cx="2721194" cy="707886"/>
          </a:xfrm>
          <a:prstGeom prst="rect">
            <a:avLst/>
          </a:prstGeom>
        </p:spPr>
        <p:txBody>
          <a:bodyPr wrap="none">
            <a:spAutoFit/>
          </a:bodyPr>
          <a:lstStyle/>
          <a:p>
            <a:r>
              <a:rPr lang="en-US" altLang="zh-CN" sz="4000" b="1" dirty="0">
                <a:solidFill>
                  <a:schemeClr val="bg2">
                    <a:lumMod val="25000"/>
                  </a:schemeClr>
                </a:solidFill>
                <a:latin typeface="+mj-lt"/>
              </a:rPr>
              <a:t>YOUR TEXT</a:t>
            </a:r>
          </a:p>
        </p:txBody>
      </p:sp>
      <p:sp>
        <p:nvSpPr>
          <p:cNvPr id="14" name="矩形 13">
            <a:extLst>
              <a:ext uri="{FF2B5EF4-FFF2-40B4-BE49-F238E27FC236}">
                <a16:creationId xmlns:a16="http://schemas.microsoft.com/office/drawing/2014/main" id="{FF36EF0E-BB00-4FCA-9E16-43166A8A3DBC}"/>
              </a:ext>
            </a:extLst>
          </p:cNvPr>
          <p:cNvSpPr/>
          <p:nvPr/>
        </p:nvSpPr>
        <p:spPr>
          <a:xfrm>
            <a:off x="839788" y="4290774"/>
            <a:ext cx="3021012" cy="1323439"/>
          </a:xfrm>
          <a:prstGeom prst="rect">
            <a:avLst/>
          </a:prstGeom>
        </p:spPr>
        <p:txBody>
          <a:bodyPr wrap="square">
            <a:spAutoFit/>
          </a:bodyPr>
          <a:lstStyle/>
          <a:p>
            <a:r>
              <a:rPr lang="en-US" altLang="zh-CN" sz="1600" dirty="0">
                <a:solidFill>
                  <a:schemeClr val="bg2">
                    <a:lumMod val="25000"/>
                  </a:schemeClr>
                </a:solidFill>
              </a:rPr>
              <a:t>Vestibulum ante ipsum </a:t>
            </a:r>
            <a:r>
              <a:rPr lang="en-US" altLang="zh-CN" sz="1600" dirty="0" err="1">
                <a:solidFill>
                  <a:schemeClr val="bg2">
                    <a:lumMod val="25000"/>
                  </a:schemeClr>
                </a:solidFill>
              </a:rPr>
              <a:t>primis</a:t>
            </a:r>
            <a:r>
              <a:rPr lang="en-US" altLang="zh-CN" sz="1600" dirty="0">
                <a:solidFill>
                  <a:schemeClr val="bg2">
                    <a:lumMod val="25000"/>
                  </a:schemeClr>
                </a:solidFill>
              </a:rPr>
              <a:t> in </a:t>
            </a:r>
            <a:r>
              <a:rPr lang="en-US" altLang="zh-CN" sz="1600" dirty="0" err="1">
                <a:solidFill>
                  <a:schemeClr val="bg2">
                    <a:lumMod val="25000"/>
                  </a:schemeClr>
                </a:solidFill>
              </a:rPr>
              <a:t>faucibus</a:t>
            </a:r>
            <a:r>
              <a:rPr lang="en-US" altLang="zh-CN" sz="1600" dirty="0">
                <a:solidFill>
                  <a:schemeClr val="bg2">
                    <a:lumMod val="25000"/>
                  </a:schemeClr>
                </a:solidFill>
              </a:rPr>
              <a:t> </a:t>
            </a:r>
            <a:r>
              <a:rPr lang="en-US" altLang="zh-CN" sz="1600" dirty="0" err="1">
                <a:solidFill>
                  <a:schemeClr val="bg2">
                    <a:lumMod val="25000"/>
                  </a:schemeClr>
                </a:solidFill>
              </a:rPr>
              <a:t>orci</a:t>
            </a:r>
            <a:r>
              <a:rPr lang="en-US" altLang="zh-CN" sz="1600" dirty="0">
                <a:solidFill>
                  <a:schemeClr val="bg2">
                    <a:lumMod val="25000"/>
                  </a:schemeClr>
                </a:solidFill>
              </a:rPr>
              <a:t> </a:t>
            </a:r>
            <a:r>
              <a:rPr lang="en-US" altLang="zh-CN" sz="1600" dirty="0" err="1">
                <a:solidFill>
                  <a:schemeClr val="bg2">
                    <a:lumMod val="25000"/>
                  </a:schemeClr>
                </a:solidFill>
              </a:rPr>
              <a:t>luctus</a:t>
            </a:r>
            <a:r>
              <a:rPr lang="en-US" altLang="zh-CN" sz="1600" dirty="0">
                <a:solidFill>
                  <a:schemeClr val="bg2">
                    <a:lumMod val="25000"/>
                  </a:schemeClr>
                </a:solidFill>
              </a:rPr>
              <a:t> et </a:t>
            </a:r>
            <a:r>
              <a:rPr lang="en-US" altLang="zh-CN" sz="1600" dirty="0" err="1">
                <a:solidFill>
                  <a:schemeClr val="bg2">
                    <a:lumMod val="25000"/>
                  </a:schemeClr>
                </a:solidFill>
              </a:rPr>
              <a:t>ultrices</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Donec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auctor</a:t>
            </a:r>
            <a:r>
              <a:rPr lang="en-US" altLang="zh-CN" sz="1600" dirty="0">
                <a:solidFill>
                  <a:schemeClr val="bg2">
                    <a:lumMod val="25000"/>
                  </a:schemeClr>
                </a:solidFill>
              </a:rPr>
              <a:t> sit </a:t>
            </a:r>
            <a:r>
              <a:rPr lang="en-US" altLang="zh-CN" sz="1600" dirty="0" err="1">
                <a:solidFill>
                  <a:schemeClr val="bg2">
                    <a:lumMod val="25000"/>
                  </a:schemeClr>
                </a:solidFill>
              </a:rPr>
              <a:t>amet</a:t>
            </a:r>
            <a:r>
              <a:rPr lang="en-US" altLang="zh-CN" sz="1600" dirty="0">
                <a:solidFill>
                  <a:schemeClr val="bg2">
                    <a:lumMod val="25000"/>
                  </a:schemeClr>
                </a:solidFill>
              </a:rPr>
              <a:t> </a:t>
            </a:r>
            <a:r>
              <a:rPr lang="en-US" altLang="zh-CN" sz="1600" dirty="0" err="1">
                <a:solidFill>
                  <a:schemeClr val="bg2">
                    <a:lumMod val="25000"/>
                  </a:schemeClr>
                </a:solidFill>
              </a:rPr>
              <a:t>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cubilia</a:t>
            </a:r>
            <a:r>
              <a:rPr lang="en-US" altLang="zh-CN" sz="1600" dirty="0">
                <a:solidFill>
                  <a:schemeClr val="bg2">
                    <a:lumMod val="25000"/>
                  </a:schemeClr>
                </a:solidFill>
              </a:rPr>
              <a:t> </a:t>
            </a:r>
            <a:endParaRPr lang="zh-CN" altLang="en-US" sz="1600" dirty="0">
              <a:solidFill>
                <a:schemeClr val="bg2">
                  <a:lumMod val="25000"/>
                </a:schemeClr>
              </a:solidFill>
            </a:endParaRPr>
          </a:p>
        </p:txBody>
      </p:sp>
    </p:spTree>
    <p:extLst>
      <p:ext uri="{BB962C8B-B14F-4D97-AF65-F5344CB8AC3E}">
        <p14:creationId xmlns:p14="http://schemas.microsoft.com/office/powerpoint/2010/main" val="531468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08E0002-B050-4CB0-9845-D50AC85E6D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91100" y="0"/>
            <a:ext cx="7200900" cy="6858000"/>
          </a:xfrm>
          <a:prstGeom prst="rect">
            <a:avLst/>
          </a:prstGeom>
        </p:spPr>
      </p:pic>
      <p:sp>
        <p:nvSpPr>
          <p:cNvPr id="22" name="矩形 21">
            <a:extLst>
              <a:ext uri="{FF2B5EF4-FFF2-40B4-BE49-F238E27FC236}">
                <a16:creationId xmlns:a16="http://schemas.microsoft.com/office/drawing/2014/main" id="{DA098A04-3EA8-4477-B3CC-E4BD3DCEBF85}"/>
              </a:ext>
            </a:extLst>
          </p:cNvPr>
          <p:cNvSpPr/>
          <p:nvPr/>
        </p:nvSpPr>
        <p:spPr>
          <a:xfrm>
            <a:off x="2276071" y="3360455"/>
            <a:ext cx="2200679" cy="1015663"/>
          </a:xfrm>
          <a:prstGeom prst="rect">
            <a:avLst/>
          </a:prstGeom>
        </p:spPr>
        <p:txBody>
          <a:bodyPr wrap="square">
            <a:spAutoFit/>
          </a:bodyPr>
          <a:lstStyle/>
          <a:p>
            <a:r>
              <a:rPr lang="en-US" altLang="zh-CN" sz="2000" dirty="0">
                <a:solidFill>
                  <a:schemeClr val="bg1"/>
                </a:solidFill>
              </a:rPr>
              <a:t>VESTIBULUM ANTE IPSUMIN FAUCVBUS</a:t>
            </a:r>
            <a:endParaRPr lang="zh-CN" altLang="en-US" sz="2000" dirty="0">
              <a:solidFill>
                <a:schemeClr val="bg1"/>
              </a:solidFill>
            </a:endParaRPr>
          </a:p>
        </p:txBody>
      </p:sp>
      <p:sp>
        <p:nvSpPr>
          <p:cNvPr id="23" name="矩形 22">
            <a:extLst>
              <a:ext uri="{FF2B5EF4-FFF2-40B4-BE49-F238E27FC236}">
                <a16:creationId xmlns:a16="http://schemas.microsoft.com/office/drawing/2014/main" id="{7C8BB137-7A39-4E3F-BEC0-C65081CB631F}"/>
              </a:ext>
            </a:extLst>
          </p:cNvPr>
          <p:cNvSpPr/>
          <p:nvPr/>
        </p:nvSpPr>
        <p:spPr>
          <a:xfrm>
            <a:off x="2163520" y="2652569"/>
            <a:ext cx="2721194" cy="707886"/>
          </a:xfrm>
          <a:prstGeom prst="rect">
            <a:avLst/>
          </a:prstGeom>
        </p:spPr>
        <p:txBody>
          <a:bodyPr wrap="none">
            <a:spAutoFit/>
          </a:bodyPr>
          <a:lstStyle/>
          <a:p>
            <a:r>
              <a:rPr lang="en-US" altLang="zh-CN" sz="4000" b="1" dirty="0">
                <a:solidFill>
                  <a:schemeClr val="bg1"/>
                </a:solidFill>
                <a:latin typeface="+mj-lt"/>
              </a:rPr>
              <a:t>YOUR TEXT</a:t>
            </a:r>
          </a:p>
        </p:txBody>
      </p:sp>
      <p:sp>
        <p:nvSpPr>
          <p:cNvPr id="24" name="矩形 23">
            <a:extLst>
              <a:ext uri="{FF2B5EF4-FFF2-40B4-BE49-F238E27FC236}">
                <a16:creationId xmlns:a16="http://schemas.microsoft.com/office/drawing/2014/main" id="{5C23376D-667C-497B-AA80-8C22887EAC9E}"/>
              </a:ext>
            </a:extLst>
          </p:cNvPr>
          <p:cNvSpPr/>
          <p:nvPr/>
        </p:nvSpPr>
        <p:spPr>
          <a:xfrm>
            <a:off x="850900" y="4807797"/>
            <a:ext cx="4040164" cy="1077218"/>
          </a:xfrm>
          <a:prstGeom prst="rect">
            <a:avLst/>
          </a:prstGeom>
        </p:spPr>
        <p:txBody>
          <a:bodyPr wrap="square">
            <a:spAutoFit/>
          </a:bodyPr>
          <a:lstStyle/>
          <a:p>
            <a:pPr algn="r"/>
            <a:r>
              <a:rPr lang="en-US" altLang="zh-CN" sz="1600" dirty="0">
                <a:solidFill>
                  <a:schemeClr val="bg1"/>
                </a:solidFill>
              </a:rPr>
              <a:t>Vestibulum ante ipsum </a:t>
            </a:r>
            <a:r>
              <a:rPr lang="en-US" altLang="zh-CN" sz="1600" dirty="0" err="1">
                <a:solidFill>
                  <a:schemeClr val="bg1"/>
                </a:solidFill>
              </a:rPr>
              <a:t>primis</a:t>
            </a:r>
            <a:r>
              <a:rPr lang="en-US" altLang="zh-CN" sz="1600" dirty="0">
                <a:solidFill>
                  <a:schemeClr val="bg1"/>
                </a:solidFill>
              </a:rPr>
              <a:t> in </a:t>
            </a:r>
            <a:r>
              <a:rPr lang="en-US" altLang="zh-CN" sz="1600" dirty="0" err="1">
                <a:solidFill>
                  <a:schemeClr val="bg1"/>
                </a:solidFill>
              </a:rPr>
              <a:t>faucibus</a:t>
            </a:r>
            <a:r>
              <a:rPr lang="en-US" altLang="zh-CN" sz="1600" dirty="0">
                <a:solidFill>
                  <a:schemeClr val="bg1"/>
                </a:solidFill>
              </a:rPr>
              <a:t> </a:t>
            </a:r>
            <a:r>
              <a:rPr lang="en-US" altLang="zh-CN" sz="1600" dirty="0" err="1">
                <a:solidFill>
                  <a:schemeClr val="bg1"/>
                </a:solidFill>
              </a:rPr>
              <a:t>orci</a:t>
            </a:r>
            <a:r>
              <a:rPr lang="en-US" altLang="zh-CN" sz="1600" dirty="0">
                <a:solidFill>
                  <a:schemeClr val="bg1"/>
                </a:solidFill>
              </a:rPr>
              <a:t> </a:t>
            </a:r>
            <a:r>
              <a:rPr lang="en-US" altLang="zh-CN" sz="1600" dirty="0" err="1">
                <a:solidFill>
                  <a:schemeClr val="bg1"/>
                </a:solidFill>
              </a:rPr>
              <a:t>luctus</a:t>
            </a:r>
            <a:r>
              <a:rPr lang="en-US" altLang="zh-CN" sz="1600" dirty="0">
                <a:solidFill>
                  <a:schemeClr val="bg1"/>
                </a:solidFill>
              </a:rPr>
              <a:t> et </a:t>
            </a:r>
            <a:r>
              <a:rPr lang="en-US" altLang="zh-CN" sz="1600" dirty="0" err="1">
                <a:solidFill>
                  <a:schemeClr val="bg1"/>
                </a:solidFill>
              </a:rPr>
              <a:t>ultrices</a:t>
            </a:r>
            <a:r>
              <a:rPr lang="en-US" altLang="zh-CN" sz="1600" dirty="0">
                <a:solidFill>
                  <a:schemeClr val="bg1"/>
                </a:solidFill>
              </a:rPr>
              <a:t> </a:t>
            </a:r>
            <a:r>
              <a:rPr lang="en-US" altLang="zh-CN" sz="1600" dirty="0" err="1">
                <a:solidFill>
                  <a:schemeClr val="bg1"/>
                </a:solidFill>
              </a:rPr>
              <a:t>posuere</a:t>
            </a:r>
            <a:r>
              <a:rPr lang="en-US" altLang="zh-CN" sz="1600" dirty="0">
                <a:solidFill>
                  <a:schemeClr val="bg1"/>
                </a:solidFill>
              </a:rPr>
              <a:t> </a:t>
            </a:r>
            <a:r>
              <a:rPr lang="en-US" altLang="zh-CN" sz="1600" dirty="0" err="1">
                <a:solidFill>
                  <a:schemeClr val="bg1"/>
                </a:solidFill>
              </a:rPr>
              <a:t>Donec</a:t>
            </a:r>
            <a:r>
              <a:rPr lang="en-US" altLang="zh-CN" sz="1600" dirty="0">
                <a:solidFill>
                  <a:schemeClr val="bg1"/>
                </a:solidFill>
              </a:rPr>
              <a:t> </a:t>
            </a:r>
            <a:r>
              <a:rPr lang="en-US" altLang="zh-CN" sz="1600" dirty="0" err="1">
                <a:solidFill>
                  <a:schemeClr val="bg1"/>
                </a:solidFill>
              </a:rPr>
              <a:t>velit</a:t>
            </a:r>
            <a:r>
              <a:rPr lang="en-US" altLang="zh-CN" sz="1600" dirty="0">
                <a:solidFill>
                  <a:schemeClr val="bg1"/>
                </a:solidFill>
              </a:rPr>
              <a:t> </a:t>
            </a:r>
            <a:r>
              <a:rPr lang="en-US" altLang="zh-CN" sz="1600" dirty="0" err="1">
                <a:solidFill>
                  <a:schemeClr val="bg1"/>
                </a:solidFill>
              </a:rPr>
              <a:t>neque</a:t>
            </a:r>
            <a:r>
              <a:rPr lang="en-US" altLang="zh-CN" sz="1600" dirty="0">
                <a:solidFill>
                  <a:schemeClr val="bg1"/>
                </a:solidFill>
              </a:rPr>
              <a:t>, </a:t>
            </a:r>
            <a:r>
              <a:rPr lang="en-US" altLang="zh-CN" sz="1600" dirty="0" err="1">
                <a:solidFill>
                  <a:schemeClr val="bg1"/>
                </a:solidFill>
              </a:rPr>
              <a:t>auctor</a:t>
            </a:r>
            <a:r>
              <a:rPr lang="en-US" altLang="zh-CN" sz="1600" dirty="0">
                <a:solidFill>
                  <a:schemeClr val="bg1"/>
                </a:solidFill>
              </a:rPr>
              <a:t> sit </a:t>
            </a:r>
            <a:r>
              <a:rPr lang="en-US" altLang="zh-CN" sz="1600" dirty="0" err="1">
                <a:solidFill>
                  <a:schemeClr val="bg1"/>
                </a:solidFill>
              </a:rPr>
              <a:t>amet</a:t>
            </a:r>
            <a:r>
              <a:rPr lang="en-US" altLang="zh-CN" sz="1600" dirty="0">
                <a:solidFill>
                  <a:schemeClr val="bg1"/>
                </a:solidFill>
              </a:rPr>
              <a:t> </a:t>
            </a:r>
            <a:r>
              <a:rPr lang="en-US" altLang="zh-CN" sz="1600" dirty="0" err="1">
                <a:solidFill>
                  <a:schemeClr val="bg1"/>
                </a:solidFill>
              </a:rPr>
              <a:t>onec</a:t>
            </a:r>
            <a:r>
              <a:rPr lang="en-US" altLang="zh-CN" sz="1600" dirty="0">
                <a:solidFill>
                  <a:schemeClr val="bg1"/>
                </a:solidFill>
              </a:rPr>
              <a:t> </a:t>
            </a:r>
            <a:r>
              <a:rPr lang="en-US" altLang="zh-CN" sz="1600" dirty="0" err="1">
                <a:solidFill>
                  <a:schemeClr val="bg1"/>
                </a:solidFill>
              </a:rPr>
              <a:t>velit</a:t>
            </a:r>
            <a:r>
              <a:rPr lang="en-US" altLang="zh-CN" sz="1600" dirty="0">
                <a:solidFill>
                  <a:schemeClr val="bg1"/>
                </a:solidFill>
              </a:rPr>
              <a:t> </a:t>
            </a:r>
            <a:r>
              <a:rPr lang="en-US" altLang="zh-CN" sz="1600" dirty="0" err="1">
                <a:solidFill>
                  <a:schemeClr val="bg1"/>
                </a:solidFill>
              </a:rPr>
              <a:t>neque</a:t>
            </a:r>
            <a:r>
              <a:rPr lang="en-US" altLang="zh-CN" sz="1600" dirty="0">
                <a:solidFill>
                  <a:schemeClr val="bg1"/>
                </a:solidFill>
              </a:rPr>
              <a:t>, </a:t>
            </a:r>
            <a:r>
              <a:rPr lang="en-US" altLang="zh-CN" sz="1600" dirty="0" err="1">
                <a:solidFill>
                  <a:schemeClr val="bg1"/>
                </a:solidFill>
              </a:rPr>
              <a:t>auc</a:t>
            </a:r>
            <a:r>
              <a:rPr lang="en-US" altLang="zh-CN" sz="1600" dirty="0">
                <a:solidFill>
                  <a:schemeClr val="bg1"/>
                </a:solidFill>
              </a:rPr>
              <a:t> </a:t>
            </a:r>
            <a:r>
              <a:rPr lang="en-US" altLang="zh-CN" sz="1600" dirty="0" err="1">
                <a:solidFill>
                  <a:schemeClr val="bg1"/>
                </a:solidFill>
              </a:rPr>
              <a:t>posuere</a:t>
            </a:r>
            <a:r>
              <a:rPr lang="en-US" altLang="zh-CN" sz="1600" dirty="0">
                <a:solidFill>
                  <a:schemeClr val="bg1"/>
                </a:solidFill>
              </a:rPr>
              <a:t> </a:t>
            </a:r>
            <a:r>
              <a:rPr lang="en-US" altLang="zh-CN" sz="1600" dirty="0" err="1">
                <a:solidFill>
                  <a:schemeClr val="bg1"/>
                </a:solidFill>
              </a:rPr>
              <a:t>cubilia</a:t>
            </a:r>
            <a:r>
              <a:rPr lang="en-US" altLang="zh-CN" sz="1600" dirty="0">
                <a:solidFill>
                  <a:schemeClr val="bg1"/>
                </a:solidFill>
              </a:rPr>
              <a:t> </a:t>
            </a:r>
            <a:endParaRPr lang="zh-CN" altLang="en-US" sz="1600" dirty="0">
              <a:solidFill>
                <a:schemeClr val="bg1"/>
              </a:solidFill>
            </a:endParaRPr>
          </a:p>
        </p:txBody>
      </p:sp>
      <p:sp>
        <p:nvSpPr>
          <p:cNvPr id="27" name="矩形 26">
            <a:extLst>
              <a:ext uri="{FF2B5EF4-FFF2-40B4-BE49-F238E27FC236}">
                <a16:creationId xmlns:a16="http://schemas.microsoft.com/office/drawing/2014/main" id="{193763C4-3DDB-4153-A91A-54346F21C6CC}"/>
              </a:ext>
            </a:extLst>
          </p:cNvPr>
          <p:cNvSpPr/>
          <p:nvPr/>
        </p:nvSpPr>
        <p:spPr>
          <a:xfrm>
            <a:off x="1796593" y="1700213"/>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1363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2F6FC90-A6D9-4635-BA63-931BDE626EAA}"/>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0000"/>
                    </a14:imgEffect>
                  </a14:imgLayer>
                </a14:imgProps>
              </a:ext>
              <a:ext uri="{28A0092B-C50C-407E-A947-70E740481C1C}">
                <a14:useLocalDpi xmlns:a14="http://schemas.microsoft.com/office/drawing/2010/main"/>
              </a:ext>
            </a:extLst>
          </a:blip>
          <a:srcRect/>
          <a:stretch/>
        </p:blipFill>
        <p:spPr>
          <a:xfrm>
            <a:off x="181425" y="184150"/>
            <a:ext cx="7046688" cy="6489700"/>
          </a:xfrm>
          <a:prstGeom prst="rect">
            <a:avLst/>
          </a:prstGeom>
        </p:spPr>
      </p:pic>
      <p:grpSp>
        <p:nvGrpSpPr>
          <p:cNvPr id="11" name="组合 10">
            <a:extLst>
              <a:ext uri="{FF2B5EF4-FFF2-40B4-BE49-F238E27FC236}">
                <a16:creationId xmlns:a16="http://schemas.microsoft.com/office/drawing/2014/main" id="{D60ADB0A-C54B-44EC-AF7F-6DC936CCDFD3}"/>
              </a:ext>
            </a:extLst>
          </p:cNvPr>
          <p:cNvGrpSpPr/>
          <p:nvPr/>
        </p:nvGrpSpPr>
        <p:grpSpPr>
          <a:xfrm>
            <a:off x="4245880" y="2799103"/>
            <a:ext cx="339226" cy="2282598"/>
            <a:chOff x="2485793" y="2025877"/>
            <a:chExt cx="339226" cy="2282598"/>
          </a:xfrm>
          <a:solidFill>
            <a:schemeClr val="bg2">
              <a:lumMod val="25000"/>
            </a:schemeClr>
          </a:solidFill>
        </p:grpSpPr>
        <p:sp>
          <p:nvSpPr>
            <p:cNvPr id="12" name="矩形 11">
              <a:extLst>
                <a:ext uri="{FF2B5EF4-FFF2-40B4-BE49-F238E27FC236}">
                  <a16:creationId xmlns:a16="http://schemas.microsoft.com/office/drawing/2014/main" id="{F3783BC9-5A15-4BAC-B517-DA89C238BF9B}"/>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3" name="矩形 12">
              <a:extLst>
                <a:ext uri="{FF2B5EF4-FFF2-40B4-BE49-F238E27FC236}">
                  <a16:creationId xmlns:a16="http://schemas.microsoft.com/office/drawing/2014/main" id="{AABF728C-C94A-4B0D-99A5-F01EF0DFF6F2}"/>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4" name="矩形 13">
              <a:extLst>
                <a:ext uri="{FF2B5EF4-FFF2-40B4-BE49-F238E27FC236}">
                  <a16:creationId xmlns:a16="http://schemas.microsoft.com/office/drawing/2014/main" id="{8B850A5F-1CC9-4D53-9DFD-627106ABAEE7}"/>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grpSp>
        <p:nvGrpSpPr>
          <p:cNvPr id="15" name="组合 14">
            <a:extLst>
              <a:ext uri="{FF2B5EF4-FFF2-40B4-BE49-F238E27FC236}">
                <a16:creationId xmlns:a16="http://schemas.microsoft.com/office/drawing/2014/main" id="{6C9BFAB4-2686-433D-95FE-7F6A02F47DD6}"/>
              </a:ext>
            </a:extLst>
          </p:cNvPr>
          <p:cNvGrpSpPr/>
          <p:nvPr/>
        </p:nvGrpSpPr>
        <p:grpSpPr>
          <a:xfrm flipH="1">
            <a:off x="11359292" y="2799103"/>
            <a:ext cx="339226" cy="2282598"/>
            <a:chOff x="2485793" y="2025877"/>
            <a:chExt cx="339226" cy="2282598"/>
          </a:xfrm>
          <a:solidFill>
            <a:schemeClr val="bg2">
              <a:lumMod val="25000"/>
            </a:schemeClr>
          </a:solidFill>
        </p:grpSpPr>
        <p:sp>
          <p:nvSpPr>
            <p:cNvPr id="16" name="矩形 15">
              <a:extLst>
                <a:ext uri="{FF2B5EF4-FFF2-40B4-BE49-F238E27FC236}">
                  <a16:creationId xmlns:a16="http://schemas.microsoft.com/office/drawing/2014/main" id="{B746C376-4B11-4421-A1F1-75D62430CA0F}"/>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7" name="矩形 16">
              <a:extLst>
                <a:ext uri="{FF2B5EF4-FFF2-40B4-BE49-F238E27FC236}">
                  <a16:creationId xmlns:a16="http://schemas.microsoft.com/office/drawing/2014/main" id="{B4B2FD04-0D42-427B-B3D0-FC0761EA8C24}"/>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8" name="矩形 17">
              <a:extLst>
                <a:ext uri="{FF2B5EF4-FFF2-40B4-BE49-F238E27FC236}">
                  <a16:creationId xmlns:a16="http://schemas.microsoft.com/office/drawing/2014/main" id="{50DA1AFC-04A8-4851-AFE8-879D4B5790BB}"/>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sp>
        <p:nvSpPr>
          <p:cNvPr id="2" name="标题 1">
            <a:extLst>
              <a:ext uri="{FF2B5EF4-FFF2-40B4-BE49-F238E27FC236}">
                <a16:creationId xmlns:a16="http://schemas.microsoft.com/office/drawing/2014/main" id="{E4430239-FD71-47DE-B012-2C768D995ED2}"/>
              </a:ext>
            </a:extLst>
          </p:cNvPr>
          <p:cNvSpPr>
            <a:spLocks noGrp="1"/>
          </p:cNvSpPr>
          <p:nvPr>
            <p:ph type="title"/>
          </p:nvPr>
        </p:nvSpPr>
        <p:spPr/>
        <p:txBody>
          <a:bodyPr/>
          <a:lstStyle/>
          <a:p>
            <a:r>
              <a:rPr lang="en-US" altLang="zh-CN" dirty="0">
                <a:latin typeface="+mj-ea"/>
              </a:rPr>
              <a:t>SOMETIMES I MUST DRIVE FAR.</a:t>
            </a:r>
            <a:endParaRPr lang="zh-CN" altLang="en-US" dirty="0">
              <a:latin typeface="+mj-ea"/>
            </a:endParaRPr>
          </a:p>
        </p:txBody>
      </p:sp>
      <p:sp>
        <p:nvSpPr>
          <p:cNvPr id="5" name="文本占位符 4">
            <a:extLst>
              <a:ext uri="{FF2B5EF4-FFF2-40B4-BE49-F238E27FC236}">
                <a16:creationId xmlns:a16="http://schemas.microsoft.com/office/drawing/2014/main" id="{5031F235-5E78-469F-8910-2A09054B6517}"/>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p>
          <a:p>
            <a:endParaRPr lang="zh-CN" altLang="en-US" dirty="0"/>
          </a:p>
        </p:txBody>
      </p:sp>
      <p:cxnSp>
        <p:nvCxnSpPr>
          <p:cNvPr id="19" name="直接连接符 18">
            <a:extLst>
              <a:ext uri="{FF2B5EF4-FFF2-40B4-BE49-F238E27FC236}">
                <a16:creationId xmlns:a16="http://schemas.microsoft.com/office/drawing/2014/main" id="{0BD79811-B263-4739-B891-ACCCE62E19B1}"/>
              </a:ext>
            </a:extLst>
          </p:cNvPr>
          <p:cNvCxnSpPr/>
          <p:nvPr/>
        </p:nvCxnSpPr>
        <p:spPr>
          <a:xfrm>
            <a:off x="4800374" y="4351195"/>
            <a:ext cx="522922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7745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2C4AA1F-65FE-4ADA-ADB2-13E01061085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4515"/>
            <a:ext cx="3022398" cy="6887029"/>
          </a:xfrm>
          <a:prstGeom prst="rect">
            <a:avLst/>
          </a:prstGeom>
        </p:spPr>
      </p:pic>
      <p:pic>
        <p:nvPicPr>
          <p:cNvPr id="4" name="图片 3">
            <a:extLst>
              <a:ext uri="{FF2B5EF4-FFF2-40B4-BE49-F238E27FC236}">
                <a16:creationId xmlns:a16="http://schemas.microsoft.com/office/drawing/2014/main" id="{5B5AB0EF-FE54-46CC-8202-3B1AC3F9F9A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14676" y="4535"/>
            <a:ext cx="3022398" cy="6858000"/>
          </a:xfrm>
          <a:prstGeom prst="rect">
            <a:avLst/>
          </a:prstGeom>
        </p:spPr>
      </p:pic>
      <p:sp>
        <p:nvSpPr>
          <p:cNvPr id="7" name="矩形 6">
            <a:extLst>
              <a:ext uri="{FF2B5EF4-FFF2-40B4-BE49-F238E27FC236}">
                <a16:creationId xmlns:a16="http://schemas.microsoft.com/office/drawing/2014/main" id="{C39B3325-F200-4B81-A592-DF766BDE1AB3}"/>
              </a:ext>
            </a:extLst>
          </p:cNvPr>
          <p:cNvSpPr/>
          <p:nvPr/>
        </p:nvSpPr>
        <p:spPr>
          <a:xfrm>
            <a:off x="7541758" y="1946567"/>
            <a:ext cx="3945392" cy="1077218"/>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8" name="文本框 7">
            <a:extLst>
              <a:ext uri="{FF2B5EF4-FFF2-40B4-BE49-F238E27FC236}">
                <a16:creationId xmlns:a16="http://schemas.microsoft.com/office/drawing/2014/main" id="{C45B671D-88FB-4D23-B8B9-7B5D89C285F4}"/>
              </a:ext>
            </a:extLst>
          </p:cNvPr>
          <p:cNvSpPr txBox="1"/>
          <p:nvPr/>
        </p:nvSpPr>
        <p:spPr>
          <a:xfrm>
            <a:off x="6311933" y="1946567"/>
            <a:ext cx="1229824" cy="1107996"/>
          </a:xfrm>
          <a:prstGeom prst="rect">
            <a:avLst/>
          </a:prstGeom>
          <a:noFill/>
        </p:spPr>
        <p:txBody>
          <a:bodyPr wrap="none" rtlCol="0">
            <a:spAutoFit/>
          </a:bodyPr>
          <a:lstStyle/>
          <a:p>
            <a:r>
              <a:rPr lang="en-US" altLang="zh-CN" sz="6600" b="1" dirty="0">
                <a:solidFill>
                  <a:schemeClr val="bg2">
                    <a:lumMod val="25000"/>
                  </a:schemeClr>
                </a:solidFill>
                <a:latin typeface="+mj-ea"/>
                <a:ea typeface="+mj-ea"/>
              </a:rPr>
              <a:t>01</a:t>
            </a:r>
            <a:endParaRPr lang="zh-CN" altLang="en-US" sz="6600" b="1" dirty="0">
              <a:solidFill>
                <a:schemeClr val="bg2">
                  <a:lumMod val="25000"/>
                </a:schemeClr>
              </a:solidFill>
              <a:latin typeface="+mj-ea"/>
              <a:ea typeface="+mj-ea"/>
            </a:endParaRPr>
          </a:p>
        </p:txBody>
      </p:sp>
      <p:sp>
        <p:nvSpPr>
          <p:cNvPr id="9" name="矩形 8">
            <a:extLst>
              <a:ext uri="{FF2B5EF4-FFF2-40B4-BE49-F238E27FC236}">
                <a16:creationId xmlns:a16="http://schemas.microsoft.com/office/drawing/2014/main" id="{CB778B2A-7297-4E9D-BE58-E10A00663AC0}"/>
              </a:ext>
            </a:extLst>
          </p:cNvPr>
          <p:cNvSpPr/>
          <p:nvPr/>
        </p:nvSpPr>
        <p:spPr>
          <a:xfrm>
            <a:off x="7541758" y="4146842"/>
            <a:ext cx="3945392" cy="1077218"/>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10" name="文本框 9">
            <a:extLst>
              <a:ext uri="{FF2B5EF4-FFF2-40B4-BE49-F238E27FC236}">
                <a16:creationId xmlns:a16="http://schemas.microsoft.com/office/drawing/2014/main" id="{29F98F7D-3CC7-4E33-B522-921482D67D1B}"/>
              </a:ext>
            </a:extLst>
          </p:cNvPr>
          <p:cNvSpPr txBox="1"/>
          <p:nvPr/>
        </p:nvSpPr>
        <p:spPr>
          <a:xfrm>
            <a:off x="6311933" y="4146842"/>
            <a:ext cx="1229824" cy="1107996"/>
          </a:xfrm>
          <a:prstGeom prst="rect">
            <a:avLst/>
          </a:prstGeom>
          <a:noFill/>
        </p:spPr>
        <p:txBody>
          <a:bodyPr wrap="none" rtlCol="0">
            <a:spAutoFit/>
          </a:bodyPr>
          <a:lstStyle/>
          <a:p>
            <a:r>
              <a:rPr lang="en-US" altLang="zh-CN" sz="6600" b="1" dirty="0">
                <a:solidFill>
                  <a:schemeClr val="bg2">
                    <a:lumMod val="25000"/>
                  </a:schemeClr>
                </a:solidFill>
                <a:latin typeface="+mj-ea"/>
                <a:ea typeface="+mj-ea"/>
              </a:rPr>
              <a:t>02</a:t>
            </a:r>
            <a:endParaRPr lang="zh-CN" altLang="en-US" sz="6600" b="1" dirty="0">
              <a:solidFill>
                <a:schemeClr val="bg2">
                  <a:lumMod val="25000"/>
                </a:schemeClr>
              </a:solidFill>
              <a:latin typeface="+mj-ea"/>
              <a:ea typeface="+mj-ea"/>
            </a:endParaRPr>
          </a:p>
        </p:txBody>
      </p:sp>
    </p:spTree>
    <p:extLst>
      <p:ext uri="{BB962C8B-B14F-4D97-AF65-F5344CB8AC3E}">
        <p14:creationId xmlns:p14="http://schemas.microsoft.com/office/powerpoint/2010/main" val="272342875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细">
      <a:majorFont>
        <a:latin typeface="Segoe UI Semilight"/>
        <a:ea typeface="微软雅黑"/>
        <a:cs typeface=""/>
      </a:majorFont>
      <a:minorFont>
        <a:latin typeface="Segoe U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lumMod val="2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1019</TotalTime>
  <Words>981</Words>
  <Application>Microsoft Office PowerPoint</Application>
  <PresentationFormat>宽屏</PresentationFormat>
  <Paragraphs>92</Paragraphs>
  <Slides>20</Slides>
  <Notes>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等线</vt:lpstr>
      <vt:lpstr>微软雅黑</vt:lpstr>
      <vt:lpstr>微软雅黑 Light</vt:lpstr>
      <vt:lpstr>Arial</vt:lpstr>
      <vt:lpstr>Segoe UI Light</vt:lpstr>
      <vt:lpstr>Segoe UI Semilight</vt:lpstr>
      <vt:lpstr>Office 主题​​</vt:lpstr>
      <vt:lpstr>BRING ME FOR AWAY.</vt:lpstr>
      <vt:lpstr>SOMETIMES I MUST DRIVE FAR.</vt:lpstr>
      <vt:lpstr>PowerPoint 演示文稿</vt:lpstr>
      <vt:lpstr>YOUR  TITLE  HERE</vt:lpstr>
      <vt:lpstr>PowerPoint 演示文稿</vt:lpstr>
      <vt:lpstr>PowerPoint 演示文稿</vt:lpstr>
      <vt:lpstr>PowerPoint 演示文稿</vt:lpstr>
      <vt:lpstr>SOMETIMES I MUST DRIVE FAR.</vt:lpstr>
      <vt:lpstr>PowerPoint 演示文稿</vt:lpstr>
      <vt:lpstr>YOUR  TITLE  HERE</vt:lpstr>
      <vt:lpstr>YOUR  TITLE  HERE</vt:lpstr>
      <vt:lpstr>YOUR  TITLE  HERE</vt:lpstr>
      <vt:lpstr>PowerPoint 演示文稿</vt:lpstr>
      <vt:lpstr>SOMETIMES I MUST DRIVE FAR.</vt:lpstr>
      <vt:lpstr>PowerPoint 演示文稿</vt:lpstr>
      <vt:lpstr>PowerPoint 演示文稿</vt:lpstr>
      <vt:lpstr>PowerPoint 演示文稿</vt:lpstr>
      <vt:lpstr>YOUR  TITLE  HERE</vt:lpstr>
      <vt:lpstr>YOUR  TITLE  HERE</vt:lpstr>
      <vt:lpstr>BRING ME FOR AWAY.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 Ann</dc:creator>
  <cp:lastModifiedBy>Administrator</cp:lastModifiedBy>
  <cp:revision>54</cp:revision>
  <dcterms:created xsi:type="dcterms:W3CDTF">2016-09-29T13:41:00Z</dcterms:created>
  <dcterms:modified xsi:type="dcterms:W3CDTF">2018-04-24T07:36:02Z</dcterms:modified>
</cp:coreProperties>
</file>