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116"/>
    <a:srgbClr val="2A05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10" d="100"/>
          <a:sy n="110" d="100"/>
        </p:scale>
        <p:origin x="5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977347-ACBD-44F1-8570-3A0D2A74D6B4}" type="datetimeFigureOut">
              <a:rPr lang="zh-CN" altLang="en-US" smtClean="0"/>
              <a:t>2018/4/3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92996-F363-4293-AC63-7DC6D3CCED65}" type="slidenum">
              <a:rPr lang="zh-CN" altLang="en-US" smtClean="0"/>
              <a:t>‹#›</a:t>
            </a:fld>
            <a:endParaRPr lang="zh-CN" altLang="en-US"/>
          </a:p>
        </p:txBody>
      </p:sp>
    </p:spTree>
    <p:extLst>
      <p:ext uri="{BB962C8B-B14F-4D97-AF65-F5344CB8AC3E}">
        <p14:creationId xmlns:p14="http://schemas.microsoft.com/office/powerpoint/2010/main" val="3510309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992996-F363-4293-AC63-7DC6D3CCED65}" type="slidenum">
              <a:rPr lang="zh-CN" altLang="en-US" smtClean="0"/>
              <a:t>1</a:t>
            </a:fld>
            <a:endParaRPr lang="zh-CN" altLang="en-US"/>
          </a:p>
        </p:txBody>
      </p:sp>
    </p:spTree>
    <p:extLst>
      <p:ext uri="{BB962C8B-B14F-4D97-AF65-F5344CB8AC3E}">
        <p14:creationId xmlns:p14="http://schemas.microsoft.com/office/powerpoint/2010/main" val="188817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10</a:t>
            </a:fld>
            <a:endParaRPr lang="zh-CN" altLang="en-US"/>
          </a:p>
        </p:txBody>
      </p:sp>
    </p:spTree>
    <p:extLst>
      <p:ext uri="{BB962C8B-B14F-4D97-AF65-F5344CB8AC3E}">
        <p14:creationId xmlns:p14="http://schemas.microsoft.com/office/powerpoint/2010/main" val="3903780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11</a:t>
            </a:fld>
            <a:endParaRPr lang="zh-CN" altLang="en-US"/>
          </a:p>
        </p:txBody>
      </p:sp>
    </p:spTree>
    <p:extLst>
      <p:ext uri="{BB962C8B-B14F-4D97-AF65-F5344CB8AC3E}">
        <p14:creationId xmlns:p14="http://schemas.microsoft.com/office/powerpoint/2010/main" val="1865225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12</a:t>
            </a:fld>
            <a:endParaRPr lang="zh-CN" altLang="en-US"/>
          </a:p>
        </p:txBody>
      </p:sp>
    </p:spTree>
    <p:extLst>
      <p:ext uri="{BB962C8B-B14F-4D97-AF65-F5344CB8AC3E}">
        <p14:creationId xmlns:p14="http://schemas.microsoft.com/office/powerpoint/2010/main" val="839007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13</a:t>
            </a:fld>
            <a:endParaRPr lang="zh-CN" altLang="en-US"/>
          </a:p>
        </p:txBody>
      </p:sp>
    </p:spTree>
    <p:extLst>
      <p:ext uri="{BB962C8B-B14F-4D97-AF65-F5344CB8AC3E}">
        <p14:creationId xmlns:p14="http://schemas.microsoft.com/office/powerpoint/2010/main" val="1629286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14</a:t>
            </a:fld>
            <a:endParaRPr lang="zh-CN" altLang="en-US"/>
          </a:p>
        </p:txBody>
      </p:sp>
    </p:spTree>
    <p:extLst>
      <p:ext uri="{BB962C8B-B14F-4D97-AF65-F5344CB8AC3E}">
        <p14:creationId xmlns:p14="http://schemas.microsoft.com/office/powerpoint/2010/main" val="1046401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15</a:t>
            </a:fld>
            <a:endParaRPr lang="zh-CN" altLang="en-US"/>
          </a:p>
        </p:txBody>
      </p:sp>
    </p:spTree>
    <p:extLst>
      <p:ext uri="{BB962C8B-B14F-4D97-AF65-F5344CB8AC3E}">
        <p14:creationId xmlns:p14="http://schemas.microsoft.com/office/powerpoint/2010/main" val="463876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16</a:t>
            </a:fld>
            <a:endParaRPr lang="zh-CN" altLang="en-US"/>
          </a:p>
        </p:txBody>
      </p:sp>
    </p:spTree>
    <p:extLst>
      <p:ext uri="{BB962C8B-B14F-4D97-AF65-F5344CB8AC3E}">
        <p14:creationId xmlns:p14="http://schemas.microsoft.com/office/powerpoint/2010/main" val="362121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17</a:t>
            </a:fld>
            <a:endParaRPr lang="zh-CN" altLang="en-US"/>
          </a:p>
        </p:txBody>
      </p:sp>
    </p:spTree>
    <p:extLst>
      <p:ext uri="{BB962C8B-B14F-4D97-AF65-F5344CB8AC3E}">
        <p14:creationId xmlns:p14="http://schemas.microsoft.com/office/powerpoint/2010/main" val="3698305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18</a:t>
            </a:fld>
            <a:endParaRPr lang="zh-CN" altLang="en-US"/>
          </a:p>
        </p:txBody>
      </p:sp>
    </p:spTree>
    <p:extLst>
      <p:ext uri="{BB962C8B-B14F-4D97-AF65-F5344CB8AC3E}">
        <p14:creationId xmlns:p14="http://schemas.microsoft.com/office/powerpoint/2010/main" val="1842152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19</a:t>
            </a:fld>
            <a:endParaRPr lang="zh-CN" altLang="en-US"/>
          </a:p>
        </p:txBody>
      </p:sp>
    </p:spTree>
    <p:extLst>
      <p:ext uri="{BB962C8B-B14F-4D97-AF65-F5344CB8AC3E}">
        <p14:creationId xmlns:p14="http://schemas.microsoft.com/office/powerpoint/2010/main" val="384338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a:t>
            </a:fld>
            <a:endParaRPr lang="zh-CN" altLang="en-US"/>
          </a:p>
        </p:txBody>
      </p:sp>
    </p:spTree>
    <p:extLst>
      <p:ext uri="{BB962C8B-B14F-4D97-AF65-F5344CB8AC3E}">
        <p14:creationId xmlns:p14="http://schemas.microsoft.com/office/powerpoint/2010/main" val="866873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20</a:t>
            </a:fld>
            <a:endParaRPr lang="zh-CN" altLang="en-US"/>
          </a:p>
        </p:txBody>
      </p:sp>
    </p:spTree>
    <p:extLst>
      <p:ext uri="{BB962C8B-B14F-4D97-AF65-F5344CB8AC3E}">
        <p14:creationId xmlns:p14="http://schemas.microsoft.com/office/powerpoint/2010/main" val="2280709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21</a:t>
            </a:fld>
            <a:endParaRPr lang="zh-CN" altLang="en-US"/>
          </a:p>
        </p:txBody>
      </p:sp>
    </p:spTree>
    <p:extLst>
      <p:ext uri="{BB962C8B-B14F-4D97-AF65-F5344CB8AC3E}">
        <p14:creationId xmlns:p14="http://schemas.microsoft.com/office/powerpoint/2010/main" val="989416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22</a:t>
            </a:fld>
            <a:endParaRPr lang="zh-CN" altLang="en-US"/>
          </a:p>
        </p:txBody>
      </p:sp>
    </p:spTree>
    <p:extLst>
      <p:ext uri="{BB962C8B-B14F-4D97-AF65-F5344CB8AC3E}">
        <p14:creationId xmlns:p14="http://schemas.microsoft.com/office/powerpoint/2010/main" val="4254528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23</a:t>
            </a:fld>
            <a:endParaRPr lang="zh-CN" altLang="en-US"/>
          </a:p>
        </p:txBody>
      </p:sp>
    </p:spTree>
    <p:extLst>
      <p:ext uri="{BB962C8B-B14F-4D97-AF65-F5344CB8AC3E}">
        <p14:creationId xmlns:p14="http://schemas.microsoft.com/office/powerpoint/2010/main" val="3716272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24</a:t>
            </a:fld>
            <a:endParaRPr lang="zh-CN" altLang="en-US"/>
          </a:p>
        </p:txBody>
      </p:sp>
    </p:spTree>
    <p:extLst>
      <p:ext uri="{BB962C8B-B14F-4D97-AF65-F5344CB8AC3E}">
        <p14:creationId xmlns:p14="http://schemas.microsoft.com/office/powerpoint/2010/main" val="824559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25</a:t>
            </a:fld>
            <a:endParaRPr lang="zh-CN" altLang="en-US"/>
          </a:p>
        </p:txBody>
      </p:sp>
    </p:spTree>
    <p:extLst>
      <p:ext uri="{BB962C8B-B14F-4D97-AF65-F5344CB8AC3E}">
        <p14:creationId xmlns:p14="http://schemas.microsoft.com/office/powerpoint/2010/main" val="91150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26</a:t>
            </a:fld>
            <a:endParaRPr lang="zh-CN" altLang="en-US"/>
          </a:p>
        </p:txBody>
      </p:sp>
    </p:spTree>
    <p:extLst>
      <p:ext uri="{BB962C8B-B14F-4D97-AF65-F5344CB8AC3E}">
        <p14:creationId xmlns:p14="http://schemas.microsoft.com/office/powerpoint/2010/main" val="2213368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27</a:t>
            </a:fld>
            <a:endParaRPr lang="zh-CN" altLang="en-US"/>
          </a:p>
        </p:txBody>
      </p:sp>
    </p:spTree>
    <p:extLst>
      <p:ext uri="{BB962C8B-B14F-4D97-AF65-F5344CB8AC3E}">
        <p14:creationId xmlns:p14="http://schemas.microsoft.com/office/powerpoint/2010/main" val="3247731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3</a:t>
            </a:fld>
            <a:endParaRPr lang="zh-CN" altLang="en-US"/>
          </a:p>
        </p:txBody>
      </p:sp>
    </p:spTree>
    <p:extLst>
      <p:ext uri="{BB962C8B-B14F-4D97-AF65-F5344CB8AC3E}">
        <p14:creationId xmlns:p14="http://schemas.microsoft.com/office/powerpoint/2010/main" val="1769054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4</a:t>
            </a:fld>
            <a:endParaRPr lang="zh-CN" altLang="en-US"/>
          </a:p>
        </p:txBody>
      </p:sp>
    </p:spTree>
    <p:extLst>
      <p:ext uri="{BB962C8B-B14F-4D97-AF65-F5344CB8AC3E}">
        <p14:creationId xmlns:p14="http://schemas.microsoft.com/office/powerpoint/2010/main" val="1371767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5</a:t>
            </a:fld>
            <a:endParaRPr lang="zh-CN" altLang="en-US"/>
          </a:p>
        </p:txBody>
      </p:sp>
    </p:spTree>
    <p:extLst>
      <p:ext uri="{BB962C8B-B14F-4D97-AF65-F5344CB8AC3E}">
        <p14:creationId xmlns:p14="http://schemas.microsoft.com/office/powerpoint/2010/main" val="1161421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6</a:t>
            </a:fld>
            <a:endParaRPr lang="zh-CN" altLang="en-US"/>
          </a:p>
        </p:txBody>
      </p:sp>
    </p:spTree>
    <p:extLst>
      <p:ext uri="{BB962C8B-B14F-4D97-AF65-F5344CB8AC3E}">
        <p14:creationId xmlns:p14="http://schemas.microsoft.com/office/powerpoint/2010/main" val="3355142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7</a:t>
            </a:fld>
            <a:endParaRPr lang="zh-CN" altLang="en-US"/>
          </a:p>
        </p:txBody>
      </p:sp>
    </p:spTree>
    <p:extLst>
      <p:ext uri="{BB962C8B-B14F-4D97-AF65-F5344CB8AC3E}">
        <p14:creationId xmlns:p14="http://schemas.microsoft.com/office/powerpoint/2010/main" val="3607424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8</a:t>
            </a:fld>
            <a:endParaRPr lang="zh-CN" altLang="en-US"/>
          </a:p>
        </p:txBody>
      </p:sp>
    </p:spTree>
    <p:extLst>
      <p:ext uri="{BB962C8B-B14F-4D97-AF65-F5344CB8AC3E}">
        <p14:creationId xmlns:p14="http://schemas.microsoft.com/office/powerpoint/2010/main" val="442976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t>9</a:t>
            </a:fld>
            <a:endParaRPr lang="zh-CN" altLang="en-US"/>
          </a:p>
        </p:txBody>
      </p:sp>
    </p:spTree>
    <p:extLst>
      <p:ext uri="{BB962C8B-B14F-4D97-AF65-F5344CB8AC3E}">
        <p14:creationId xmlns:p14="http://schemas.microsoft.com/office/powerpoint/2010/main" val="181096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5F39F45-08B9-40D9-A694-AD21725EC28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792CEDE-7F56-406C-AA90-25950C51D5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23E27CF4-FFFB-4E86-8285-BA2688876442}"/>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280F841F-48E1-484C-9795-48D932AE51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2D0BD3F-486C-4A6A-A210-F354D77936EE}"/>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2460582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5D0DDA-B846-454F-BA52-D9A7E064D89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9A0DC61-0426-4F2B-98D7-C72F404EDAC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118336F-330D-4040-9DC7-886A98F21E40}"/>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44537464-29C6-4159-A15B-596D0CCE84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1CF7ACB-17E9-48DB-A1FF-33B5F6F5E572}"/>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222139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AF61DCD-42D2-42D8-A64D-A059574198B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933C7F8-B5D1-4972-979B-24DED940D02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5A30031-2D60-4278-A683-6145C5417859}"/>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3BC4DB85-33F2-487B-B6C2-FDCA13D678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66A4E51-326D-4192-BF77-D39D6D5F5493}"/>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636913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F89822-CB06-4E34-8CEB-0BA9058679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81675BB-A1FE-4D77-9BFE-60B9F0DBFF4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7DD0B45-288E-47FD-A5CD-B9D956C1A970}"/>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C705ACAB-EA0F-4F76-9E7A-7D77634477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C4CFA43-A1C7-4951-8271-4FE44B19AF46}"/>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29248989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4BD388-8420-4087-A9A6-926D1BA80D8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1C89095-F332-43EA-9DCF-B1F59A5BB6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E2B374E-2685-4FC6-A350-0E06C6B5CC10}"/>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A82D218F-FEFE-4DD3-939D-89764D76B4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1E98E11-A2AD-42AB-B202-D48552E6DA05}"/>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22209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B39186-FBC6-4EEC-BB8E-0B1A334F25F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CC1A395-3A96-42BE-9554-F8EC3FF28F1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0545CD48-5FB8-4A78-8BEC-33F33AF96AD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7A7577A-D942-43CF-A73E-BABE2AF7080D}"/>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F01BBCFD-7E18-4388-A222-57AA71C925A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8C277B7-BA5C-4FDC-B0D5-12F0345E9729}"/>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418240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E25D0B-D740-47F7-A65E-348E21695C5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7EA91F2-A780-4486-B6AB-18CC74CE61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9039861-B950-48AE-A077-6BF60F09AB8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882A051-541F-47A7-8189-FB676D3E8F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28E1855-E1FE-4838-8AFB-AE0B1C4923A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A09F91F-4B0B-4216-B248-DC1F418DA071}"/>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8" name="页脚占位符 7">
            <a:extLst>
              <a:ext uri="{FF2B5EF4-FFF2-40B4-BE49-F238E27FC236}">
                <a16:creationId xmlns:a16="http://schemas.microsoft.com/office/drawing/2014/main" xmlns="" id="{87C48B28-FBB6-40C5-B140-46249972664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E194F69-5AFC-4365-8E5C-9C2452C413AD}"/>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1689043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9085A8-832B-41E2-9A10-DBB81CADEBC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33168A4-06A6-41F5-A72C-309A6023E582}"/>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4" name="页脚占位符 3">
            <a:extLst>
              <a:ext uri="{FF2B5EF4-FFF2-40B4-BE49-F238E27FC236}">
                <a16:creationId xmlns:a16="http://schemas.microsoft.com/office/drawing/2014/main" xmlns="" id="{BE815097-92E6-4338-A474-39E08BD6180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D60AAC4-D35C-433D-8B76-B3C00785D975}"/>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3480334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06F0A79-43A9-4363-92A7-23EFDF85DA6E}"/>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3" name="页脚占位符 2">
            <a:extLst>
              <a:ext uri="{FF2B5EF4-FFF2-40B4-BE49-F238E27FC236}">
                <a16:creationId xmlns:a16="http://schemas.microsoft.com/office/drawing/2014/main" xmlns="" id="{6737DF10-41D6-45AE-A520-F68B58D05B4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0B8404D-8D9B-48EC-8768-B020F73118D5}"/>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1012915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878EDD-A677-43BC-899D-A17AFDCABD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8C09488-FF5A-4D7A-8CFB-E5EB364146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0528AC7-9E29-42D2-88EA-1BDA53A626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658352E-00E7-4B19-AF2E-3979C3FD7E6B}"/>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FC93F3D6-4337-4195-B7EF-AA487462CC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B838452-26DB-42A6-AC7B-F9A82A158EC3}"/>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2163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EDBEA0-C335-435A-8A4B-354F940F66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206A2F4-18D1-48DE-96C9-9A1A6329EC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E6E0FC0-37B5-46A1-A79F-F2BBD662E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0EBC14D-D06B-41EE-A904-80AEFD085756}"/>
              </a:ext>
            </a:extLst>
          </p:cNvPr>
          <p:cNvSpPr>
            <a:spLocks noGrp="1"/>
          </p:cNvSpPr>
          <p:nvPr>
            <p:ph type="dt" sz="half" idx="10"/>
          </p:nvPr>
        </p:nvSpPr>
        <p:spPr/>
        <p:txBody>
          <a:bodyPr/>
          <a:lstStyle/>
          <a:p>
            <a:fld id="{7E690F17-03B0-4F49-A690-9FF590320072}"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D43B2F41-C6F6-4055-AF68-F3807A51C6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F49DAE3-8213-4715-AB84-65DD7E7FAF1A}"/>
              </a:ext>
            </a:extLst>
          </p:cNvPr>
          <p:cNvSpPr>
            <a:spLocks noGrp="1"/>
          </p:cNvSpPr>
          <p:nvPr>
            <p:ph type="sldNum" sz="quarter" idx="12"/>
          </p:nvPr>
        </p:nvSpPr>
        <p:spPr/>
        <p:txBody>
          <a:body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615737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B226D9E-8114-4A25-B037-5F8FDCD719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A9E44FE-A3F4-4F09-BCE3-B8C2EA3C11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F1FCEF1-7DC0-4921-A910-6D2E149419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690F17-03B0-4F49-A690-9FF590320072}"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3E6D1152-2A95-419A-92A6-BD9D4E0E16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34E5246-BDB5-434A-9E11-7949516423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40F35C-0172-4455-B03C-D5C9FEABEA8B}" type="slidenum">
              <a:rPr lang="zh-CN" altLang="en-US" smtClean="0"/>
              <a:t>‹#›</a:t>
            </a:fld>
            <a:endParaRPr lang="zh-CN" altLang="en-US"/>
          </a:p>
        </p:txBody>
      </p:sp>
    </p:spTree>
    <p:extLst>
      <p:ext uri="{BB962C8B-B14F-4D97-AF65-F5344CB8AC3E}">
        <p14:creationId xmlns:p14="http://schemas.microsoft.com/office/powerpoint/2010/main" val="419206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94F4D92-7D8F-4D1D-84FB-9275554AAB57}"/>
              </a:ext>
            </a:extLst>
          </p:cNvPr>
          <p:cNvPicPr>
            <a:picLocks noChangeAspect="1"/>
          </p:cNvPicPr>
          <p:nvPr/>
        </p:nvPicPr>
        <p:blipFill rotWithShape="1">
          <a:blip r:embed="rId5"/>
          <a:srcRect l="60416" r="-1"/>
          <a:stretch/>
        </p:blipFill>
        <p:spPr>
          <a:xfrm>
            <a:off x="0" y="0"/>
            <a:ext cx="2714744" cy="6858000"/>
          </a:xfrm>
          <a:prstGeom prst="rect">
            <a:avLst/>
          </a:prstGeom>
          <a:effectLst>
            <a:outerShdw blurRad="50800" dist="38100" algn="l" rotWithShape="0">
              <a:prstClr val="black">
                <a:alpha val="40000"/>
              </a:prstClr>
            </a:outerShdw>
          </a:effectLst>
        </p:spPr>
      </p:pic>
      <p:pic>
        <p:nvPicPr>
          <p:cNvPr id="12" name="图片 11">
            <a:extLst>
              <a:ext uri="{FF2B5EF4-FFF2-40B4-BE49-F238E27FC236}">
                <a16:creationId xmlns:a16="http://schemas.microsoft.com/office/drawing/2014/main" xmlns="" id="{D8AA4F0C-EA7A-4E68-B927-4C9B2088344A}"/>
              </a:ext>
            </a:extLst>
          </p:cNvPr>
          <p:cNvPicPr>
            <a:picLocks noChangeAspect="1"/>
          </p:cNvPicPr>
          <p:nvPr/>
        </p:nvPicPr>
        <p:blipFill rotWithShape="1">
          <a:blip r:embed="rId5"/>
          <a:srcRect l="60416" r="-1"/>
          <a:stretch/>
        </p:blipFill>
        <p:spPr>
          <a:xfrm flipH="1">
            <a:off x="9477257" y="0"/>
            <a:ext cx="2714744" cy="6858000"/>
          </a:xfrm>
          <a:prstGeom prst="rect">
            <a:avLst/>
          </a:prstGeom>
          <a:effectLst>
            <a:outerShdw blurRad="50800" dist="38100" algn="l" rotWithShape="0">
              <a:prstClr val="black">
                <a:alpha val="40000"/>
              </a:prstClr>
            </a:outerShdw>
          </a:effectLst>
        </p:spPr>
      </p:pic>
      <p:sp>
        <p:nvSpPr>
          <p:cNvPr id="8" name="文本框 7">
            <a:extLst>
              <a:ext uri="{FF2B5EF4-FFF2-40B4-BE49-F238E27FC236}">
                <a16:creationId xmlns:a16="http://schemas.microsoft.com/office/drawing/2014/main" xmlns="" id="{B3614E0E-51E4-484D-BEBB-9DDB1C676DD8}"/>
              </a:ext>
            </a:extLst>
          </p:cNvPr>
          <p:cNvSpPr txBox="1"/>
          <p:nvPr/>
        </p:nvSpPr>
        <p:spPr>
          <a:xfrm>
            <a:off x="3506527" y="2172200"/>
            <a:ext cx="5121915" cy="2554545"/>
          </a:xfrm>
          <a:prstGeom prst="rect">
            <a:avLst/>
          </a:prstGeom>
          <a:noFill/>
        </p:spPr>
        <p:txBody>
          <a:bodyPr wrap="none" rtlCol="0" anchor="ctr">
            <a:spAutoFit/>
          </a:bodyPr>
          <a:lstStyle/>
          <a:p>
            <a:pPr algn="ctr"/>
            <a:r>
              <a:rPr lang="zh-CN" altLang="en-US"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创意中国风</a:t>
            </a:r>
            <a:endParaRPr lang="en-US" altLang="zh-CN"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endParaRPr>
          </a:p>
          <a:p>
            <a:pPr algn="ctr"/>
            <a:r>
              <a:rPr lang="zh-CN" altLang="en-US"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演示模板</a:t>
            </a:r>
          </a:p>
        </p:txBody>
      </p:sp>
      <p:sp>
        <p:nvSpPr>
          <p:cNvPr id="11" name="文本框 10">
            <a:extLst>
              <a:ext uri="{FF2B5EF4-FFF2-40B4-BE49-F238E27FC236}">
                <a16:creationId xmlns:a16="http://schemas.microsoft.com/office/drawing/2014/main" xmlns="" id="{6025A670-AFC2-41F3-8A60-C3836F90601A}"/>
              </a:ext>
            </a:extLst>
          </p:cNvPr>
          <p:cNvSpPr txBox="1"/>
          <p:nvPr/>
        </p:nvSpPr>
        <p:spPr>
          <a:xfrm>
            <a:off x="3640567" y="1867905"/>
            <a:ext cx="5044907" cy="369332"/>
          </a:xfrm>
          <a:prstGeom prst="rect">
            <a:avLst/>
          </a:prstGeom>
          <a:noFill/>
        </p:spPr>
        <p:txBody>
          <a:bodyPr wrap="none" rtlCol="0" anchor="ctr">
            <a:spAutoFit/>
          </a:bodyPr>
          <a:lstStyle/>
          <a:p>
            <a:pPr algn="ctr"/>
            <a:r>
              <a:rPr lang="en-US" altLang="zh-CN" spc="300" dirty="0">
                <a:solidFill>
                  <a:schemeClr val="bg2">
                    <a:lumMod val="90000"/>
                  </a:schemeClr>
                </a:solidFill>
                <a:latin typeface="Malgun Gothic" panose="020B0503020000020004" pitchFamily="34" charset="-127"/>
                <a:ea typeface="Malgun Gothic" panose="020B0503020000020004" pitchFamily="34" charset="-127"/>
              </a:rPr>
              <a:t>CHINESE CHARACTERISTICS THEME</a:t>
            </a:r>
            <a:endParaRPr lang="zh-CN" altLang="en-US" spc="300" dirty="0">
              <a:solidFill>
                <a:schemeClr val="bg2">
                  <a:lumMod val="90000"/>
                </a:schemeClr>
              </a:solidFill>
              <a:latin typeface="Malgun Gothic" panose="020B0503020000020004" pitchFamily="34" charset="-127"/>
              <a:ea typeface="Malgun Gothic" panose="020B0503020000020004" pitchFamily="34" charset="-127"/>
            </a:endParaRPr>
          </a:p>
        </p:txBody>
      </p:sp>
      <p:sp>
        <p:nvSpPr>
          <p:cNvPr id="14" name="文本框 13">
            <a:extLst>
              <a:ext uri="{FF2B5EF4-FFF2-40B4-BE49-F238E27FC236}">
                <a16:creationId xmlns:a16="http://schemas.microsoft.com/office/drawing/2014/main" xmlns="" id="{B309167C-3CFE-46E3-9955-4EA97D8FB741}"/>
              </a:ext>
            </a:extLst>
          </p:cNvPr>
          <p:cNvSpPr txBox="1"/>
          <p:nvPr/>
        </p:nvSpPr>
        <p:spPr>
          <a:xfrm>
            <a:off x="4240391" y="4620764"/>
            <a:ext cx="3899850" cy="369332"/>
          </a:xfrm>
          <a:prstGeom prst="rect">
            <a:avLst/>
          </a:prstGeom>
          <a:noFill/>
        </p:spPr>
        <p:txBody>
          <a:bodyPr wrap="none" rtlCol="0" anchor="ctr">
            <a:spAutoFit/>
          </a:bodyPr>
          <a:lstStyle/>
          <a:p>
            <a:pPr algn="ctr"/>
            <a:r>
              <a:rPr lang="en-US" altLang="zh-CN" spc="600" dirty="0">
                <a:solidFill>
                  <a:schemeClr val="bg2">
                    <a:lumMod val="90000"/>
                  </a:schemeClr>
                </a:solidFill>
                <a:latin typeface="Malgun Gothic" panose="020B0503020000020004" pitchFamily="34" charset="-127"/>
                <a:ea typeface="Malgun Gothic" panose="020B0503020000020004" pitchFamily="34" charset="-127"/>
              </a:rPr>
              <a:t>DESIGNED BY ALONIC</a:t>
            </a:r>
            <a:endParaRPr lang="zh-CN" altLang="en-US" spc="600" dirty="0">
              <a:solidFill>
                <a:schemeClr val="bg2">
                  <a:lumMod val="90000"/>
                </a:schemeClr>
              </a:solidFill>
              <a:latin typeface="Malgun Gothic" panose="020B0503020000020004" pitchFamily="34" charset="-127"/>
              <a:ea typeface="Malgun Gothic" panose="020B0503020000020004" pitchFamily="34" charset="-127"/>
            </a:endParaRPr>
          </a:p>
        </p:txBody>
      </p:sp>
      <p:pic>
        <p:nvPicPr>
          <p:cNvPr id="2" name="陈悦 - 乱红(笛)">
            <a:hlinkClick r:id="" action="ppaction://media"/>
            <a:extLst>
              <a:ext uri="{FF2B5EF4-FFF2-40B4-BE49-F238E27FC236}">
                <a16:creationId xmlns:a16="http://schemas.microsoft.com/office/drawing/2014/main" xmlns="" id="{B855C58F-7E39-493F-8CA6-FB43A7F4A9C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88741" y="5415554"/>
            <a:ext cx="601575" cy="601575"/>
          </a:xfrm>
          <a:prstGeom prst="rect">
            <a:avLst/>
          </a:prstGeom>
        </p:spPr>
      </p:pic>
    </p:spTree>
    <p:extLst>
      <p:ext uri="{BB962C8B-B14F-4D97-AF65-F5344CB8AC3E}">
        <p14:creationId xmlns:p14="http://schemas.microsoft.com/office/powerpoint/2010/main" val="1606563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Effect transition="in" filter="fade">
                                      <p:cBhvr>
                                        <p:cTn id="12" dur="1000"/>
                                        <p:tgtEl>
                                          <p:spTgt spid="8"/>
                                        </p:tgtEl>
                                      </p:cBhvr>
                                    </p:animEffect>
                                  </p:childTnLst>
                                </p:cTn>
                              </p:par>
                              <p:par>
                                <p:cTn id="13" presetID="42" presetClass="entr" presetSubtype="0"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75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2"/>
                </p:tgtEl>
              </p:cMediaNode>
            </p:audio>
          </p:childTnLst>
        </p:cTn>
      </p:par>
    </p:tnLst>
    <p:bldLst>
      <p:bldP spid="8" grpId="0"/>
      <p:bldP spid="11"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B5D8E1A-0EDE-4858-B802-AFFF0B878F59}"/>
              </a:ext>
            </a:extLst>
          </p:cNvPr>
          <p:cNvPicPr>
            <a:picLocks noChangeAspect="1"/>
          </p:cNvPicPr>
          <p:nvPr/>
        </p:nvPicPr>
        <p:blipFill>
          <a:blip r:embed="rId3"/>
          <a:stretch>
            <a:fillRect/>
          </a:stretch>
        </p:blipFill>
        <p:spPr>
          <a:xfrm>
            <a:off x="0" y="0"/>
            <a:ext cx="1782564" cy="720000"/>
          </a:xfrm>
          <a:prstGeom prst="rect">
            <a:avLst/>
          </a:prstGeom>
        </p:spPr>
      </p:pic>
      <p:pic>
        <p:nvPicPr>
          <p:cNvPr id="4" name="图片 3">
            <a:extLst>
              <a:ext uri="{FF2B5EF4-FFF2-40B4-BE49-F238E27FC236}">
                <a16:creationId xmlns:a16="http://schemas.microsoft.com/office/drawing/2014/main" xmlns="" id="{F38CD5C1-3B66-4F7A-AF55-A73B240920C4}"/>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5383090" y="2560227"/>
            <a:ext cx="6808910" cy="4297773"/>
          </a:xfrm>
          <a:prstGeom prst="rect">
            <a:avLst/>
          </a:prstGeom>
          <a:effectLst>
            <a:outerShdw blurRad="50800" dist="38100" dir="13500000" algn="br" rotWithShape="0">
              <a:prstClr val="black">
                <a:alpha val="40000"/>
              </a:prstClr>
            </a:outerShdw>
          </a:effectLst>
        </p:spPr>
      </p:pic>
      <p:grpSp>
        <p:nvGrpSpPr>
          <p:cNvPr id="6" name="组合 5">
            <a:extLst>
              <a:ext uri="{FF2B5EF4-FFF2-40B4-BE49-F238E27FC236}">
                <a16:creationId xmlns:a16="http://schemas.microsoft.com/office/drawing/2014/main" xmlns="" id="{67BB7078-ABD8-4FE6-817E-23DECB2287B5}"/>
              </a:ext>
            </a:extLst>
          </p:cNvPr>
          <p:cNvGrpSpPr/>
          <p:nvPr/>
        </p:nvGrpSpPr>
        <p:grpSpPr>
          <a:xfrm>
            <a:off x="1264878" y="1711986"/>
            <a:ext cx="1415772" cy="2759460"/>
            <a:chOff x="1223935" y="1572100"/>
            <a:chExt cx="1415772" cy="2759460"/>
          </a:xfrm>
        </p:grpSpPr>
        <p:pic>
          <p:nvPicPr>
            <p:cNvPr id="10" name="图片 9">
              <a:extLst>
                <a:ext uri="{FF2B5EF4-FFF2-40B4-BE49-F238E27FC236}">
                  <a16:creationId xmlns:a16="http://schemas.microsoft.com/office/drawing/2014/main" xmlns="" id="{03D78687-4644-4A31-8C2B-C2D3D1AA1112}"/>
                </a:ext>
              </a:extLst>
            </p:cNvPr>
            <p:cNvPicPr>
              <a:picLocks noChangeAspect="1"/>
            </p:cNvPicPr>
            <p:nvPr/>
          </p:nvPicPr>
          <p:blipFill rotWithShape="1">
            <a:blip r:embed="rId5"/>
            <a:srcRect l="63552" r="-1"/>
            <a:stretch/>
          </p:blipFill>
          <p:spPr>
            <a:xfrm rot="5400000" flipH="1">
              <a:off x="1735571" y="1229926"/>
              <a:ext cx="392500" cy="1076847"/>
            </a:xfrm>
            <a:prstGeom prst="rect">
              <a:avLst/>
            </a:prstGeom>
            <a:effectLst>
              <a:outerShdw blurRad="50800" dist="38100" algn="l" rotWithShape="0">
                <a:prstClr val="black">
                  <a:alpha val="40000"/>
                </a:prstClr>
              </a:outerShdw>
            </a:effectLst>
          </p:spPr>
        </p:pic>
        <p:sp>
          <p:nvSpPr>
            <p:cNvPr id="11" name="文本框 10">
              <a:extLst>
                <a:ext uri="{FF2B5EF4-FFF2-40B4-BE49-F238E27FC236}">
                  <a16:creationId xmlns:a16="http://schemas.microsoft.com/office/drawing/2014/main" xmlns="" id="{D11AF4B6-6534-4C05-8EA6-72B7F4FB0076}"/>
                </a:ext>
              </a:extLst>
            </p:cNvPr>
            <p:cNvSpPr txBox="1"/>
            <p:nvPr/>
          </p:nvSpPr>
          <p:spPr>
            <a:xfrm>
              <a:off x="1223935" y="2222906"/>
              <a:ext cx="1415772"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p:txBody>
        </p:sp>
      </p:grpSp>
      <p:grpSp>
        <p:nvGrpSpPr>
          <p:cNvPr id="7" name="组合 6">
            <a:extLst>
              <a:ext uri="{FF2B5EF4-FFF2-40B4-BE49-F238E27FC236}">
                <a16:creationId xmlns:a16="http://schemas.microsoft.com/office/drawing/2014/main" xmlns="" id="{FB4402F9-777B-4627-B4A0-C402FA2B1FD8}"/>
              </a:ext>
            </a:extLst>
          </p:cNvPr>
          <p:cNvGrpSpPr/>
          <p:nvPr/>
        </p:nvGrpSpPr>
        <p:grpSpPr>
          <a:xfrm>
            <a:off x="2881427" y="2037787"/>
            <a:ext cx="68239" cy="2107859"/>
            <a:chOff x="4800891" y="1595905"/>
            <a:chExt cx="68239" cy="2107859"/>
          </a:xfrm>
        </p:grpSpPr>
        <p:cxnSp>
          <p:nvCxnSpPr>
            <p:cNvPr id="18" name="直接连接符 17">
              <a:extLst>
                <a:ext uri="{FF2B5EF4-FFF2-40B4-BE49-F238E27FC236}">
                  <a16:creationId xmlns:a16="http://schemas.microsoft.com/office/drawing/2014/main" xmlns="" id="{AFF16416-BE20-4A27-A8DB-C6224C9CCC95}"/>
                </a:ext>
              </a:extLst>
            </p:cNvPr>
            <p:cNvCxnSpPr>
              <a:cxnSpLocks/>
            </p:cNvCxnSpPr>
            <p:nvPr/>
          </p:nvCxnSpPr>
          <p:spPr>
            <a:xfrm flipV="1">
              <a:off x="4835010" y="1595905"/>
              <a:ext cx="0" cy="903806"/>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5030F719-9471-4DC2-A69C-BC3C41A08C25}"/>
                </a:ext>
              </a:extLst>
            </p:cNvPr>
            <p:cNvSpPr/>
            <p:nvPr/>
          </p:nvSpPr>
          <p:spPr>
            <a:xfrm>
              <a:off x="4800891" y="2622535"/>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9A984A2F-6DA1-4BB1-BB55-B8B2CE3D2BC7}"/>
                </a:ext>
              </a:extLst>
            </p:cNvPr>
            <p:cNvCxnSpPr>
              <a:cxnSpLocks/>
            </p:cNvCxnSpPr>
            <p:nvPr/>
          </p:nvCxnSpPr>
          <p:spPr>
            <a:xfrm flipV="1">
              <a:off x="4830129" y="2799958"/>
              <a:ext cx="0" cy="903806"/>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xmlns="" id="{649574B7-C86D-49F5-A28A-63710CE1D6BC}"/>
              </a:ext>
            </a:extLst>
          </p:cNvPr>
          <p:cNvGrpSpPr/>
          <p:nvPr/>
        </p:nvGrpSpPr>
        <p:grpSpPr>
          <a:xfrm>
            <a:off x="3150443" y="1711986"/>
            <a:ext cx="1415772" cy="2759460"/>
            <a:chOff x="1223935" y="1572100"/>
            <a:chExt cx="1415772" cy="2759460"/>
          </a:xfrm>
        </p:grpSpPr>
        <p:pic>
          <p:nvPicPr>
            <p:cNvPr id="22" name="图片 21">
              <a:extLst>
                <a:ext uri="{FF2B5EF4-FFF2-40B4-BE49-F238E27FC236}">
                  <a16:creationId xmlns:a16="http://schemas.microsoft.com/office/drawing/2014/main" xmlns="" id="{CBAED05A-AB1F-4617-A941-03CB3CBE32CF}"/>
                </a:ext>
              </a:extLst>
            </p:cNvPr>
            <p:cNvPicPr>
              <a:picLocks noChangeAspect="1"/>
            </p:cNvPicPr>
            <p:nvPr/>
          </p:nvPicPr>
          <p:blipFill rotWithShape="1">
            <a:blip r:embed="rId5"/>
            <a:srcRect l="63552" r="-1"/>
            <a:stretch/>
          </p:blipFill>
          <p:spPr>
            <a:xfrm rot="5400000" flipH="1">
              <a:off x="1735571" y="1229926"/>
              <a:ext cx="392500" cy="1076847"/>
            </a:xfrm>
            <a:prstGeom prst="rect">
              <a:avLst/>
            </a:prstGeom>
            <a:effectLst>
              <a:outerShdw blurRad="50800" dist="38100" algn="l" rotWithShape="0">
                <a:prstClr val="black">
                  <a:alpha val="40000"/>
                </a:prstClr>
              </a:outerShdw>
            </a:effectLst>
          </p:spPr>
        </p:pic>
        <p:sp>
          <p:nvSpPr>
            <p:cNvPr id="23" name="文本框 22">
              <a:extLst>
                <a:ext uri="{FF2B5EF4-FFF2-40B4-BE49-F238E27FC236}">
                  <a16:creationId xmlns:a16="http://schemas.microsoft.com/office/drawing/2014/main" xmlns="" id="{31B2449A-BB7A-42DF-BF51-56C93C1E05A1}"/>
                </a:ext>
              </a:extLst>
            </p:cNvPr>
            <p:cNvSpPr txBox="1"/>
            <p:nvPr/>
          </p:nvSpPr>
          <p:spPr>
            <a:xfrm>
              <a:off x="1223935" y="2222906"/>
              <a:ext cx="1415772"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p:txBody>
        </p:sp>
      </p:grpSp>
      <p:grpSp>
        <p:nvGrpSpPr>
          <p:cNvPr id="24" name="组合 23">
            <a:extLst>
              <a:ext uri="{FF2B5EF4-FFF2-40B4-BE49-F238E27FC236}">
                <a16:creationId xmlns:a16="http://schemas.microsoft.com/office/drawing/2014/main" xmlns="" id="{F75B2ECE-68BC-4E4D-B00F-8F2EAF58B855}"/>
              </a:ext>
            </a:extLst>
          </p:cNvPr>
          <p:cNvGrpSpPr/>
          <p:nvPr/>
        </p:nvGrpSpPr>
        <p:grpSpPr>
          <a:xfrm>
            <a:off x="4766992" y="2037787"/>
            <a:ext cx="68239" cy="2107859"/>
            <a:chOff x="4800891" y="1595905"/>
            <a:chExt cx="68239" cy="2107859"/>
          </a:xfrm>
        </p:grpSpPr>
        <p:cxnSp>
          <p:nvCxnSpPr>
            <p:cNvPr id="25" name="直接连接符 24">
              <a:extLst>
                <a:ext uri="{FF2B5EF4-FFF2-40B4-BE49-F238E27FC236}">
                  <a16:creationId xmlns:a16="http://schemas.microsoft.com/office/drawing/2014/main" xmlns="" id="{0DF77193-B925-4188-83A8-AF15B3768F6C}"/>
                </a:ext>
              </a:extLst>
            </p:cNvPr>
            <p:cNvCxnSpPr>
              <a:cxnSpLocks/>
            </p:cNvCxnSpPr>
            <p:nvPr/>
          </p:nvCxnSpPr>
          <p:spPr>
            <a:xfrm flipV="1">
              <a:off x="4835010" y="1595905"/>
              <a:ext cx="0" cy="903806"/>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xmlns="" id="{9B46F6F4-9F3A-41C6-9E76-65412551786A}"/>
                </a:ext>
              </a:extLst>
            </p:cNvPr>
            <p:cNvSpPr/>
            <p:nvPr/>
          </p:nvSpPr>
          <p:spPr>
            <a:xfrm>
              <a:off x="4800891" y="2622535"/>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BE38EB9B-699E-4047-80B1-AC15F658A1FD}"/>
                </a:ext>
              </a:extLst>
            </p:cNvPr>
            <p:cNvCxnSpPr>
              <a:cxnSpLocks/>
            </p:cNvCxnSpPr>
            <p:nvPr/>
          </p:nvCxnSpPr>
          <p:spPr>
            <a:xfrm flipV="1">
              <a:off x="4830129" y="2799958"/>
              <a:ext cx="0" cy="903806"/>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9DB28CE-5846-4809-81D6-11407A5F5C10}"/>
              </a:ext>
            </a:extLst>
          </p:cNvPr>
          <p:cNvGrpSpPr/>
          <p:nvPr/>
        </p:nvGrpSpPr>
        <p:grpSpPr>
          <a:xfrm>
            <a:off x="5036007" y="1711986"/>
            <a:ext cx="1415772" cy="2759460"/>
            <a:chOff x="1223935" y="1572100"/>
            <a:chExt cx="1415772" cy="2759460"/>
          </a:xfrm>
        </p:grpSpPr>
        <p:pic>
          <p:nvPicPr>
            <p:cNvPr id="29" name="图片 28">
              <a:extLst>
                <a:ext uri="{FF2B5EF4-FFF2-40B4-BE49-F238E27FC236}">
                  <a16:creationId xmlns:a16="http://schemas.microsoft.com/office/drawing/2014/main" xmlns="" id="{981DDEFE-4EDA-41D8-BA32-863DF37C3F7A}"/>
                </a:ext>
              </a:extLst>
            </p:cNvPr>
            <p:cNvPicPr>
              <a:picLocks noChangeAspect="1"/>
            </p:cNvPicPr>
            <p:nvPr/>
          </p:nvPicPr>
          <p:blipFill rotWithShape="1">
            <a:blip r:embed="rId5"/>
            <a:srcRect l="63552" r="-1"/>
            <a:stretch/>
          </p:blipFill>
          <p:spPr>
            <a:xfrm rot="5400000" flipH="1">
              <a:off x="1735571" y="1229926"/>
              <a:ext cx="392500" cy="1076847"/>
            </a:xfrm>
            <a:prstGeom prst="rect">
              <a:avLst/>
            </a:prstGeom>
            <a:effectLst>
              <a:outerShdw blurRad="50800" dist="38100" algn="l" rotWithShape="0">
                <a:prstClr val="black">
                  <a:alpha val="40000"/>
                </a:prstClr>
              </a:outerShdw>
            </a:effectLst>
          </p:spPr>
        </p:pic>
        <p:sp>
          <p:nvSpPr>
            <p:cNvPr id="30" name="文本框 29">
              <a:extLst>
                <a:ext uri="{FF2B5EF4-FFF2-40B4-BE49-F238E27FC236}">
                  <a16:creationId xmlns:a16="http://schemas.microsoft.com/office/drawing/2014/main" xmlns="" id="{15E42E58-0B1F-4CDB-AE3C-DA9E784BCAA4}"/>
                </a:ext>
              </a:extLst>
            </p:cNvPr>
            <p:cNvSpPr txBox="1"/>
            <p:nvPr/>
          </p:nvSpPr>
          <p:spPr>
            <a:xfrm>
              <a:off x="1223935" y="2222906"/>
              <a:ext cx="1415772"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bg1"/>
                  </a:solidFill>
                  <a:latin typeface="汉仪意宋W" panose="00020600040101010101" pitchFamily="18" charset="-122"/>
                  <a:ea typeface="汉仪意宋W" panose="00020600040101010101" pitchFamily="18" charset="-122"/>
                </a:rPr>
                <a:t>点击输入文字</a:t>
              </a:r>
            </a:p>
          </p:txBody>
        </p:sp>
      </p:grpSp>
    </p:spTree>
    <p:extLst>
      <p:ext uri="{BB962C8B-B14F-4D97-AF65-F5344CB8AC3E}">
        <p14:creationId xmlns:p14="http://schemas.microsoft.com/office/powerpoint/2010/main" val="1068929142"/>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2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DC02FD5-AE8B-4C15-8EC7-D2F662A3C74E}"/>
              </a:ext>
            </a:extLst>
          </p:cNvPr>
          <p:cNvPicPr>
            <a:picLocks noChangeAspect="1"/>
          </p:cNvPicPr>
          <p:nvPr/>
        </p:nvPicPr>
        <p:blipFill>
          <a:blip r:embed="rId3"/>
          <a:stretch>
            <a:fillRect/>
          </a:stretch>
        </p:blipFill>
        <p:spPr>
          <a:xfrm>
            <a:off x="0" y="0"/>
            <a:ext cx="1782564" cy="720000"/>
          </a:xfrm>
          <a:prstGeom prst="rect">
            <a:avLst/>
          </a:prstGeom>
        </p:spPr>
      </p:pic>
      <p:pic>
        <p:nvPicPr>
          <p:cNvPr id="7" name="图片 6">
            <a:extLst>
              <a:ext uri="{FF2B5EF4-FFF2-40B4-BE49-F238E27FC236}">
                <a16:creationId xmlns:a16="http://schemas.microsoft.com/office/drawing/2014/main" xmlns="" id="{3890E29E-7E86-4908-9C4C-27A8D0826DE4}"/>
              </a:ext>
            </a:extLst>
          </p:cNvPr>
          <p:cNvPicPr>
            <a:picLocks noChangeAspect="1"/>
          </p:cNvPicPr>
          <p:nvPr/>
        </p:nvPicPr>
        <p:blipFill>
          <a:blip r:embed="rId4"/>
          <a:stretch>
            <a:fillRect/>
          </a:stretch>
        </p:blipFill>
        <p:spPr>
          <a:xfrm rot="16200000" flipV="1">
            <a:off x="5127008" y="-156477"/>
            <a:ext cx="1937984" cy="12104631"/>
          </a:xfrm>
          <a:prstGeom prst="rect">
            <a:avLst/>
          </a:prstGeom>
        </p:spPr>
      </p:pic>
      <p:grpSp>
        <p:nvGrpSpPr>
          <p:cNvPr id="15" name="组合 14">
            <a:extLst>
              <a:ext uri="{FF2B5EF4-FFF2-40B4-BE49-F238E27FC236}">
                <a16:creationId xmlns:a16="http://schemas.microsoft.com/office/drawing/2014/main" xmlns="" id="{26CF0B5C-5A20-4D5C-8FF6-61295C57DAF7}"/>
              </a:ext>
            </a:extLst>
          </p:cNvPr>
          <p:cNvGrpSpPr/>
          <p:nvPr/>
        </p:nvGrpSpPr>
        <p:grpSpPr>
          <a:xfrm>
            <a:off x="1782564" y="1810301"/>
            <a:ext cx="8626871" cy="3703401"/>
            <a:chOff x="1782564" y="1810301"/>
            <a:chExt cx="8626871" cy="3703401"/>
          </a:xfrm>
        </p:grpSpPr>
        <p:sp>
          <p:nvSpPr>
            <p:cNvPr id="21" name="文本框 20">
              <a:extLst>
                <a:ext uri="{FF2B5EF4-FFF2-40B4-BE49-F238E27FC236}">
                  <a16:creationId xmlns:a16="http://schemas.microsoft.com/office/drawing/2014/main" xmlns="" id="{4C7D5589-796D-43CF-9F59-C37741B3633C}"/>
                </a:ext>
              </a:extLst>
            </p:cNvPr>
            <p:cNvSpPr txBox="1"/>
            <p:nvPr/>
          </p:nvSpPr>
          <p:spPr>
            <a:xfrm>
              <a:off x="3468806" y="2461673"/>
              <a:ext cx="5254388" cy="2400657"/>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nvGrpSpPr>
            <p:cNvPr id="9" name="组合 8">
              <a:extLst>
                <a:ext uri="{FF2B5EF4-FFF2-40B4-BE49-F238E27FC236}">
                  <a16:creationId xmlns:a16="http://schemas.microsoft.com/office/drawing/2014/main" xmlns="" id="{10F9A302-0EB0-4BFA-A4DF-EF9C6B347C07}"/>
                </a:ext>
              </a:extLst>
            </p:cNvPr>
            <p:cNvGrpSpPr/>
            <p:nvPr/>
          </p:nvGrpSpPr>
          <p:grpSpPr>
            <a:xfrm>
              <a:off x="1782564" y="1810301"/>
              <a:ext cx="8626871" cy="3703401"/>
              <a:chOff x="1782564" y="1810301"/>
              <a:chExt cx="8626871" cy="3703401"/>
            </a:xfrm>
          </p:grpSpPr>
          <p:pic>
            <p:nvPicPr>
              <p:cNvPr id="18" name="图片 17">
                <a:extLst>
                  <a:ext uri="{FF2B5EF4-FFF2-40B4-BE49-F238E27FC236}">
                    <a16:creationId xmlns:a16="http://schemas.microsoft.com/office/drawing/2014/main" xmlns="" id="{7EF9B6BD-60C5-406D-851E-B5904CAB5861}"/>
                  </a:ext>
                </a:extLst>
              </p:cNvPr>
              <p:cNvPicPr>
                <a:picLocks noChangeAspect="1"/>
              </p:cNvPicPr>
              <p:nvPr/>
            </p:nvPicPr>
            <p:blipFill>
              <a:blip r:embed="rId5"/>
              <a:stretch>
                <a:fillRect/>
              </a:stretch>
            </p:blipFill>
            <p:spPr>
              <a:xfrm rot="16200000">
                <a:off x="398488" y="3194378"/>
                <a:ext cx="3703400" cy="935248"/>
              </a:xfrm>
              <a:prstGeom prst="rect">
                <a:avLst/>
              </a:prstGeom>
            </p:spPr>
          </p:pic>
          <p:pic>
            <p:nvPicPr>
              <p:cNvPr id="22" name="图片 21">
                <a:extLst>
                  <a:ext uri="{FF2B5EF4-FFF2-40B4-BE49-F238E27FC236}">
                    <a16:creationId xmlns:a16="http://schemas.microsoft.com/office/drawing/2014/main" xmlns="" id="{74ACB847-C679-4D4E-B1FA-A81CC83CA12E}"/>
                  </a:ext>
                </a:extLst>
              </p:cNvPr>
              <p:cNvPicPr>
                <a:picLocks noChangeAspect="1"/>
              </p:cNvPicPr>
              <p:nvPr/>
            </p:nvPicPr>
            <p:blipFill>
              <a:blip r:embed="rId5"/>
              <a:stretch>
                <a:fillRect/>
              </a:stretch>
            </p:blipFill>
            <p:spPr>
              <a:xfrm rot="5400000" flipH="1">
                <a:off x="8090111" y="3194377"/>
                <a:ext cx="3703400" cy="935248"/>
              </a:xfrm>
              <a:prstGeom prst="rect">
                <a:avLst/>
              </a:prstGeom>
            </p:spPr>
          </p:pic>
        </p:grpSp>
      </p:grpSp>
      <p:sp>
        <p:nvSpPr>
          <p:cNvPr id="23" name="文本框 22">
            <a:extLst>
              <a:ext uri="{FF2B5EF4-FFF2-40B4-BE49-F238E27FC236}">
                <a16:creationId xmlns:a16="http://schemas.microsoft.com/office/drawing/2014/main" xmlns="" id="{6530F149-030A-433E-B0BE-EBC264927110}"/>
              </a:ext>
            </a:extLst>
          </p:cNvPr>
          <p:cNvSpPr txBox="1"/>
          <p:nvPr/>
        </p:nvSpPr>
        <p:spPr>
          <a:xfrm>
            <a:off x="4772561" y="1272051"/>
            <a:ext cx="2646878" cy="830997"/>
          </a:xfrm>
          <a:prstGeom prst="rect">
            <a:avLst/>
          </a:prstGeom>
          <a:noFill/>
        </p:spPr>
        <p:txBody>
          <a:bodyPr vert="horz" wrap="none" rtlCol="0" anchor="ctr">
            <a:spAutoFit/>
          </a:bodyPr>
          <a:lstStyle/>
          <a:p>
            <a:pPr algn="just"/>
            <a:r>
              <a:rPr lang="zh-CN" altLang="en-US" sz="48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spTree>
    <p:extLst>
      <p:ext uri="{BB962C8B-B14F-4D97-AF65-F5344CB8AC3E}">
        <p14:creationId xmlns:p14="http://schemas.microsoft.com/office/powerpoint/2010/main" val="3024339585"/>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16" presetClass="entr" presetSubtype="37"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barn(outVertical)">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DC02FD5-AE8B-4C15-8EC7-D2F662A3C74E}"/>
              </a:ext>
            </a:extLst>
          </p:cNvPr>
          <p:cNvPicPr>
            <a:picLocks noChangeAspect="1"/>
          </p:cNvPicPr>
          <p:nvPr/>
        </p:nvPicPr>
        <p:blipFill>
          <a:blip r:embed="rId3"/>
          <a:stretch>
            <a:fillRect/>
          </a:stretch>
        </p:blipFill>
        <p:spPr>
          <a:xfrm>
            <a:off x="0" y="0"/>
            <a:ext cx="1782564" cy="720000"/>
          </a:xfrm>
          <a:prstGeom prst="rect">
            <a:avLst/>
          </a:prstGeom>
        </p:spPr>
      </p:pic>
      <p:pic>
        <p:nvPicPr>
          <p:cNvPr id="2" name="图片 1">
            <a:extLst>
              <a:ext uri="{FF2B5EF4-FFF2-40B4-BE49-F238E27FC236}">
                <a16:creationId xmlns:a16="http://schemas.microsoft.com/office/drawing/2014/main" xmlns="" id="{471A5C05-3796-436F-A3EF-25C87F4CB3FE}"/>
              </a:ext>
            </a:extLst>
          </p:cNvPr>
          <p:cNvPicPr>
            <a:picLocks noChangeAspect="1"/>
          </p:cNvPicPr>
          <p:nvPr/>
        </p:nvPicPr>
        <p:blipFill>
          <a:blip r:embed="rId4"/>
          <a:stretch>
            <a:fillRect/>
          </a:stretch>
        </p:blipFill>
        <p:spPr>
          <a:xfrm rot="16200000">
            <a:off x="7342058" y="555686"/>
            <a:ext cx="5405628" cy="4294256"/>
          </a:xfrm>
          <a:prstGeom prst="rect">
            <a:avLst/>
          </a:prstGeom>
        </p:spPr>
      </p:pic>
      <p:grpSp>
        <p:nvGrpSpPr>
          <p:cNvPr id="15" name="组合 14">
            <a:extLst>
              <a:ext uri="{FF2B5EF4-FFF2-40B4-BE49-F238E27FC236}">
                <a16:creationId xmlns:a16="http://schemas.microsoft.com/office/drawing/2014/main" xmlns="" id="{D26AAD46-9DCF-413B-9696-DC838912F294}"/>
              </a:ext>
            </a:extLst>
          </p:cNvPr>
          <p:cNvGrpSpPr/>
          <p:nvPr/>
        </p:nvGrpSpPr>
        <p:grpSpPr>
          <a:xfrm>
            <a:off x="1782564" y="1566170"/>
            <a:ext cx="5927388" cy="1066493"/>
            <a:chOff x="1970357" y="1366065"/>
            <a:chExt cx="5927388" cy="1066493"/>
          </a:xfrm>
        </p:grpSpPr>
        <p:grpSp>
          <p:nvGrpSpPr>
            <p:cNvPr id="8" name="组合 7">
              <a:extLst>
                <a:ext uri="{FF2B5EF4-FFF2-40B4-BE49-F238E27FC236}">
                  <a16:creationId xmlns:a16="http://schemas.microsoft.com/office/drawing/2014/main" xmlns="" id="{D7C7C8B2-8907-4B9E-B44E-D92D106678A9}"/>
                </a:ext>
              </a:extLst>
            </p:cNvPr>
            <p:cNvGrpSpPr/>
            <p:nvPr/>
          </p:nvGrpSpPr>
          <p:grpSpPr>
            <a:xfrm>
              <a:off x="3033815" y="2364319"/>
              <a:ext cx="4714457" cy="68239"/>
              <a:chOff x="2470245" y="2602067"/>
              <a:chExt cx="4714457" cy="68239"/>
            </a:xfrm>
          </p:grpSpPr>
          <p:sp>
            <p:nvSpPr>
              <p:cNvPr id="12" name="椭圆 11">
                <a:extLst>
                  <a:ext uri="{FF2B5EF4-FFF2-40B4-BE49-F238E27FC236}">
                    <a16:creationId xmlns:a16="http://schemas.microsoft.com/office/drawing/2014/main" xmlns="" id="{CC42FF3C-5A49-435A-9BE3-EAE33B7B527C}"/>
                  </a:ext>
                </a:extLst>
              </p:cNvPr>
              <p:cNvSpPr/>
              <p:nvPr/>
            </p:nvSpPr>
            <p:spPr>
              <a:xfrm rot="5400000">
                <a:off x="4807719" y="2602067"/>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xmlns="" id="{81182513-5CFB-4EC2-A263-C16E576C5695}"/>
                  </a:ext>
                </a:extLst>
              </p:cNvPr>
              <p:cNvCxnSpPr>
                <a:cxnSpLocks/>
              </p:cNvCxnSpPr>
              <p:nvPr/>
            </p:nvCxnSpPr>
            <p:spPr>
              <a:xfrm>
                <a:off x="2470245"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A97A267-CD32-4D9B-B466-7924ECDB220D}"/>
                  </a:ext>
                </a:extLst>
              </p:cNvPr>
              <p:cNvCxnSpPr>
                <a:cxnSpLocks/>
              </p:cNvCxnSpPr>
              <p:nvPr/>
            </p:nvCxnSpPr>
            <p:spPr>
              <a:xfrm>
                <a:off x="4956412"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968979F6-62AF-49F2-8618-1991268E6D05}"/>
                </a:ext>
              </a:extLst>
            </p:cNvPr>
            <p:cNvGrpSpPr/>
            <p:nvPr/>
          </p:nvGrpSpPr>
          <p:grpSpPr>
            <a:xfrm>
              <a:off x="1970357" y="1366065"/>
              <a:ext cx="5927388" cy="861774"/>
              <a:chOff x="1970357" y="1366065"/>
              <a:chExt cx="5927388" cy="861774"/>
            </a:xfrm>
          </p:grpSpPr>
          <p:sp>
            <p:nvSpPr>
              <p:cNvPr id="9" name="文本框 8">
                <a:extLst>
                  <a:ext uri="{FF2B5EF4-FFF2-40B4-BE49-F238E27FC236}">
                    <a16:creationId xmlns:a16="http://schemas.microsoft.com/office/drawing/2014/main" xmlns="" id="{8F128333-494E-432D-8C87-D7ED1D205AE1}"/>
                  </a:ext>
                </a:extLst>
              </p:cNvPr>
              <p:cNvSpPr txBox="1"/>
              <p:nvPr/>
            </p:nvSpPr>
            <p:spPr>
              <a:xfrm>
                <a:off x="2884343" y="1366065"/>
                <a:ext cx="5013402" cy="861774"/>
              </a:xfrm>
              <a:prstGeom prst="rect">
                <a:avLst/>
              </a:prstGeom>
              <a:noFill/>
            </p:spPr>
            <p:txBody>
              <a:bodyPr wrap="square" rtlCol="0" anchor="ctr">
                <a:spAutoFit/>
              </a:bodyPr>
              <a:lstStyle/>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pic>
            <p:nvPicPr>
              <p:cNvPr id="20" name="图片 19">
                <a:extLst>
                  <a:ext uri="{FF2B5EF4-FFF2-40B4-BE49-F238E27FC236}">
                    <a16:creationId xmlns:a16="http://schemas.microsoft.com/office/drawing/2014/main" xmlns="" id="{E8A10796-C3BA-4B8F-B825-718546181027}"/>
                  </a:ext>
                </a:extLst>
              </p:cNvPr>
              <p:cNvPicPr>
                <a:picLocks noChangeAspect="1"/>
              </p:cNvPicPr>
              <p:nvPr/>
            </p:nvPicPr>
            <p:blipFill>
              <a:blip r:embed="rId5"/>
              <a:stretch>
                <a:fillRect/>
              </a:stretch>
            </p:blipFill>
            <p:spPr>
              <a:xfrm>
                <a:off x="1970357" y="1408198"/>
                <a:ext cx="777508" cy="777508"/>
              </a:xfrm>
              <a:prstGeom prst="rect">
                <a:avLst/>
              </a:prstGeom>
            </p:spPr>
          </p:pic>
        </p:grpSp>
      </p:grpSp>
      <p:grpSp>
        <p:nvGrpSpPr>
          <p:cNvPr id="24" name="组合 23">
            <a:extLst>
              <a:ext uri="{FF2B5EF4-FFF2-40B4-BE49-F238E27FC236}">
                <a16:creationId xmlns:a16="http://schemas.microsoft.com/office/drawing/2014/main" xmlns="" id="{80829C62-33C3-4F27-A2DD-986E99263FBA}"/>
              </a:ext>
            </a:extLst>
          </p:cNvPr>
          <p:cNvGrpSpPr/>
          <p:nvPr/>
        </p:nvGrpSpPr>
        <p:grpSpPr>
          <a:xfrm>
            <a:off x="1782564" y="4498297"/>
            <a:ext cx="5927388" cy="1066493"/>
            <a:chOff x="1970357" y="1366065"/>
            <a:chExt cx="5927388" cy="1066493"/>
          </a:xfrm>
        </p:grpSpPr>
        <p:grpSp>
          <p:nvGrpSpPr>
            <p:cNvPr id="25" name="组合 24">
              <a:extLst>
                <a:ext uri="{FF2B5EF4-FFF2-40B4-BE49-F238E27FC236}">
                  <a16:creationId xmlns:a16="http://schemas.microsoft.com/office/drawing/2014/main" xmlns="" id="{0A1A7EB2-F8F0-417E-B3B4-B773151FC7D8}"/>
                </a:ext>
              </a:extLst>
            </p:cNvPr>
            <p:cNvGrpSpPr/>
            <p:nvPr/>
          </p:nvGrpSpPr>
          <p:grpSpPr>
            <a:xfrm>
              <a:off x="3033815" y="2364319"/>
              <a:ext cx="4714457" cy="68239"/>
              <a:chOff x="2470245" y="2602067"/>
              <a:chExt cx="4714457" cy="68239"/>
            </a:xfrm>
          </p:grpSpPr>
          <p:sp>
            <p:nvSpPr>
              <p:cNvPr id="29" name="椭圆 28">
                <a:extLst>
                  <a:ext uri="{FF2B5EF4-FFF2-40B4-BE49-F238E27FC236}">
                    <a16:creationId xmlns:a16="http://schemas.microsoft.com/office/drawing/2014/main" xmlns="" id="{3318A88C-8A92-45A5-8FA9-FF3DEBEE7782}"/>
                  </a:ext>
                </a:extLst>
              </p:cNvPr>
              <p:cNvSpPr/>
              <p:nvPr/>
            </p:nvSpPr>
            <p:spPr>
              <a:xfrm rot="5400000">
                <a:off x="4807719" y="2602067"/>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EC20A94A-7C85-47E5-9677-C6F3075497C8}"/>
                  </a:ext>
                </a:extLst>
              </p:cNvPr>
              <p:cNvCxnSpPr>
                <a:cxnSpLocks/>
              </p:cNvCxnSpPr>
              <p:nvPr/>
            </p:nvCxnSpPr>
            <p:spPr>
              <a:xfrm>
                <a:off x="2470245"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9274C31-DA7B-4FAC-94DF-9DCD4D0B38B1}"/>
                  </a:ext>
                </a:extLst>
              </p:cNvPr>
              <p:cNvCxnSpPr>
                <a:cxnSpLocks/>
              </p:cNvCxnSpPr>
              <p:nvPr/>
            </p:nvCxnSpPr>
            <p:spPr>
              <a:xfrm>
                <a:off x="4956412"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xmlns="" id="{5D76771B-0800-4621-956B-2B7BEBFC17D4}"/>
                </a:ext>
              </a:extLst>
            </p:cNvPr>
            <p:cNvGrpSpPr/>
            <p:nvPr/>
          </p:nvGrpSpPr>
          <p:grpSpPr>
            <a:xfrm>
              <a:off x="1970357" y="1366065"/>
              <a:ext cx="5927388" cy="861774"/>
              <a:chOff x="1970357" y="1366065"/>
              <a:chExt cx="5927388" cy="861774"/>
            </a:xfrm>
          </p:grpSpPr>
          <p:sp>
            <p:nvSpPr>
              <p:cNvPr id="27" name="文本框 26">
                <a:extLst>
                  <a:ext uri="{FF2B5EF4-FFF2-40B4-BE49-F238E27FC236}">
                    <a16:creationId xmlns:a16="http://schemas.microsoft.com/office/drawing/2014/main" xmlns="" id="{AE480917-39D8-44B7-A731-F1BE820811D5}"/>
                  </a:ext>
                </a:extLst>
              </p:cNvPr>
              <p:cNvSpPr txBox="1"/>
              <p:nvPr/>
            </p:nvSpPr>
            <p:spPr>
              <a:xfrm>
                <a:off x="2884343" y="1366065"/>
                <a:ext cx="5013402" cy="861774"/>
              </a:xfrm>
              <a:prstGeom prst="rect">
                <a:avLst/>
              </a:prstGeom>
              <a:noFill/>
            </p:spPr>
            <p:txBody>
              <a:bodyPr wrap="square" rtlCol="0" anchor="ctr">
                <a:spAutoFit/>
              </a:bodyPr>
              <a:lstStyle/>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pic>
            <p:nvPicPr>
              <p:cNvPr id="28" name="图片 27">
                <a:extLst>
                  <a:ext uri="{FF2B5EF4-FFF2-40B4-BE49-F238E27FC236}">
                    <a16:creationId xmlns:a16="http://schemas.microsoft.com/office/drawing/2014/main" xmlns="" id="{23F1E422-6938-416F-8BC1-96547B7A80DB}"/>
                  </a:ext>
                </a:extLst>
              </p:cNvPr>
              <p:cNvPicPr>
                <a:picLocks noChangeAspect="1"/>
              </p:cNvPicPr>
              <p:nvPr/>
            </p:nvPicPr>
            <p:blipFill>
              <a:blip r:embed="rId5"/>
              <a:stretch>
                <a:fillRect/>
              </a:stretch>
            </p:blipFill>
            <p:spPr>
              <a:xfrm>
                <a:off x="1970357" y="1408198"/>
                <a:ext cx="777508" cy="777508"/>
              </a:xfrm>
              <a:prstGeom prst="rect">
                <a:avLst/>
              </a:prstGeom>
            </p:spPr>
          </p:pic>
        </p:grpSp>
      </p:grpSp>
      <p:grpSp>
        <p:nvGrpSpPr>
          <p:cNvPr id="32" name="组合 31">
            <a:extLst>
              <a:ext uri="{FF2B5EF4-FFF2-40B4-BE49-F238E27FC236}">
                <a16:creationId xmlns:a16="http://schemas.microsoft.com/office/drawing/2014/main" xmlns="" id="{80F1BA77-4337-40DA-8D50-11F697F61431}"/>
              </a:ext>
            </a:extLst>
          </p:cNvPr>
          <p:cNvGrpSpPr/>
          <p:nvPr/>
        </p:nvGrpSpPr>
        <p:grpSpPr>
          <a:xfrm>
            <a:off x="996473" y="3032233"/>
            <a:ext cx="5927388" cy="1066493"/>
            <a:chOff x="1970357" y="1366065"/>
            <a:chExt cx="5927388" cy="1066493"/>
          </a:xfrm>
        </p:grpSpPr>
        <p:grpSp>
          <p:nvGrpSpPr>
            <p:cNvPr id="33" name="组合 32">
              <a:extLst>
                <a:ext uri="{FF2B5EF4-FFF2-40B4-BE49-F238E27FC236}">
                  <a16:creationId xmlns:a16="http://schemas.microsoft.com/office/drawing/2014/main" xmlns="" id="{F9DD591F-2672-4307-967F-05F95E635650}"/>
                </a:ext>
              </a:extLst>
            </p:cNvPr>
            <p:cNvGrpSpPr/>
            <p:nvPr/>
          </p:nvGrpSpPr>
          <p:grpSpPr>
            <a:xfrm>
              <a:off x="3033815" y="2364319"/>
              <a:ext cx="4714457" cy="68239"/>
              <a:chOff x="2470245" y="2602067"/>
              <a:chExt cx="4714457" cy="68239"/>
            </a:xfrm>
          </p:grpSpPr>
          <p:sp>
            <p:nvSpPr>
              <p:cNvPr id="37" name="椭圆 36">
                <a:extLst>
                  <a:ext uri="{FF2B5EF4-FFF2-40B4-BE49-F238E27FC236}">
                    <a16:creationId xmlns:a16="http://schemas.microsoft.com/office/drawing/2014/main" xmlns="" id="{ACEACCD0-A226-4F04-991A-10019974A46A}"/>
                  </a:ext>
                </a:extLst>
              </p:cNvPr>
              <p:cNvSpPr/>
              <p:nvPr/>
            </p:nvSpPr>
            <p:spPr>
              <a:xfrm rot="5400000">
                <a:off x="4807719" y="2602067"/>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D069AE21-F749-4A1F-9B9A-A16059437BCB}"/>
                  </a:ext>
                </a:extLst>
              </p:cNvPr>
              <p:cNvCxnSpPr>
                <a:cxnSpLocks/>
              </p:cNvCxnSpPr>
              <p:nvPr/>
            </p:nvCxnSpPr>
            <p:spPr>
              <a:xfrm>
                <a:off x="2470245"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CB3C569F-0A12-4540-9FA6-D4BD36C76436}"/>
                  </a:ext>
                </a:extLst>
              </p:cNvPr>
              <p:cNvCxnSpPr>
                <a:cxnSpLocks/>
              </p:cNvCxnSpPr>
              <p:nvPr/>
            </p:nvCxnSpPr>
            <p:spPr>
              <a:xfrm>
                <a:off x="4956412" y="2631305"/>
                <a:ext cx="2228290"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DEF88CD3-1343-400A-A7E8-A167408A9739}"/>
                </a:ext>
              </a:extLst>
            </p:cNvPr>
            <p:cNvGrpSpPr/>
            <p:nvPr/>
          </p:nvGrpSpPr>
          <p:grpSpPr>
            <a:xfrm>
              <a:off x="1970357" y="1366065"/>
              <a:ext cx="5927388" cy="861774"/>
              <a:chOff x="1970357" y="1366065"/>
              <a:chExt cx="5927388" cy="861774"/>
            </a:xfrm>
          </p:grpSpPr>
          <p:sp>
            <p:nvSpPr>
              <p:cNvPr id="35" name="文本框 34">
                <a:extLst>
                  <a:ext uri="{FF2B5EF4-FFF2-40B4-BE49-F238E27FC236}">
                    <a16:creationId xmlns:a16="http://schemas.microsoft.com/office/drawing/2014/main" xmlns="" id="{E7D25482-7BD8-46C5-8D5E-8F8D57819A1B}"/>
                  </a:ext>
                </a:extLst>
              </p:cNvPr>
              <p:cNvSpPr txBox="1"/>
              <p:nvPr/>
            </p:nvSpPr>
            <p:spPr>
              <a:xfrm>
                <a:off x="2884343" y="1366065"/>
                <a:ext cx="5013402" cy="861774"/>
              </a:xfrm>
              <a:prstGeom prst="rect">
                <a:avLst/>
              </a:prstGeom>
              <a:noFill/>
            </p:spPr>
            <p:txBody>
              <a:bodyPr wrap="square" rtlCol="0" anchor="ctr">
                <a:spAutoFit/>
              </a:bodyPr>
              <a:lstStyle/>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pic>
            <p:nvPicPr>
              <p:cNvPr id="36" name="图片 35">
                <a:extLst>
                  <a:ext uri="{FF2B5EF4-FFF2-40B4-BE49-F238E27FC236}">
                    <a16:creationId xmlns:a16="http://schemas.microsoft.com/office/drawing/2014/main" xmlns="" id="{DBA232EE-02A7-42D6-B79E-83911A765915}"/>
                  </a:ext>
                </a:extLst>
              </p:cNvPr>
              <p:cNvPicPr>
                <a:picLocks noChangeAspect="1"/>
              </p:cNvPicPr>
              <p:nvPr/>
            </p:nvPicPr>
            <p:blipFill>
              <a:blip r:embed="rId5"/>
              <a:stretch>
                <a:fillRect/>
              </a:stretch>
            </p:blipFill>
            <p:spPr>
              <a:xfrm>
                <a:off x="1970357" y="1408198"/>
                <a:ext cx="777508" cy="777508"/>
              </a:xfrm>
              <a:prstGeom prst="rect">
                <a:avLst/>
              </a:prstGeom>
            </p:spPr>
          </p:pic>
        </p:grpSp>
      </p:grpSp>
    </p:spTree>
    <p:extLst>
      <p:ext uri="{BB962C8B-B14F-4D97-AF65-F5344CB8AC3E}">
        <p14:creationId xmlns:p14="http://schemas.microsoft.com/office/powerpoint/2010/main" val="875079519"/>
      </p:ext>
    </p:extLst>
  </p:cSld>
  <p:clrMapOvr>
    <a:masterClrMapping/>
  </p:clrMapOvr>
  <p:transition spd="med" advClick="0" advTm="2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1+#ppt_w/2"/>
                                          </p:val>
                                        </p:tav>
                                        <p:tav tm="100000">
                                          <p:val>
                                            <p:strVal val="#ppt_x"/>
                                          </p:val>
                                        </p:tav>
                                      </p:tavLst>
                                    </p:anim>
                                    <p:anim calcmode="lin" valueType="num">
                                      <p:cBhvr additive="base">
                                        <p:cTn id="12" dur="10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B5D8E1A-0EDE-4858-B802-AFFF0B878F59}"/>
              </a:ext>
            </a:extLst>
          </p:cNvPr>
          <p:cNvPicPr>
            <a:picLocks noChangeAspect="1"/>
          </p:cNvPicPr>
          <p:nvPr/>
        </p:nvPicPr>
        <p:blipFill>
          <a:blip r:embed="rId3"/>
          <a:stretch>
            <a:fillRect/>
          </a:stretch>
        </p:blipFill>
        <p:spPr>
          <a:xfrm>
            <a:off x="0" y="0"/>
            <a:ext cx="1782564" cy="720000"/>
          </a:xfrm>
          <a:prstGeom prst="rect">
            <a:avLst/>
          </a:prstGeom>
        </p:spPr>
      </p:pic>
      <p:pic>
        <p:nvPicPr>
          <p:cNvPr id="9" name="图片 8">
            <a:extLst>
              <a:ext uri="{FF2B5EF4-FFF2-40B4-BE49-F238E27FC236}">
                <a16:creationId xmlns:a16="http://schemas.microsoft.com/office/drawing/2014/main" xmlns="" id="{594F549B-183F-4CE5-8211-D8900A854A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741379" y="0"/>
            <a:ext cx="4450621" cy="2464153"/>
          </a:xfrm>
          <a:prstGeom prst="rect">
            <a:avLst/>
          </a:prstGeom>
          <a:effectLst>
            <a:outerShdw blurRad="50800" dist="38100" dir="8100000" algn="tr" rotWithShape="0">
              <a:prstClr val="black">
                <a:alpha val="40000"/>
              </a:prstClr>
            </a:outerShdw>
          </a:effectLst>
        </p:spPr>
      </p:pic>
      <p:pic>
        <p:nvPicPr>
          <p:cNvPr id="13" name="图片 12">
            <a:extLst>
              <a:ext uri="{FF2B5EF4-FFF2-40B4-BE49-F238E27FC236}">
                <a16:creationId xmlns:a16="http://schemas.microsoft.com/office/drawing/2014/main" xmlns="" id="{1FDC8DD1-CD25-4AC7-B544-513218ADA8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3978795"/>
            <a:ext cx="3168572" cy="2879205"/>
          </a:xfrm>
          <a:prstGeom prst="rect">
            <a:avLst/>
          </a:prstGeom>
          <a:effectLst>
            <a:outerShdw blurRad="50800" dist="38100" dir="18900000" algn="bl" rotWithShape="0">
              <a:prstClr val="black">
                <a:alpha val="40000"/>
              </a:prstClr>
            </a:outerShdw>
          </a:effectLst>
        </p:spPr>
      </p:pic>
      <p:grpSp>
        <p:nvGrpSpPr>
          <p:cNvPr id="17" name="组合 16">
            <a:extLst>
              <a:ext uri="{FF2B5EF4-FFF2-40B4-BE49-F238E27FC236}">
                <a16:creationId xmlns:a16="http://schemas.microsoft.com/office/drawing/2014/main" xmlns="" id="{06778934-DCBE-4CDC-A733-48AD929A3315}"/>
              </a:ext>
            </a:extLst>
          </p:cNvPr>
          <p:cNvGrpSpPr/>
          <p:nvPr/>
        </p:nvGrpSpPr>
        <p:grpSpPr>
          <a:xfrm>
            <a:off x="1383301" y="1584027"/>
            <a:ext cx="6173462" cy="996287"/>
            <a:chOff x="1402712" y="1742071"/>
            <a:chExt cx="6173462" cy="996287"/>
          </a:xfrm>
        </p:grpSpPr>
        <p:sp>
          <p:nvSpPr>
            <p:cNvPr id="31" name="文本框 30">
              <a:extLst>
                <a:ext uri="{FF2B5EF4-FFF2-40B4-BE49-F238E27FC236}">
                  <a16:creationId xmlns:a16="http://schemas.microsoft.com/office/drawing/2014/main" xmlns="" id="{AEE8A73A-6840-4D59-9FA6-C583A14F4C85}"/>
                </a:ext>
              </a:extLst>
            </p:cNvPr>
            <p:cNvSpPr txBox="1"/>
            <p:nvPr/>
          </p:nvSpPr>
          <p:spPr>
            <a:xfrm>
              <a:off x="1402712" y="1809328"/>
              <a:ext cx="5013402" cy="861774"/>
            </a:xfrm>
            <a:prstGeom prst="rect">
              <a:avLst/>
            </a:prstGeom>
            <a:noFill/>
          </p:spPr>
          <p:txBody>
            <a:bodyPr wrap="square" rtlCol="0" anchor="ctr">
              <a:spAutoFit/>
            </a:bodyPr>
            <a:lstStyle/>
            <a:p>
              <a:pPr algn="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a:p>
              <a:pPr algn="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p:txBody>
        </p:sp>
        <p:grpSp>
          <p:nvGrpSpPr>
            <p:cNvPr id="16" name="组合 15">
              <a:extLst>
                <a:ext uri="{FF2B5EF4-FFF2-40B4-BE49-F238E27FC236}">
                  <a16:creationId xmlns:a16="http://schemas.microsoft.com/office/drawing/2014/main" xmlns="" id="{F925D1AA-61C1-46CB-A963-CE7CD6B8AFE0}"/>
                </a:ext>
              </a:extLst>
            </p:cNvPr>
            <p:cNvGrpSpPr/>
            <p:nvPr/>
          </p:nvGrpSpPr>
          <p:grpSpPr>
            <a:xfrm>
              <a:off x="6579887" y="1742071"/>
              <a:ext cx="996287" cy="996287"/>
              <a:chOff x="6798255" y="1742071"/>
              <a:chExt cx="996287" cy="996287"/>
            </a:xfrm>
          </p:grpSpPr>
          <p:sp>
            <p:nvSpPr>
              <p:cNvPr id="14" name="椭圆 13">
                <a:extLst>
                  <a:ext uri="{FF2B5EF4-FFF2-40B4-BE49-F238E27FC236}">
                    <a16:creationId xmlns:a16="http://schemas.microsoft.com/office/drawing/2014/main" xmlns="" id="{C59918A7-F20D-4CEF-84B6-9F51CA9EB643}"/>
                  </a:ext>
                </a:extLst>
              </p:cNvPr>
              <p:cNvSpPr/>
              <p:nvPr/>
            </p:nvSpPr>
            <p:spPr>
              <a:xfrm>
                <a:off x="6798255" y="1742071"/>
                <a:ext cx="996287" cy="99628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lumMod val="85000"/>
                        <a:lumOff val="15000"/>
                      </a:schemeClr>
                    </a:solidFill>
                    <a:latin typeface="文悦古典明朝体 (非商业使用) W5" pitchFamily="50" charset="-122"/>
                    <a:ea typeface="文悦古典明朝体 (非商业使用) W5" pitchFamily="50" charset="-122"/>
                  </a:rPr>
                  <a:t>壹</a:t>
                </a:r>
              </a:p>
            </p:txBody>
          </p:sp>
          <p:sp>
            <p:nvSpPr>
              <p:cNvPr id="15" name="椭圆 14">
                <a:extLst>
                  <a:ext uri="{FF2B5EF4-FFF2-40B4-BE49-F238E27FC236}">
                    <a16:creationId xmlns:a16="http://schemas.microsoft.com/office/drawing/2014/main" xmlns="" id="{B2A8D6FD-20F0-4AE2-90C4-DB240392F1E6}"/>
                  </a:ext>
                </a:extLst>
              </p:cNvPr>
              <p:cNvSpPr/>
              <p:nvPr/>
            </p:nvSpPr>
            <p:spPr>
              <a:xfrm>
                <a:off x="6886965" y="1844429"/>
                <a:ext cx="791570" cy="791570"/>
              </a:xfrm>
              <a:prstGeom prst="ellipse">
                <a:avLst/>
              </a:prstGeom>
              <a:noFill/>
              <a:ln>
                <a:solidFill>
                  <a:srgbClr val="2A0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a:extLst>
              <a:ext uri="{FF2B5EF4-FFF2-40B4-BE49-F238E27FC236}">
                <a16:creationId xmlns:a16="http://schemas.microsoft.com/office/drawing/2014/main" xmlns="" id="{0224D272-687C-4205-9E9C-ECA6B4278560}"/>
              </a:ext>
            </a:extLst>
          </p:cNvPr>
          <p:cNvGrpSpPr/>
          <p:nvPr/>
        </p:nvGrpSpPr>
        <p:grpSpPr>
          <a:xfrm>
            <a:off x="3149161" y="3094633"/>
            <a:ext cx="6212527" cy="996287"/>
            <a:chOff x="1584286" y="3205462"/>
            <a:chExt cx="6212527" cy="996287"/>
          </a:xfrm>
        </p:grpSpPr>
        <p:sp>
          <p:nvSpPr>
            <p:cNvPr id="33" name="文本框 32">
              <a:extLst>
                <a:ext uri="{FF2B5EF4-FFF2-40B4-BE49-F238E27FC236}">
                  <a16:creationId xmlns:a16="http://schemas.microsoft.com/office/drawing/2014/main" xmlns="" id="{07B2AF82-91A0-4CBA-A0C2-FFBF96ED00CC}"/>
                </a:ext>
              </a:extLst>
            </p:cNvPr>
            <p:cNvSpPr txBox="1"/>
            <p:nvPr/>
          </p:nvSpPr>
          <p:spPr>
            <a:xfrm>
              <a:off x="2783411" y="3272719"/>
              <a:ext cx="5013402" cy="861774"/>
            </a:xfrm>
            <a:prstGeom prst="rect">
              <a:avLst/>
            </a:prstGeom>
            <a:noFill/>
          </p:spPr>
          <p:txBody>
            <a:bodyPr wrap="square" rtlCol="0" anchor="ctr">
              <a:spAutoFit/>
            </a:bodyPr>
            <a:lstStyle/>
            <a:p>
              <a:pP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p:txBody>
        </p:sp>
        <p:grpSp>
          <p:nvGrpSpPr>
            <p:cNvPr id="37" name="组合 36">
              <a:extLst>
                <a:ext uri="{FF2B5EF4-FFF2-40B4-BE49-F238E27FC236}">
                  <a16:creationId xmlns:a16="http://schemas.microsoft.com/office/drawing/2014/main" xmlns="" id="{5F811984-B114-4D95-B665-F1CE2FD9B984}"/>
                </a:ext>
              </a:extLst>
            </p:cNvPr>
            <p:cNvGrpSpPr/>
            <p:nvPr/>
          </p:nvGrpSpPr>
          <p:grpSpPr>
            <a:xfrm>
              <a:off x="1584286" y="3205462"/>
              <a:ext cx="996287" cy="996287"/>
              <a:chOff x="7960586" y="3205462"/>
              <a:chExt cx="996287" cy="996287"/>
            </a:xfrm>
          </p:grpSpPr>
          <p:sp>
            <p:nvSpPr>
              <p:cNvPr id="35" name="椭圆 34">
                <a:extLst>
                  <a:ext uri="{FF2B5EF4-FFF2-40B4-BE49-F238E27FC236}">
                    <a16:creationId xmlns:a16="http://schemas.microsoft.com/office/drawing/2014/main" xmlns="" id="{27D5B32B-BD76-45AF-AD5F-D3DCC28B7E0E}"/>
                  </a:ext>
                </a:extLst>
              </p:cNvPr>
              <p:cNvSpPr/>
              <p:nvPr/>
            </p:nvSpPr>
            <p:spPr>
              <a:xfrm>
                <a:off x="7960586" y="3205462"/>
                <a:ext cx="996287" cy="996287"/>
              </a:xfrm>
              <a:prstGeom prst="ellipse">
                <a:avLst/>
              </a:prstGeom>
              <a:solidFill>
                <a:schemeClr val="tx1">
                  <a:lumMod val="85000"/>
                  <a:lumOff val="1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文悦古典明朝体 (非商业使用) W5" pitchFamily="50" charset="-122"/>
                    <a:ea typeface="文悦古典明朝体 (非商业使用) W5" pitchFamily="50" charset="-122"/>
                  </a:rPr>
                  <a:t>贰</a:t>
                </a:r>
              </a:p>
            </p:txBody>
          </p:sp>
          <p:sp>
            <p:nvSpPr>
              <p:cNvPr id="36" name="椭圆 35">
                <a:extLst>
                  <a:ext uri="{FF2B5EF4-FFF2-40B4-BE49-F238E27FC236}">
                    <a16:creationId xmlns:a16="http://schemas.microsoft.com/office/drawing/2014/main" xmlns="" id="{89FB195B-A241-4B53-9C1A-7A222353C705}"/>
                  </a:ext>
                </a:extLst>
              </p:cNvPr>
              <p:cNvSpPr/>
              <p:nvPr/>
            </p:nvSpPr>
            <p:spPr>
              <a:xfrm>
                <a:off x="8049296" y="3307820"/>
                <a:ext cx="791570" cy="79157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a:extLst>
              <a:ext uri="{FF2B5EF4-FFF2-40B4-BE49-F238E27FC236}">
                <a16:creationId xmlns:a16="http://schemas.microsoft.com/office/drawing/2014/main" xmlns="" id="{6F5989CA-7CE3-4280-86AF-F5D4AE0E5C57}"/>
              </a:ext>
            </a:extLst>
          </p:cNvPr>
          <p:cNvGrpSpPr/>
          <p:nvPr/>
        </p:nvGrpSpPr>
        <p:grpSpPr>
          <a:xfrm>
            <a:off x="4635237" y="4605239"/>
            <a:ext cx="6173462" cy="996287"/>
            <a:chOff x="1402712" y="1742071"/>
            <a:chExt cx="6173462" cy="996287"/>
          </a:xfrm>
        </p:grpSpPr>
        <p:sp>
          <p:nvSpPr>
            <p:cNvPr id="40" name="文本框 39">
              <a:extLst>
                <a:ext uri="{FF2B5EF4-FFF2-40B4-BE49-F238E27FC236}">
                  <a16:creationId xmlns:a16="http://schemas.microsoft.com/office/drawing/2014/main" xmlns="" id="{1FE09FF3-F81D-4B57-B4AA-C784173D45FF}"/>
                </a:ext>
              </a:extLst>
            </p:cNvPr>
            <p:cNvSpPr txBox="1"/>
            <p:nvPr/>
          </p:nvSpPr>
          <p:spPr>
            <a:xfrm>
              <a:off x="1402712" y="1809328"/>
              <a:ext cx="5013402" cy="861774"/>
            </a:xfrm>
            <a:prstGeom prst="rect">
              <a:avLst/>
            </a:prstGeom>
            <a:noFill/>
          </p:spPr>
          <p:txBody>
            <a:bodyPr wrap="square" rtlCol="0" anchor="ctr">
              <a:spAutoFit/>
            </a:bodyPr>
            <a:lstStyle/>
            <a:p>
              <a:pPr algn="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a:p>
              <a:pPr algn="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p:txBody>
        </p:sp>
        <p:grpSp>
          <p:nvGrpSpPr>
            <p:cNvPr id="41" name="组合 40">
              <a:extLst>
                <a:ext uri="{FF2B5EF4-FFF2-40B4-BE49-F238E27FC236}">
                  <a16:creationId xmlns:a16="http://schemas.microsoft.com/office/drawing/2014/main" xmlns="" id="{2191E947-7CEC-431C-950C-905447AA18C2}"/>
                </a:ext>
              </a:extLst>
            </p:cNvPr>
            <p:cNvGrpSpPr/>
            <p:nvPr/>
          </p:nvGrpSpPr>
          <p:grpSpPr>
            <a:xfrm>
              <a:off x="6579887" y="1742071"/>
              <a:ext cx="996287" cy="996287"/>
              <a:chOff x="6798255" y="1742071"/>
              <a:chExt cx="996287" cy="996287"/>
            </a:xfrm>
          </p:grpSpPr>
          <p:sp>
            <p:nvSpPr>
              <p:cNvPr id="42" name="椭圆 41">
                <a:extLst>
                  <a:ext uri="{FF2B5EF4-FFF2-40B4-BE49-F238E27FC236}">
                    <a16:creationId xmlns:a16="http://schemas.microsoft.com/office/drawing/2014/main" xmlns="" id="{039D6568-E2C3-4028-BF62-71704312F7E6}"/>
                  </a:ext>
                </a:extLst>
              </p:cNvPr>
              <p:cNvSpPr/>
              <p:nvPr/>
            </p:nvSpPr>
            <p:spPr>
              <a:xfrm>
                <a:off x="6798255" y="1742071"/>
                <a:ext cx="996287" cy="99628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lumMod val="85000"/>
                        <a:lumOff val="15000"/>
                      </a:schemeClr>
                    </a:solidFill>
                    <a:latin typeface="文悦古典明朝体 (非商业使用) W5" pitchFamily="50" charset="-122"/>
                    <a:ea typeface="文悦古典明朝体 (非商业使用) W5" pitchFamily="50" charset="-122"/>
                  </a:rPr>
                  <a:t>叁</a:t>
                </a:r>
              </a:p>
            </p:txBody>
          </p:sp>
          <p:sp>
            <p:nvSpPr>
              <p:cNvPr id="43" name="椭圆 42">
                <a:extLst>
                  <a:ext uri="{FF2B5EF4-FFF2-40B4-BE49-F238E27FC236}">
                    <a16:creationId xmlns:a16="http://schemas.microsoft.com/office/drawing/2014/main" xmlns="" id="{5B8B5EF5-3E60-4FE0-9B07-B6060BE39303}"/>
                  </a:ext>
                </a:extLst>
              </p:cNvPr>
              <p:cNvSpPr/>
              <p:nvPr/>
            </p:nvSpPr>
            <p:spPr>
              <a:xfrm>
                <a:off x="6886965" y="1844429"/>
                <a:ext cx="791570" cy="791570"/>
              </a:xfrm>
              <a:prstGeom prst="ellipse">
                <a:avLst/>
              </a:prstGeom>
              <a:noFill/>
              <a:ln>
                <a:solidFill>
                  <a:srgbClr val="2A0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257702555"/>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000" fill="hold"/>
                                        <p:tgtEl>
                                          <p:spTgt spid="38"/>
                                        </p:tgtEl>
                                        <p:attrNameLst>
                                          <p:attrName>ppt_x</p:attrName>
                                        </p:attrNameLst>
                                      </p:cBhvr>
                                      <p:tavLst>
                                        <p:tav tm="0">
                                          <p:val>
                                            <p:strVal val="1+#ppt_w/2"/>
                                          </p:val>
                                        </p:tav>
                                        <p:tav tm="100000">
                                          <p:val>
                                            <p:strVal val="#ppt_x"/>
                                          </p:val>
                                        </p:tav>
                                      </p:tavLst>
                                    </p:anim>
                                    <p:anim calcmode="lin" valueType="num">
                                      <p:cBhvr additive="base">
                                        <p:cTn id="12" dur="10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0-#ppt_w/2"/>
                                          </p:val>
                                        </p:tav>
                                        <p:tav tm="100000">
                                          <p:val>
                                            <p:strVal val="#ppt_x"/>
                                          </p:val>
                                        </p:tav>
                                      </p:tavLst>
                                    </p:anim>
                                    <p:anim calcmode="lin" valueType="num">
                                      <p:cBhvr additive="base">
                                        <p:cTn id="16"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B5D8E1A-0EDE-4858-B802-AFFF0B878F59}"/>
              </a:ext>
            </a:extLst>
          </p:cNvPr>
          <p:cNvPicPr>
            <a:picLocks noChangeAspect="1"/>
          </p:cNvPicPr>
          <p:nvPr/>
        </p:nvPicPr>
        <p:blipFill>
          <a:blip r:embed="rId3"/>
          <a:stretch>
            <a:fillRect/>
          </a:stretch>
        </p:blipFill>
        <p:spPr>
          <a:xfrm>
            <a:off x="0" y="0"/>
            <a:ext cx="1782564" cy="720000"/>
          </a:xfrm>
          <a:prstGeom prst="rect">
            <a:avLst/>
          </a:prstGeom>
        </p:spPr>
      </p:pic>
      <p:pic>
        <p:nvPicPr>
          <p:cNvPr id="5" name="图片 4">
            <a:extLst>
              <a:ext uri="{FF2B5EF4-FFF2-40B4-BE49-F238E27FC236}">
                <a16:creationId xmlns:a16="http://schemas.microsoft.com/office/drawing/2014/main" xmlns="" id="{9A395B95-D2C4-404A-A194-8E93F8BA6D2E}"/>
              </a:ext>
            </a:extLst>
          </p:cNvPr>
          <p:cNvPicPr>
            <a:picLocks noChangeAspect="1"/>
          </p:cNvPicPr>
          <p:nvPr/>
        </p:nvPicPr>
        <p:blipFill rotWithShape="1">
          <a:blip r:embed="rId4">
            <a:extLst>
              <a:ext uri="{28A0092B-C50C-407E-A947-70E740481C1C}">
                <a14:useLocalDpi xmlns:a14="http://schemas.microsoft.com/office/drawing/2010/main" val="0"/>
              </a:ext>
            </a:extLst>
          </a:blip>
          <a:srcRect l="25250" r="25161"/>
          <a:stretch/>
        </p:blipFill>
        <p:spPr>
          <a:xfrm rot="5400000">
            <a:off x="4192136" y="-2667000"/>
            <a:ext cx="3807729" cy="12192000"/>
          </a:xfrm>
          <a:prstGeom prst="rect">
            <a:avLst/>
          </a:prstGeom>
        </p:spPr>
      </p:pic>
      <p:pic>
        <p:nvPicPr>
          <p:cNvPr id="7" name="图片 6">
            <a:extLst>
              <a:ext uri="{FF2B5EF4-FFF2-40B4-BE49-F238E27FC236}">
                <a16:creationId xmlns:a16="http://schemas.microsoft.com/office/drawing/2014/main" xmlns="" id="{EA778EB3-9C68-4590-A189-79029D9ADC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5826" y="1066180"/>
            <a:ext cx="6300348" cy="4725641"/>
          </a:xfrm>
          <a:prstGeom prst="rect">
            <a:avLst/>
          </a:prstGeom>
          <a:ln>
            <a:noFill/>
          </a:ln>
          <a:effectLst>
            <a:softEdge rad="112500"/>
          </a:effectLst>
        </p:spPr>
      </p:pic>
      <p:sp>
        <p:nvSpPr>
          <p:cNvPr id="8" name="矩形 7">
            <a:extLst>
              <a:ext uri="{FF2B5EF4-FFF2-40B4-BE49-F238E27FC236}">
                <a16:creationId xmlns:a16="http://schemas.microsoft.com/office/drawing/2014/main" xmlns="" id="{472B3008-E292-4E85-8999-331519DE508A}"/>
              </a:ext>
            </a:extLst>
          </p:cNvPr>
          <p:cNvSpPr/>
          <p:nvPr/>
        </p:nvSpPr>
        <p:spPr>
          <a:xfrm>
            <a:off x="2886594" y="1000526"/>
            <a:ext cx="6418813" cy="4856948"/>
          </a:xfrm>
          <a:prstGeom prst="rect">
            <a:avLst/>
          </a:pr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814633"/>
      </p:ext>
    </p:extLst>
  </p:cSld>
  <p:clrMapOvr>
    <a:masterClrMapping/>
  </p:clrMapOvr>
  <p:transition spd="med" advClick="0" advTm="2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5A84537-1C47-4ABC-AA6D-99A51AB86653}"/>
              </a:ext>
            </a:extLst>
          </p:cNvPr>
          <p:cNvPicPr>
            <a:picLocks noChangeAspect="1"/>
          </p:cNvPicPr>
          <p:nvPr/>
        </p:nvPicPr>
        <p:blipFill>
          <a:blip r:embed="rId3"/>
          <a:stretch>
            <a:fillRect/>
          </a:stretch>
        </p:blipFill>
        <p:spPr>
          <a:xfrm flipH="1">
            <a:off x="7734543" y="0"/>
            <a:ext cx="4457457" cy="2495554"/>
          </a:xfrm>
          <a:prstGeom prst="rect">
            <a:avLst/>
          </a:prstGeom>
        </p:spPr>
      </p:pic>
      <p:pic>
        <p:nvPicPr>
          <p:cNvPr id="5" name="图片 4">
            <a:extLst>
              <a:ext uri="{FF2B5EF4-FFF2-40B4-BE49-F238E27FC236}">
                <a16:creationId xmlns:a16="http://schemas.microsoft.com/office/drawing/2014/main" xmlns="" id="{37076EBF-8358-4C93-B9DA-D93BD3AFEB9F}"/>
              </a:ext>
            </a:extLst>
          </p:cNvPr>
          <p:cNvPicPr>
            <a:picLocks noChangeAspect="1"/>
          </p:cNvPicPr>
          <p:nvPr/>
        </p:nvPicPr>
        <p:blipFill>
          <a:blip r:embed="rId4"/>
          <a:stretch>
            <a:fillRect/>
          </a:stretch>
        </p:blipFill>
        <p:spPr>
          <a:xfrm flipH="1">
            <a:off x="0" y="3862316"/>
            <a:ext cx="1968508" cy="2995684"/>
          </a:xfrm>
          <a:prstGeom prst="rect">
            <a:avLst/>
          </a:prstGeom>
        </p:spPr>
      </p:pic>
      <p:grpSp>
        <p:nvGrpSpPr>
          <p:cNvPr id="11" name="组合 10">
            <a:extLst>
              <a:ext uri="{FF2B5EF4-FFF2-40B4-BE49-F238E27FC236}">
                <a16:creationId xmlns:a16="http://schemas.microsoft.com/office/drawing/2014/main" xmlns="" id="{C0D8DE67-D9C5-44AE-810F-939F5457572A}"/>
              </a:ext>
            </a:extLst>
          </p:cNvPr>
          <p:cNvGrpSpPr/>
          <p:nvPr/>
        </p:nvGrpSpPr>
        <p:grpSpPr>
          <a:xfrm>
            <a:off x="3951824" y="2554596"/>
            <a:ext cx="4531327" cy="1748809"/>
            <a:chOff x="3951824" y="2767281"/>
            <a:chExt cx="4531327" cy="1748809"/>
          </a:xfrm>
        </p:grpSpPr>
        <p:sp>
          <p:nvSpPr>
            <p:cNvPr id="7" name="文本框 6">
              <a:extLst>
                <a:ext uri="{FF2B5EF4-FFF2-40B4-BE49-F238E27FC236}">
                  <a16:creationId xmlns:a16="http://schemas.microsoft.com/office/drawing/2014/main" xmlns="" id="{0C9FD996-7986-4FAC-ABFC-B7460F2C25E4}"/>
                </a:ext>
              </a:extLst>
            </p:cNvPr>
            <p:cNvSpPr txBox="1"/>
            <p:nvPr/>
          </p:nvSpPr>
          <p:spPr>
            <a:xfrm>
              <a:off x="3951824" y="2767281"/>
              <a:ext cx="4288353" cy="1323439"/>
            </a:xfrm>
            <a:prstGeom prst="rect">
              <a:avLst/>
            </a:prstGeom>
            <a:noFill/>
          </p:spPr>
          <p:txBody>
            <a:bodyPr wrap="none" rtlCol="0" anchor="ctr">
              <a:spAutoFit/>
            </a:bodyPr>
            <a:lstStyle/>
            <a:p>
              <a:pPr algn="ctr"/>
              <a:r>
                <a:rPr lang="zh-CN" altLang="en-US" sz="8000" dirty="0">
                  <a:solidFill>
                    <a:schemeClr val="tx1">
                      <a:lumMod val="75000"/>
                      <a:lumOff val="25000"/>
                    </a:schemeClr>
                  </a:solidFill>
                  <a:latin typeface="文悦古典明朝体 (非商业使用) W5" pitchFamily="50" charset="-122"/>
                  <a:ea typeface="文悦古典明朝体 (非商业使用) W5" pitchFamily="50" charset="-122"/>
                </a:rPr>
                <a:t>第三部分</a:t>
              </a:r>
            </a:p>
          </p:txBody>
        </p:sp>
        <p:cxnSp>
          <p:nvCxnSpPr>
            <p:cNvPr id="9" name="直接连接符 8">
              <a:extLst>
                <a:ext uri="{FF2B5EF4-FFF2-40B4-BE49-F238E27FC236}">
                  <a16:creationId xmlns:a16="http://schemas.microsoft.com/office/drawing/2014/main" xmlns="" id="{91677F0B-BC64-4511-9999-B93B7DDB8CCD}"/>
                </a:ext>
              </a:extLst>
            </p:cNvPr>
            <p:cNvCxnSpPr/>
            <p:nvPr/>
          </p:nvCxnSpPr>
          <p:spPr>
            <a:xfrm>
              <a:off x="4135272" y="4090720"/>
              <a:ext cx="3971498"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5721C870-50A2-4D60-AE40-410DFF13B350}"/>
                </a:ext>
              </a:extLst>
            </p:cNvPr>
            <p:cNvSpPr txBox="1"/>
            <p:nvPr/>
          </p:nvSpPr>
          <p:spPr>
            <a:xfrm>
              <a:off x="4090987" y="4177536"/>
              <a:ext cx="4392164" cy="338554"/>
            </a:xfrm>
            <a:prstGeom prst="rect">
              <a:avLst/>
            </a:prstGeom>
            <a:noFill/>
          </p:spPr>
          <p:txBody>
            <a:bodyPr vert="horz" wrap="none" rtlCol="0" anchor="ctr">
              <a:spAutoFit/>
            </a:bodyPr>
            <a:lstStyle/>
            <a:p>
              <a:pPr algn="ctr"/>
              <a:r>
                <a:rPr lang="en-US" altLang="zh-CN" sz="1600" spc="2400" dirty="0">
                  <a:solidFill>
                    <a:schemeClr val="tx1">
                      <a:lumMod val="50000"/>
                      <a:lumOff val="50000"/>
                    </a:schemeClr>
                  </a:solidFill>
                  <a:latin typeface="Malgun Gothic" panose="020B0503020000020004" pitchFamily="34" charset="-127"/>
                  <a:ea typeface="Malgun Gothic" panose="020B0503020000020004" pitchFamily="34" charset="-127"/>
                </a:rPr>
                <a:t>PART THREE</a:t>
              </a:r>
              <a:endParaRPr lang="zh-CN" altLang="en-US" sz="1600" spc="2400" dirty="0">
                <a:solidFill>
                  <a:schemeClr val="tx1">
                    <a:lumMod val="50000"/>
                    <a:lumOff val="50000"/>
                  </a:schemeClr>
                </a:solidFill>
                <a:latin typeface="Malgun Gothic" panose="020B0503020000020004" pitchFamily="34" charset="-127"/>
                <a:ea typeface="Malgun Gothic" panose="020B0503020000020004" pitchFamily="34" charset="-127"/>
              </a:endParaRPr>
            </a:p>
          </p:txBody>
        </p:sp>
      </p:grpSp>
    </p:spTree>
    <p:extLst>
      <p:ext uri="{BB962C8B-B14F-4D97-AF65-F5344CB8AC3E}">
        <p14:creationId xmlns:p14="http://schemas.microsoft.com/office/powerpoint/2010/main" val="158440910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4995101-6272-450C-967E-677D1B0E801C}"/>
              </a:ext>
            </a:extLst>
          </p:cNvPr>
          <p:cNvPicPr>
            <a:picLocks noChangeAspect="1"/>
          </p:cNvPicPr>
          <p:nvPr/>
        </p:nvPicPr>
        <p:blipFill>
          <a:blip r:embed="rId3"/>
          <a:stretch>
            <a:fillRect/>
          </a:stretch>
        </p:blipFill>
        <p:spPr>
          <a:xfrm>
            <a:off x="0" y="0"/>
            <a:ext cx="1782564" cy="720000"/>
          </a:xfrm>
          <a:prstGeom prst="rect">
            <a:avLst/>
          </a:prstGeom>
        </p:spPr>
      </p:pic>
      <p:pic>
        <p:nvPicPr>
          <p:cNvPr id="3" name="图片 2">
            <a:extLst>
              <a:ext uri="{FF2B5EF4-FFF2-40B4-BE49-F238E27FC236}">
                <a16:creationId xmlns:a16="http://schemas.microsoft.com/office/drawing/2014/main" xmlns="" id="{AB3A84E9-5B41-46F2-822A-C2B65871274D}"/>
              </a:ext>
            </a:extLst>
          </p:cNvPr>
          <p:cNvPicPr>
            <a:picLocks noChangeAspect="1"/>
          </p:cNvPicPr>
          <p:nvPr/>
        </p:nvPicPr>
        <p:blipFill rotWithShape="1">
          <a:blip r:embed="rId4"/>
          <a:srcRect b="22019"/>
          <a:stretch/>
        </p:blipFill>
        <p:spPr>
          <a:xfrm>
            <a:off x="0" y="3127404"/>
            <a:ext cx="8284191" cy="3730595"/>
          </a:xfrm>
          <a:prstGeom prst="rect">
            <a:avLst/>
          </a:prstGeom>
        </p:spPr>
      </p:pic>
      <p:grpSp>
        <p:nvGrpSpPr>
          <p:cNvPr id="6" name="组合 5">
            <a:extLst>
              <a:ext uri="{FF2B5EF4-FFF2-40B4-BE49-F238E27FC236}">
                <a16:creationId xmlns:a16="http://schemas.microsoft.com/office/drawing/2014/main" xmlns="" id="{000E539B-C14D-4503-AEBD-8709B4E3D3B3}"/>
              </a:ext>
            </a:extLst>
          </p:cNvPr>
          <p:cNvGrpSpPr/>
          <p:nvPr/>
        </p:nvGrpSpPr>
        <p:grpSpPr>
          <a:xfrm>
            <a:off x="9387384" y="763213"/>
            <a:ext cx="1195684" cy="4048674"/>
            <a:chOff x="9414680" y="2077480"/>
            <a:chExt cx="1195684" cy="4048674"/>
          </a:xfrm>
        </p:grpSpPr>
        <p:sp>
          <p:nvSpPr>
            <p:cNvPr id="13" name="文本框 12">
              <a:extLst>
                <a:ext uri="{FF2B5EF4-FFF2-40B4-BE49-F238E27FC236}">
                  <a16:creationId xmlns:a16="http://schemas.microsoft.com/office/drawing/2014/main" xmlns="" id="{32FF8652-4CB8-44E1-9A6B-23E61A861862}"/>
                </a:ext>
              </a:extLst>
            </p:cNvPr>
            <p:cNvSpPr txBox="1"/>
            <p:nvPr/>
          </p:nvSpPr>
          <p:spPr>
            <a:xfrm>
              <a:off x="9454853" y="2509243"/>
              <a:ext cx="1075166" cy="2884892"/>
            </a:xfrm>
            <a:prstGeom prst="rect">
              <a:avLst/>
            </a:prstGeom>
            <a:noFill/>
          </p:spPr>
          <p:txBody>
            <a:bodyPr vert="wordArtVertRtl" wrap="none" rtlCol="0" anchor="ctr">
              <a:spAutoFit/>
            </a:bodyPr>
            <a:lstStyle/>
            <a:p>
              <a:pPr algn="just"/>
              <a:r>
                <a:rPr lang="zh-CN" altLang="en-US" sz="4800" spc="-15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15" name="图片 14">
              <a:extLst>
                <a:ext uri="{FF2B5EF4-FFF2-40B4-BE49-F238E27FC236}">
                  <a16:creationId xmlns:a16="http://schemas.microsoft.com/office/drawing/2014/main" xmlns="" id="{1D47504B-93D8-4D67-8E9B-F840ACD8F7BF}"/>
                </a:ext>
              </a:extLst>
            </p:cNvPr>
            <p:cNvPicPr>
              <a:picLocks noChangeAspect="1"/>
            </p:cNvPicPr>
            <p:nvPr/>
          </p:nvPicPr>
          <p:blipFill>
            <a:blip r:embed="rId5"/>
            <a:stretch>
              <a:fillRect/>
            </a:stretch>
          </p:blipFill>
          <p:spPr>
            <a:xfrm flipH="1">
              <a:off x="9414680" y="2077480"/>
              <a:ext cx="1155511" cy="410921"/>
            </a:xfrm>
            <a:prstGeom prst="rect">
              <a:avLst/>
            </a:prstGeom>
          </p:spPr>
        </p:pic>
        <p:pic>
          <p:nvPicPr>
            <p:cNvPr id="16" name="图片 15">
              <a:extLst>
                <a:ext uri="{FF2B5EF4-FFF2-40B4-BE49-F238E27FC236}">
                  <a16:creationId xmlns:a16="http://schemas.microsoft.com/office/drawing/2014/main" xmlns="" id="{F947E334-AE6D-4205-9E01-CF6ED864ECC3}"/>
                </a:ext>
              </a:extLst>
            </p:cNvPr>
            <p:cNvPicPr>
              <a:picLocks noChangeAspect="1"/>
            </p:cNvPicPr>
            <p:nvPr/>
          </p:nvPicPr>
          <p:blipFill>
            <a:blip r:embed="rId5"/>
            <a:stretch>
              <a:fillRect/>
            </a:stretch>
          </p:blipFill>
          <p:spPr>
            <a:xfrm flipH="1" flipV="1">
              <a:off x="9454853" y="5715233"/>
              <a:ext cx="1155511" cy="410921"/>
            </a:xfrm>
            <a:prstGeom prst="rect">
              <a:avLst/>
            </a:prstGeom>
          </p:spPr>
        </p:pic>
      </p:grpSp>
      <p:sp>
        <p:nvSpPr>
          <p:cNvPr id="17" name="文本框 16">
            <a:extLst>
              <a:ext uri="{FF2B5EF4-FFF2-40B4-BE49-F238E27FC236}">
                <a16:creationId xmlns:a16="http://schemas.microsoft.com/office/drawing/2014/main" xmlns="" id="{CB2FC39A-A6CB-4328-9C81-40514481AD3E}"/>
              </a:ext>
            </a:extLst>
          </p:cNvPr>
          <p:cNvSpPr txBox="1"/>
          <p:nvPr/>
        </p:nvSpPr>
        <p:spPr>
          <a:xfrm>
            <a:off x="2097882" y="1194976"/>
            <a:ext cx="6186309" cy="2220223"/>
          </a:xfrm>
          <a:prstGeom prst="rect">
            <a:avLst/>
          </a:prstGeom>
          <a:noFill/>
        </p:spPr>
        <p:txBody>
          <a:bodyPr vert="wordArtVertRtl" wrap="none" rtlCol="0" anchor="ctr">
            <a:spAutoFit/>
          </a:bodyPr>
          <a:lstStyle/>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endParaRPr lang="en-US" altLang="zh-CN" sz="17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endParaRPr lang="en-US" altLang="zh-CN" sz="17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600"/>
              </a:lnSpc>
            </a:pPr>
            <a:r>
              <a:rPr lang="zh-CN" altLang="en-US" sz="17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spTree>
    <p:extLst>
      <p:ext uri="{BB962C8B-B14F-4D97-AF65-F5344CB8AC3E}">
        <p14:creationId xmlns:p14="http://schemas.microsoft.com/office/powerpoint/2010/main" val="2336682776"/>
      </p:ext>
    </p:extLst>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2" presetClass="entr" presetSubtype="2" fill="hold" grpId="0" nodeType="withEffect">
                                  <p:stCondLst>
                                    <p:cond delay="75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wipe(right)">
                                      <p:cBhvr>
                                        <p:cTn id="10" dur="1000"/>
                                        <p:tgtEl>
                                          <p:spTgt spid="17">
                                            <p:txEl>
                                              <p:pRg st="0" end="0"/>
                                            </p:txEl>
                                          </p:spTgt>
                                        </p:tgtEl>
                                      </p:cBhvr>
                                    </p:animEffect>
                                  </p:childTnLst>
                                </p:cTn>
                              </p:par>
                              <p:par>
                                <p:cTn id="11" presetID="22" presetClass="entr" presetSubtype="2" fill="hold" grpId="0" nodeType="withEffect">
                                  <p:stCondLst>
                                    <p:cond delay="75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wipe(right)">
                                      <p:cBhvr>
                                        <p:cTn id="13" dur="1000"/>
                                        <p:tgtEl>
                                          <p:spTgt spid="17">
                                            <p:txEl>
                                              <p:pRg st="1" end="1"/>
                                            </p:txEl>
                                          </p:spTgt>
                                        </p:tgtEl>
                                      </p:cBhvr>
                                    </p:animEffect>
                                  </p:childTnLst>
                                </p:cTn>
                              </p:par>
                              <p:par>
                                <p:cTn id="14" presetID="22" presetClass="entr" presetSubtype="2" fill="hold" grpId="0" nodeType="withEffect">
                                  <p:stCondLst>
                                    <p:cond delay="750"/>
                                  </p:stCondLst>
                                  <p:childTnLst>
                                    <p:set>
                                      <p:cBhvr>
                                        <p:cTn id="15" dur="1" fill="hold">
                                          <p:stCondLst>
                                            <p:cond delay="0"/>
                                          </p:stCondLst>
                                        </p:cTn>
                                        <p:tgtEl>
                                          <p:spTgt spid="17">
                                            <p:txEl>
                                              <p:pRg st="2" end="2"/>
                                            </p:txEl>
                                          </p:spTgt>
                                        </p:tgtEl>
                                        <p:attrNameLst>
                                          <p:attrName>style.visibility</p:attrName>
                                        </p:attrNameLst>
                                      </p:cBhvr>
                                      <p:to>
                                        <p:strVal val="visible"/>
                                      </p:to>
                                    </p:set>
                                    <p:animEffect transition="in" filter="wipe(right)">
                                      <p:cBhvr>
                                        <p:cTn id="16" dur="1000"/>
                                        <p:tgtEl>
                                          <p:spTgt spid="17">
                                            <p:txEl>
                                              <p:pRg st="2" end="2"/>
                                            </p:txEl>
                                          </p:spTgt>
                                        </p:tgtEl>
                                      </p:cBhvr>
                                    </p:animEffect>
                                  </p:childTnLst>
                                </p:cTn>
                              </p:par>
                              <p:par>
                                <p:cTn id="17" presetID="22" presetClass="entr" presetSubtype="2" fill="hold" grpId="0" nodeType="withEffect">
                                  <p:stCondLst>
                                    <p:cond delay="75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wipe(right)">
                                      <p:cBhvr>
                                        <p:cTn id="19" dur="1000"/>
                                        <p:tgtEl>
                                          <p:spTgt spid="17">
                                            <p:txEl>
                                              <p:pRg st="3" end="3"/>
                                            </p:txEl>
                                          </p:spTgt>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17">
                                            <p:txEl>
                                              <p:pRg st="4" end="4"/>
                                            </p:txEl>
                                          </p:spTgt>
                                        </p:tgtEl>
                                        <p:attrNameLst>
                                          <p:attrName>style.visibility</p:attrName>
                                        </p:attrNameLst>
                                      </p:cBhvr>
                                      <p:to>
                                        <p:strVal val="visible"/>
                                      </p:to>
                                    </p:set>
                                    <p:animEffect transition="in" filter="wipe(right)">
                                      <p:cBhvr>
                                        <p:cTn id="22" dur="1000"/>
                                        <p:tgtEl>
                                          <p:spTgt spid="17">
                                            <p:txEl>
                                              <p:pRg st="4" end="4"/>
                                            </p:txEl>
                                          </p:spTgt>
                                        </p:tgtEl>
                                      </p:cBhvr>
                                    </p:animEffect>
                                  </p:childTnLst>
                                </p:cTn>
                              </p:par>
                              <p:par>
                                <p:cTn id="23" presetID="22" presetClass="entr" presetSubtype="2" fill="hold" grpId="0" nodeType="withEffect">
                                  <p:stCondLst>
                                    <p:cond delay="750"/>
                                  </p:stCondLst>
                                  <p:childTnLst>
                                    <p:set>
                                      <p:cBhvr>
                                        <p:cTn id="24" dur="1" fill="hold">
                                          <p:stCondLst>
                                            <p:cond delay="0"/>
                                          </p:stCondLst>
                                        </p:cTn>
                                        <p:tgtEl>
                                          <p:spTgt spid="17">
                                            <p:txEl>
                                              <p:pRg st="5" end="5"/>
                                            </p:txEl>
                                          </p:spTgt>
                                        </p:tgtEl>
                                        <p:attrNameLst>
                                          <p:attrName>style.visibility</p:attrName>
                                        </p:attrNameLst>
                                      </p:cBhvr>
                                      <p:to>
                                        <p:strVal val="visible"/>
                                      </p:to>
                                    </p:set>
                                    <p:animEffect transition="in" filter="wipe(right)">
                                      <p:cBhvr>
                                        <p:cTn id="25" dur="1000"/>
                                        <p:tgtEl>
                                          <p:spTgt spid="17">
                                            <p:txEl>
                                              <p:pRg st="5" end="5"/>
                                            </p:txEl>
                                          </p:spTgt>
                                        </p:tgtEl>
                                      </p:cBhvr>
                                    </p:animEffect>
                                  </p:childTnLst>
                                </p:cTn>
                              </p:par>
                              <p:par>
                                <p:cTn id="26" presetID="22" presetClass="entr" presetSubtype="2" fill="hold" grpId="0" nodeType="withEffect">
                                  <p:stCondLst>
                                    <p:cond delay="750"/>
                                  </p:stCondLst>
                                  <p:childTnLst>
                                    <p:set>
                                      <p:cBhvr>
                                        <p:cTn id="27" dur="1" fill="hold">
                                          <p:stCondLst>
                                            <p:cond delay="0"/>
                                          </p:stCondLst>
                                        </p:cTn>
                                        <p:tgtEl>
                                          <p:spTgt spid="17">
                                            <p:txEl>
                                              <p:pRg st="6" end="6"/>
                                            </p:txEl>
                                          </p:spTgt>
                                        </p:tgtEl>
                                        <p:attrNameLst>
                                          <p:attrName>style.visibility</p:attrName>
                                        </p:attrNameLst>
                                      </p:cBhvr>
                                      <p:to>
                                        <p:strVal val="visible"/>
                                      </p:to>
                                    </p:set>
                                    <p:animEffect transition="in" filter="wipe(right)">
                                      <p:cBhvr>
                                        <p:cTn id="28" dur="1000"/>
                                        <p:tgtEl>
                                          <p:spTgt spid="17">
                                            <p:txEl>
                                              <p:pRg st="6" end="6"/>
                                            </p:txEl>
                                          </p:spTgt>
                                        </p:tgtEl>
                                      </p:cBhvr>
                                    </p:animEffect>
                                  </p:childTnLst>
                                </p:cTn>
                              </p:par>
                              <p:par>
                                <p:cTn id="29" presetID="22" presetClass="entr" presetSubtype="2" fill="hold" grpId="0" nodeType="withEffect">
                                  <p:stCondLst>
                                    <p:cond delay="750"/>
                                  </p:stCondLst>
                                  <p:childTnLst>
                                    <p:set>
                                      <p:cBhvr>
                                        <p:cTn id="30" dur="1" fill="hold">
                                          <p:stCondLst>
                                            <p:cond delay="0"/>
                                          </p:stCondLst>
                                        </p:cTn>
                                        <p:tgtEl>
                                          <p:spTgt spid="17">
                                            <p:txEl>
                                              <p:pRg st="7" end="7"/>
                                            </p:txEl>
                                          </p:spTgt>
                                        </p:tgtEl>
                                        <p:attrNameLst>
                                          <p:attrName>style.visibility</p:attrName>
                                        </p:attrNameLst>
                                      </p:cBhvr>
                                      <p:to>
                                        <p:strVal val="visible"/>
                                      </p:to>
                                    </p:set>
                                    <p:animEffect transition="in" filter="wipe(right)">
                                      <p:cBhvr>
                                        <p:cTn id="31" dur="1000"/>
                                        <p:tgtEl>
                                          <p:spTgt spid="17">
                                            <p:txEl>
                                              <p:pRg st="7" end="7"/>
                                            </p:txEl>
                                          </p:spTgt>
                                        </p:tgtEl>
                                      </p:cBhvr>
                                    </p:animEffect>
                                  </p:childTnLst>
                                </p:cTn>
                              </p:par>
                              <p:par>
                                <p:cTn id="32" presetID="22" presetClass="entr" presetSubtype="2" fill="hold" grpId="0" nodeType="withEffect">
                                  <p:stCondLst>
                                    <p:cond delay="750"/>
                                  </p:stCondLst>
                                  <p:childTnLst>
                                    <p:set>
                                      <p:cBhvr>
                                        <p:cTn id="33" dur="1" fill="hold">
                                          <p:stCondLst>
                                            <p:cond delay="0"/>
                                          </p:stCondLst>
                                        </p:cTn>
                                        <p:tgtEl>
                                          <p:spTgt spid="17">
                                            <p:txEl>
                                              <p:pRg st="8" end="8"/>
                                            </p:txEl>
                                          </p:spTgt>
                                        </p:tgtEl>
                                        <p:attrNameLst>
                                          <p:attrName>style.visibility</p:attrName>
                                        </p:attrNameLst>
                                      </p:cBhvr>
                                      <p:to>
                                        <p:strVal val="visible"/>
                                      </p:to>
                                    </p:set>
                                    <p:animEffect transition="in" filter="wipe(right)">
                                      <p:cBhvr>
                                        <p:cTn id="34" dur="1000"/>
                                        <p:tgtEl>
                                          <p:spTgt spid="17">
                                            <p:txEl>
                                              <p:pRg st="8" end="8"/>
                                            </p:txEl>
                                          </p:spTgt>
                                        </p:tgtEl>
                                      </p:cBhvr>
                                    </p:animEffect>
                                  </p:childTnLst>
                                </p:cTn>
                              </p:par>
                              <p:par>
                                <p:cTn id="35" presetID="22" presetClass="entr" presetSubtype="2" fill="hold" grpId="0" nodeType="withEffect">
                                  <p:stCondLst>
                                    <p:cond delay="750"/>
                                  </p:stCondLst>
                                  <p:childTnLst>
                                    <p:set>
                                      <p:cBhvr>
                                        <p:cTn id="36" dur="1" fill="hold">
                                          <p:stCondLst>
                                            <p:cond delay="0"/>
                                          </p:stCondLst>
                                        </p:cTn>
                                        <p:tgtEl>
                                          <p:spTgt spid="17">
                                            <p:txEl>
                                              <p:pRg st="9" end="9"/>
                                            </p:txEl>
                                          </p:spTgt>
                                        </p:tgtEl>
                                        <p:attrNameLst>
                                          <p:attrName>style.visibility</p:attrName>
                                        </p:attrNameLst>
                                      </p:cBhvr>
                                      <p:to>
                                        <p:strVal val="visible"/>
                                      </p:to>
                                    </p:set>
                                    <p:animEffect transition="in" filter="wipe(right)">
                                      <p:cBhvr>
                                        <p:cTn id="37" dur="1000"/>
                                        <p:tgtEl>
                                          <p:spTgt spid="17">
                                            <p:txEl>
                                              <p:pRg st="9" end="9"/>
                                            </p:txEl>
                                          </p:spTgt>
                                        </p:tgtEl>
                                      </p:cBhvr>
                                    </p:animEffect>
                                  </p:childTnLst>
                                </p:cTn>
                              </p:par>
                              <p:par>
                                <p:cTn id="38" presetID="22" presetClass="entr" presetSubtype="2" fill="hold" grpId="0" nodeType="withEffect">
                                  <p:stCondLst>
                                    <p:cond delay="750"/>
                                  </p:stCondLst>
                                  <p:childTnLst>
                                    <p:set>
                                      <p:cBhvr>
                                        <p:cTn id="39" dur="1" fill="hold">
                                          <p:stCondLst>
                                            <p:cond delay="0"/>
                                          </p:stCondLst>
                                        </p:cTn>
                                        <p:tgtEl>
                                          <p:spTgt spid="17">
                                            <p:txEl>
                                              <p:pRg st="10" end="10"/>
                                            </p:txEl>
                                          </p:spTgt>
                                        </p:tgtEl>
                                        <p:attrNameLst>
                                          <p:attrName>style.visibility</p:attrName>
                                        </p:attrNameLst>
                                      </p:cBhvr>
                                      <p:to>
                                        <p:strVal val="visible"/>
                                      </p:to>
                                    </p:set>
                                    <p:animEffect transition="in" filter="wipe(right)">
                                      <p:cBhvr>
                                        <p:cTn id="40" dur="1000"/>
                                        <p:tgtEl>
                                          <p:spTgt spid="17">
                                            <p:txEl>
                                              <p:pRg st="10" end="10"/>
                                            </p:txEl>
                                          </p:spTgt>
                                        </p:tgtEl>
                                      </p:cBhvr>
                                    </p:animEffect>
                                  </p:childTnLst>
                                </p:cTn>
                              </p:par>
                              <p:par>
                                <p:cTn id="41" presetID="22" presetClass="entr" presetSubtype="2" fill="hold" grpId="0" nodeType="withEffect">
                                  <p:stCondLst>
                                    <p:cond delay="750"/>
                                  </p:stCondLst>
                                  <p:childTnLst>
                                    <p:set>
                                      <p:cBhvr>
                                        <p:cTn id="42" dur="1" fill="hold">
                                          <p:stCondLst>
                                            <p:cond delay="0"/>
                                          </p:stCondLst>
                                        </p:cTn>
                                        <p:tgtEl>
                                          <p:spTgt spid="17">
                                            <p:txEl>
                                              <p:pRg st="11" end="11"/>
                                            </p:txEl>
                                          </p:spTgt>
                                        </p:tgtEl>
                                        <p:attrNameLst>
                                          <p:attrName>style.visibility</p:attrName>
                                        </p:attrNameLst>
                                      </p:cBhvr>
                                      <p:to>
                                        <p:strVal val="visible"/>
                                      </p:to>
                                    </p:set>
                                    <p:animEffect transition="in" filter="wipe(right)">
                                      <p:cBhvr>
                                        <p:cTn id="43" dur="1000"/>
                                        <p:tgtEl>
                                          <p:spTgt spid="17">
                                            <p:txEl>
                                              <p:pRg st="11" end="11"/>
                                            </p:txEl>
                                          </p:spTgt>
                                        </p:tgtEl>
                                      </p:cBhvr>
                                    </p:animEffect>
                                  </p:childTnLst>
                                </p:cTn>
                              </p:par>
                              <p:par>
                                <p:cTn id="44" presetID="22" presetClass="entr" presetSubtype="2" fill="hold" grpId="0" nodeType="withEffect">
                                  <p:stCondLst>
                                    <p:cond delay="750"/>
                                  </p:stCondLst>
                                  <p:childTnLst>
                                    <p:set>
                                      <p:cBhvr>
                                        <p:cTn id="45" dur="1" fill="hold">
                                          <p:stCondLst>
                                            <p:cond delay="0"/>
                                          </p:stCondLst>
                                        </p:cTn>
                                        <p:tgtEl>
                                          <p:spTgt spid="17">
                                            <p:txEl>
                                              <p:pRg st="12" end="12"/>
                                            </p:txEl>
                                          </p:spTgt>
                                        </p:tgtEl>
                                        <p:attrNameLst>
                                          <p:attrName>style.visibility</p:attrName>
                                        </p:attrNameLst>
                                      </p:cBhvr>
                                      <p:to>
                                        <p:strVal val="visible"/>
                                      </p:to>
                                    </p:set>
                                    <p:animEffect transition="in" filter="wipe(right)">
                                      <p:cBhvr>
                                        <p:cTn id="46" dur="1000"/>
                                        <p:tgtEl>
                                          <p:spTgt spid="17">
                                            <p:txEl>
                                              <p:pRg st="12" end="12"/>
                                            </p:txEl>
                                          </p:spTgt>
                                        </p:tgtEl>
                                      </p:cBhvr>
                                    </p:animEffect>
                                  </p:childTnLst>
                                </p:cTn>
                              </p:par>
                              <p:par>
                                <p:cTn id="47" presetID="22" presetClass="entr" presetSubtype="2" fill="hold" grpId="0" nodeType="withEffect">
                                  <p:stCondLst>
                                    <p:cond delay="750"/>
                                  </p:stCondLst>
                                  <p:childTnLst>
                                    <p:set>
                                      <p:cBhvr>
                                        <p:cTn id="48" dur="1" fill="hold">
                                          <p:stCondLst>
                                            <p:cond delay="0"/>
                                          </p:stCondLst>
                                        </p:cTn>
                                        <p:tgtEl>
                                          <p:spTgt spid="17">
                                            <p:txEl>
                                              <p:pRg st="13" end="13"/>
                                            </p:txEl>
                                          </p:spTgt>
                                        </p:tgtEl>
                                        <p:attrNameLst>
                                          <p:attrName>style.visibility</p:attrName>
                                        </p:attrNameLst>
                                      </p:cBhvr>
                                      <p:to>
                                        <p:strVal val="visible"/>
                                      </p:to>
                                    </p:set>
                                    <p:animEffect transition="in" filter="wipe(right)">
                                      <p:cBhvr>
                                        <p:cTn id="49" dur="1000"/>
                                        <p:tgtEl>
                                          <p:spTgt spid="17">
                                            <p:txEl>
                                              <p:pRg st="13" end="13"/>
                                            </p:txEl>
                                          </p:spTgt>
                                        </p:tgtEl>
                                      </p:cBhvr>
                                    </p:animEffect>
                                  </p:childTnLst>
                                </p:cTn>
                              </p:par>
                              <p:par>
                                <p:cTn id="50" presetID="22" presetClass="entr" presetSubtype="2" fill="hold" grpId="0" nodeType="withEffect">
                                  <p:stCondLst>
                                    <p:cond delay="750"/>
                                  </p:stCondLst>
                                  <p:childTnLst>
                                    <p:set>
                                      <p:cBhvr>
                                        <p:cTn id="51" dur="1" fill="hold">
                                          <p:stCondLst>
                                            <p:cond delay="0"/>
                                          </p:stCondLst>
                                        </p:cTn>
                                        <p:tgtEl>
                                          <p:spTgt spid="17">
                                            <p:txEl>
                                              <p:pRg st="14" end="14"/>
                                            </p:txEl>
                                          </p:spTgt>
                                        </p:tgtEl>
                                        <p:attrNameLst>
                                          <p:attrName>style.visibility</p:attrName>
                                        </p:attrNameLst>
                                      </p:cBhvr>
                                      <p:to>
                                        <p:strVal val="visible"/>
                                      </p:to>
                                    </p:set>
                                    <p:animEffect transition="in" filter="wipe(right)">
                                      <p:cBhvr>
                                        <p:cTn id="52" dur="1000"/>
                                        <p:tgtEl>
                                          <p:spTgt spid="17">
                                            <p:txEl>
                                              <p:pRg st="14" end="14"/>
                                            </p:txEl>
                                          </p:spTgt>
                                        </p:tgtEl>
                                      </p:cBhvr>
                                    </p:animEffect>
                                  </p:childTnLst>
                                </p:cTn>
                              </p:par>
                              <p:par>
                                <p:cTn id="53" presetID="22" presetClass="entr" presetSubtype="2" fill="hold" grpId="0" nodeType="withEffect">
                                  <p:stCondLst>
                                    <p:cond delay="750"/>
                                  </p:stCondLst>
                                  <p:childTnLst>
                                    <p:set>
                                      <p:cBhvr>
                                        <p:cTn id="54" dur="1" fill="hold">
                                          <p:stCondLst>
                                            <p:cond delay="0"/>
                                          </p:stCondLst>
                                        </p:cTn>
                                        <p:tgtEl>
                                          <p:spTgt spid="17">
                                            <p:txEl>
                                              <p:pRg st="15" end="15"/>
                                            </p:txEl>
                                          </p:spTgt>
                                        </p:tgtEl>
                                        <p:attrNameLst>
                                          <p:attrName>style.visibility</p:attrName>
                                        </p:attrNameLst>
                                      </p:cBhvr>
                                      <p:to>
                                        <p:strVal val="visible"/>
                                      </p:to>
                                    </p:set>
                                    <p:animEffect transition="in" filter="wipe(right)">
                                      <p:cBhvr>
                                        <p:cTn id="55" dur="1000"/>
                                        <p:tgtEl>
                                          <p:spTgt spid="17">
                                            <p:txEl>
                                              <p:pRg st="15" end="15"/>
                                            </p:txEl>
                                          </p:spTgt>
                                        </p:tgtEl>
                                      </p:cBhvr>
                                    </p:animEffect>
                                  </p:childTnLst>
                                </p:cTn>
                              </p:par>
                              <p:par>
                                <p:cTn id="56" presetID="22" presetClass="entr" presetSubtype="2" fill="hold" grpId="0" nodeType="withEffect">
                                  <p:stCondLst>
                                    <p:cond delay="750"/>
                                  </p:stCondLst>
                                  <p:childTnLst>
                                    <p:set>
                                      <p:cBhvr>
                                        <p:cTn id="57" dur="1" fill="hold">
                                          <p:stCondLst>
                                            <p:cond delay="0"/>
                                          </p:stCondLst>
                                        </p:cTn>
                                        <p:tgtEl>
                                          <p:spTgt spid="17">
                                            <p:txEl>
                                              <p:pRg st="16" end="16"/>
                                            </p:txEl>
                                          </p:spTgt>
                                        </p:tgtEl>
                                        <p:attrNameLst>
                                          <p:attrName>style.visibility</p:attrName>
                                        </p:attrNameLst>
                                      </p:cBhvr>
                                      <p:to>
                                        <p:strVal val="visible"/>
                                      </p:to>
                                    </p:set>
                                    <p:animEffect transition="in" filter="wipe(right)">
                                      <p:cBhvr>
                                        <p:cTn id="58" dur="1000"/>
                                        <p:tgtEl>
                                          <p:spTgt spid="17">
                                            <p:txEl>
                                              <p:pRg st="16" end="16"/>
                                            </p:txEl>
                                          </p:spTgt>
                                        </p:tgtEl>
                                      </p:cBhvr>
                                    </p:animEffect>
                                  </p:childTnLst>
                                </p:cTn>
                              </p:par>
                              <p:par>
                                <p:cTn id="59" presetID="22" presetClass="entr" presetSubtype="2" fill="hold" grpId="0" nodeType="withEffect">
                                  <p:stCondLst>
                                    <p:cond delay="750"/>
                                  </p:stCondLst>
                                  <p:childTnLst>
                                    <p:set>
                                      <p:cBhvr>
                                        <p:cTn id="60" dur="1" fill="hold">
                                          <p:stCondLst>
                                            <p:cond delay="0"/>
                                          </p:stCondLst>
                                        </p:cTn>
                                        <p:tgtEl>
                                          <p:spTgt spid="17">
                                            <p:txEl>
                                              <p:pRg st="17" end="17"/>
                                            </p:txEl>
                                          </p:spTgt>
                                        </p:tgtEl>
                                        <p:attrNameLst>
                                          <p:attrName>style.visibility</p:attrName>
                                        </p:attrNameLst>
                                      </p:cBhvr>
                                      <p:to>
                                        <p:strVal val="visible"/>
                                      </p:to>
                                    </p:set>
                                    <p:animEffect transition="in" filter="wipe(right)">
                                      <p:cBhvr>
                                        <p:cTn id="61" dur="1000"/>
                                        <p:tgtEl>
                                          <p:spTgt spid="17">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cxnSp>
        <p:nvCxnSpPr>
          <p:cNvPr id="21" name="直接连接符 20">
            <a:extLst>
              <a:ext uri="{FF2B5EF4-FFF2-40B4-BE49-F238E27FC236}">
                <a16:creationId xmlns:a16="http://schemas.microsoft.com/office/drawing/2014/main" xmlns="" id="{470FE858-FFF3-4C8C-93B5-EF945D68BE14}"/>
              </a:ext>
            </a:extLst>
          </p:cNvPr>
          <p:cNvCxnSpPr/>
          <p:nvPr/>
        </p:nvCxnSpPr>
        <p:spPr>
          <a:xfrm>
            <a:off x="0" y="2634018"/>
            <a:ext cx="12192000" cy="0"/>
          </a:xfrm>
          <a:prstGeom prst="line">
            <a:avLst/>
          </a:prstGeom>
          <a:ln w="76200">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xmlns="" id="{B42E538A-E5ED-4F67-A4E7-B2C4D7407ABF}"/>
              </a:ext>
            </a:extLst>
          </p:cNvPr>
          <p:cNvPicPr>
            <a:picLocks noChangeAspect="1"/>
          </p:cNvPicPr>
          <p:nvPr/>
        </p:nvPicPr>
        <p:blipFill>
          <a:blip r:embed="rId3"/>
          <a:stretch>
            <a:fillRect/>
          </a:stretch>
        </p:blipFill>
        <p:spPr>
          <a:xfrm>
            <a:off x="2346635" y="838951"/>
            <a:ext cx="7498730" cy="3596952"/>
          </a:xfrm>
          <a:prstGeom prst="rect">
            <a:avLst/>
          </a:prstGeom>
          <a:effectLst>
            <a:outerShdw blurRad="50800" dist="38100" dir="5400000" algn="t" rotWithShape="0">
              <a:prstClr val="black">
                <a:alpha val="40000"/>
              </a:prstClr>
            </a:outerShdw>
            <a:softEdge rad="63500"/>
          </a:effectLst>
        </p:spPr>
      </p:pic>
      <p:pic>
        <p:nvPicPr>
          <p:cNvPr id="3" name="图片 2">
            <a:extLst>
              <a:ext uri="{FF2B5EF4-FFF2-40B4-BE49-F238E27FC236}">
                <a16:creationId xmlns:a16="http://schemas.microsoft.com/office/drawing/2014/main" xmlns="" id="{ADEA46C5-8B03-4B42-B1A8-0856D6C93EE3}"/>
              </a:ext>
            </a:extLst>
          </p:cNvPr>
          <p:cNvPicPr>
            <a:picLocks noChangeAspect="1"/>
          </p:cNvPicPr>
          <p:nvPr/>
        </p:nvPicPr>
        <p:blipFill>
          <a:blip r:embed="rId4"/>
          <a:stretch>
            <a:fillRect/>
          </a:stretch>
        </p:blipFill>
        <p:spPr>
          <a:xfrm>
            <a:off x="0" y="0"/>
            <a:ext cx="1782565" cy="720000"/>
          </a:xfrm>
          <a:prstGeom prst="rect">
            <a:avLst/>
          </a:prstGeom>
        </p:spPr>
      </p:pic>
      <p:pic>
        <p:nvPicPr>
          <p:cNvPr id="12" name="图片 11">
            <a:extLst>
              <a:ext uri="{FF2B5EF4-FFF2-40B4-BE49-F238E27FC236}">
                <a16:creationId xmlns:a16="http://schemas.microsoft.com/office/drawing/2014/main" xmlns="" id="{A5673621-8C1B-4E88-94CA-5ED52D2613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9373" y="3425403"/>
            <a:ext cx="6073254" cy="2684129"/>
          </a:xfrm>
          <a:prstGeom prst="rect">
            <a:avLst/>
          </a:prstGeom>
          <a:effectLst>
            <a:outerShdw blurRad="63500" sx="102000" sy="102000" algn="ctr" rotWithShape="0">
              <a:prstClr val="black">
                <a:alpha val="40000"/>
              </a:prstClr>
            </a:outerShdw>
          </a:effectLst>
        </p:spPr>
      </p:pic>
      <p:sp>
        <p:nvSpPr>
          <p:cNvPr id="22" name="文本框 21">
            <a:extLst>
              <a:ext uri="{FF2B5EF4-FFF2-40B4-BE49-F238E27FC236}">
                <a16:creationId xmlns:a16="http://schemas.microsoft.com/office/drawing/2014/main" xmlns="" id="{DECE9008-4F8E-492A-A709-BA4C2738C595}"/>
              </a:ext>
            </a:extLst>
          </p:cNvPr>
          <p:cNvSpPr txBox="1"/>
          <p:nvPr/>
        </p:nvSpPr>
        <p:spPr>
          <a:xfrm>
            <a:off x="3748554" y="4767467"/>
            <a:ext cx="4694892" cy="861774"/>
          </a:xfrm>
          <a:prstGeom prst="rect">
            <a:avLst/>
          </a:prstGeom>
          <a:noFill/>
        </p:spPr>
        <p:txBody>
          <a:bodyPr wrap="square" rtlCol="0" anchor="ctr">
            <a:spAutoFit/>
          </a:bodyPr>
          <a:lstStyle/>
          <a:p>
            <a:pP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solidFill>
                <a:latin typeface="汉仪意宋W" panose="00020600040101010101" pitchFamily="18" charset="-122"/>
                <a:ea typeface="汉仪意宋W" panose="00020600040101010101" pitchFamily="18" charset="-122"/>
              </a:rPr>
              <a:t>点击输入内容点击输入内容点击</a:t>
            </a:r>
            <a:endParaRPr lang="en-US" altLang="zh-CN" spc="300" dirty="0">
              <a:solidFill>
                <a:schemeClr val="bg1"/>
              </a:solidFill>
              <a:latin typeface="汉仪意宋W" panose="00020600040101010101" pitchFamily="18" charset="-122"/>
              <a:ea typeface="汉仪意宋W" panose="00020600040101010101" pitchFamily="18" charset="-122"/>
            </a:endParaRPr>
          </a:p>
        </p:txBody>
      </p:sp>
    </p:spTree>
    <p:extLst>
      <p:ext uri="{BB962C8B-B14F-4D97-AF65-F5344CB8AC3E}">
        <p14:creationId xmlns:p14="http://schemas.microsoft.com/office/powerpoint/2010/main" val="1767723882"/>
      </p:ext>
    </p:extLst>
  </p:cSld>
  <p:clrMapOvr>
    <a:masterClrMapping/>
  </p:clrMapOvr>
  <p:transition spd="med" advClick="0" advTm="2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47"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DEA46C5-8B03-4B42-B1A8-0856D6C93EE3}"/>
              </a:ext>
            </a:extLst>
          </p:cNvPr>
          <p:cNvPicPr>
            <a:picLocks noChangeAspect="1"/>
          </p:cNvPicPr>
          <p:nvPr/>
        </p:nvPicPr>
        <p:blipFill>
          <a:blip r:embed="rId3"/>
          <a:stretch>
            <a:fillRect/>
          </a:stretch>
        </p:blipFill>
        <p:spPr>
          <a:xfrm>
            <a:off x="0" y="0"/>
            <a:ext cx="1782565" cy="720000"/>
          </a:xfrm>
          <a:prstGeom prst="rect">
            <a:avLst/>
          </a:prstGeom>
        </p:spPr>
      </p:pic>
      <p:sp>
        <p:nvSpPr>
          <p:cNvPr id="2" name="矩形 1">
            <a:extLst>
              <a:ext uri="{FF2B5EF4-FFF2-40B4-BE49-F238E27FC236}">
                <a16:creationId xmlns:a16="http://schemas.microsoft.com/office/drawing/2014/main" xmlns="" id="{FBFB5936-887F-47B4-A898-5E183B9BF070}"/>
              </a:ext>
            </a:extLst>
          </p:cNvPr>
          <p:cNvSpPr/>
          <p:nvPr/>
        </p:nvSpPr>
        <p:spPr>
          <a:xfrm>
            <a:off x="4804012" y="0"/>
            <a:ext cx="738798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F8733617-32BF-4438-B6CC-380A25EF478F}"/>
              </a:ext>
            </a:extLst>
          </p:cNvPr>
          <p:cNvGrpSpPr/>
          <p:nvPr/>
        </p:nvGrpSpPr>
        <p:grpSpPr>
          <a:xfrm>
            <a:off x="6447626" y="1431467"/>
            <a:ext cx="4128053" cy="1483884"/>
            <a:chOff x="6447626" y="1431467"/>
            <a:chExt cx="4128053" cy="1483884"/>
          </a:xfrm>
        </p:grpSpPr>
        <p:pic>
          <p:nvPicPr>
            <p:cNvPr id="5" name="图片 4">
              <a:extLst>
                <a:ext uri="{FF2B5EF4-FFF2-40B4-BE49-F238E27FC236}">
                  <a16:creationId xmlns:a16="http://schemas.microsoft.com/office/drawing/2014/main" xmlns="" id="{2C874CAF-EF8A-49AC-A004-95B20D8611A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32185" y="1431467"/>
              <a:ext cx="931641" cy="1483884"/>
            </a:xfrm>
            <a:prstGeom prst="rect">
              <a:avLst/>
            </a:prstGeom>
            <a:effectLst>
              <a:outerShdw blurRad="50800" dist="38100" dir="5400000" algn="t" rotWithShape="0">
                <a:prstClr val="black">
                  <a:alpha val="40000"/>
                </a:prstClr>
              </a:outerShdw>
            </a:effectLst>
          </p:spPr>
        </p:pic>
        <p:sp>
          <p:nvSpPr>
            <p:cNvPr id="10" name="文本框 9">
              <a:extLst>
                <a:ext uri="{FF2B5EF4-FFF2-40B4-BE49-F238E27FC236}">
                  <a16:creationId xmlns:a16="http://schemas.microsoft.com/office/drawing/2014/main" xmlns="" id="{E7D90A67-103D-42F6-A02D-21E1CF329E2A}"/>
                </a:ext>
              </a:extLst>
            </p:cNvPr>
            <p:cNvSpPr txBox="1"/>
            <p:nvPr/>
          </p:nvSpPr>
          <p:spPr>
            <a:xfrm>
              <a:off x="6447626" y="1654192"/>
              <a:ext cx="4128053" cy="830997"/>
            </a:xfrm>
            <a:prstGeom prst="rect">
              <a:avLst/>
            </a:prstGeom>
            <a:noFill/>
          </p:spPr>
          <p:txBody>
            <a:bodyPr vert="horz" wrap="none" rtlCol="0" anchor="ctr">
              <a:spAutoFit/>
            </a:bodyPr>
            <a:lstStyle/>
            <a:p>
              <a:pPr algn="just"/>
              <a:r>
                <a:rPr lang="zh-CN" altLang="en-US" sz="4800" dirty="0">
                  <a:solidFill>
                    <a:schemeClr val="tx1">
                      <a:lumMod val="75000"/>
                      <a:lumOff val="25000"/>
                    </a:schemeClr>
                  </a:solidFill>
                  <a:latin typeface="文悦古典明朝体 (非商业使用) W5" pitchFamily="50" charset="-122"/>
                  <a:ea typeface="文悦古典明朝体 (非商业使用) W5" pitchFamily="50" charset="-122"/>
                </a:rPr>
                <a:t>输入            标题</a:t>
              </a:r>
            </a:p>
          </p:txBody>
        </p:sp>
      </p:grpSp>
      <p:grpSp>
        <p:nvGrpSpPr>
          <p:cNvPr id="27" name="组合 26">
            <a:extLst>
              <a:ext uri="{FF2B5EF4-FFF2-40B4-BE49-F238E27FC236}">
                <a16:creationId xmlns:a16="http://schemas.microsoft.com/office/drawing/2014/main" xmlns="" id="{BE4C16DD-8AE5-4AD2-85EA-B9B4B5A7C4BD}"/>
              </a:ext>
            </a:extLst>
          </p:cNvPr>
          <p:cNvGrpSpPr/>
          <p:nvPr/>
        </p:nvGrpSpPr>
        <p:grpSpPr>
          <a:xfrm>
            <a:off x="6147690" y="3303941"/>
            <a:ext cx="4796163" cy="1989391"/>
            <a:chOff x="6147690" y="3303941"/>
            <a:chExt cx="4796163" cy="1989391"/>
          </a:xfrm>
        </p:grpSpPr>
        <p:sp>
          <p:nvSpPr>
            <p:cNvPr id="11" name="文本框 10">
              <a:extLst>
                <a:ext uri="{FF2B5EF4-FFF2-40B4-BE49-F238E27FC236}">
                  <a16:creationId xmlns:a16="http://schemas.microsoft.com/office/drawing/2014/main" xmlns="" id="{B5B9CCD1-F928-44A9-863F-7C20A1BB0FE6}"/>
                </a:ext>
              </a:extLst>
            </p:cNvPr>
            <p:cNvSpPr txBox="1"/>
            <p:nvPr/>
          </p:nvSpPr>
          <p:spPr>
            <a:xfrm>
              <a:off x="6147690" y="3303941"/>
              <a:ext cx="2108269" cy="1989391"/>
            </a:xfrm>
            <a:prstGeom prst="rect">
              <a:avLst/>
            </a:prstGeom>
            <a:noFill/>
          </p:spPr>
          <p:txBody>
            <a:bodyPr vert="wordArtVertRtl" wrap="none" rtlCol="0" anchor="ctr">
              <a:spAutoFit/>
            </a:bodyPr>
            <a:lstStyle/>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grpSp>
          <p:nvGrpSpPr>
            <p:cNvPr id="8" name="组合 7">
              <a:extLst>
                <a:ext uri="{FF2B5EF4-FFF2-40B4-BE49-F238E27FC236}">
                  <a16:creationId xmlns:a16="http://schemas.microsoft.com/office/drawing/2014/main" xmlns="" id="{6EBC46D9-953B-4A02-B6A5-8EF699D156D9}"/>
                </a:ext>
              </a:extLst>
            </p:cNvPr>
            <p:cNvGrpSpPr/>
            <p:nvPr/>
          </p:nvGrpSpPr>
          <p:grpSpPr>
            <a:xfrm>
              <a:off x="8511652" y="3346566"/>
              <a:ext cx="68239" cy="1889224"/>
              <a:chOff x="9136844" y="3429000"/>
              <a:chExt cx="68239" cy="1889224"/>
            </a:xfrm>
          </p:grpSpPr>
          <p:cxnSp>
            <p:nvCxnSpPr>
              <p:cNvPr id="14" name="直接连接符 13">
                <a:extLst>
                  <a:ext uri="{FF2B5EF4-FFF2-40B4-BE49-F238E27FC236}">
                    <a16:creationId xmlns:a16="http://schemas.microsoft.com/office/drawing/2014/main" xmlns="" id="{E4BCA2FA-118A-4E1C-A25D-396C363E0B0F}"/>
                  </a:ext>
                </a:extLst>
              </p:cNvPr>
              <p:cNvCxnSpPr>
                <a:cxnSpLocks/>
              </p:cNvCxnSpPr>
              <p:nvPr/>
            </p:nvCxnSpPr>
            <p:spPr>
              <a:xfrm flipV="1">
                <a:off x="9157315" y="3429000"/>
                <a:ext cx="0" cy="795128"/>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F5E7BB85-7490-4175-8CF5-92885C679591}"/>
                  </a:ext>
                </a:extLst>
              </p:cNvPr>
              <p:cNvSpPr/>
              <p:nvPr/>
            </p:nvSpPr>
            <p:spPr>
              <a:xfrm>
                <a:off x="9136844" y="4346952"/>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0BE94D87-25A8-4CDA-87CD-D571A1D906B4}"/>
                  </a:ext>
                </a:extLst>
              </p:cNvPr>
              <p:cNvCxnSpPr>
                <a:cxnSpLocks/>
              </p:cNvCxnSpPr>
              <p:nvPr/>
            </p:nvCxnSpPr>
            <p:spPr>
              <a:xfrm flipV="1">
                <a:off x="9159257" y="4523096"/>
                <a:ext cx="0" cy="795128"/>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BD1DE0E7-3156-46EF-85EE-71F53F3830E0}"/>
                </a:ext>
              </a:extLst>
            </p:cNvPr>
            <p:cNvSpPr txBox="1"/>
            <p:nvPr/>
          </p:nvSpPr>
          <p:spPr>
            <a:xfrm>
              <a:off x="8835584" y="3303941"/>
              <a:ext cx="2108269" cy="1989391"/>
            </a:xfrm>
            <a:prstGeom prst="rect">
              <a:avLst/>
            </a:prstGeom>
            <a:noFill/>
          </p:spPr>
          <p:txBody>
            <a:bodyPr vert="wordArtVertRtl" wrap="none" rtlCol="0" anchor="ctr">
              <a:spAutoFit/>
            </a:bodyPr>
            <a:lstStyle/>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30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grpSp>
      <p:grpSp>
        <p:nvGrpSpPr>
          <p:cNvPr id="9" name="组合 8">
            <a:extLst>
              <a:ext uri="{FF2B5EF4-FFF2-40B4-BE49-F238E27FC236}">
                <a16:creationId xmlns:a16="http://schemas.microsoft.com/office/drawing/2014/main" xmlns="" id="{C2AA1FB1-ECD4-4589-8359-B14BBC7F74F7}"/>
              </a:ext>
            </a:extLst>
          </p:cNvPr>
          <p:cNvGrpSpPr/>
          <p:nvPr/>
        </p:nvGrpSpPr>
        <p:grpSpPr>
          <a:xfrm>
            <a:off x="5631651" y="745040"/>
            <a:ext cx="5732709" cy="5339461"/>
            <a:chOff x="5631651" y="745040"/>
            <a:chExt cx="5732709" cy="5339461"/>
          </a:xfrm>
        </p:grpSpPr>
        <p:pic>
          <p:nvPicPr>
            <p:cNvPr id="4" name="图片 3">
              <a:extLst>
                <a:ext uri="{FF2B5EF4-FFF2-40B4-BE49-F238E27FC236}">
                  <a16:creationId xmlns:a16="http://schemas.microsoft.com/office/drawing/2014/main" xmlns="" id="{22B01571-06D9-4403-B226-964E32867D48}"/>
                </a:ext>
              </a:extLst>
            </p:cNvPr>
            <p:cNvPicPr>
              <a:picLocks noChangeAspect="1"/>
            </p:cNvPicPr>
            <p:nvPr/>
          </p:nvPicPr>
          <p:blipFill>
            <a:blip r:embed="rId5"/>
            <a:stretch>
              <a:fillRect/>
            </a:stretch>
          </p:blipFill>
          <p:spPr>
            <a:xfrm>
              <a:off x="5631652" y="745040"/>
              <a:ext cx="5732708" cy="151201"/>
            </a:xfrm>
            <a:prstGeom prst="rect">
              <a:avLst/>
            </a:prstGeom>
          </p:spPr>
        </p:pic>
        <p:pic>
          <p:nvPicPr>
            <p:cNvPr id="24" name="图片 23">
              <a:extLst>
                <a:ext uri="{FF2B5EF4-FFF2-40B4-BE49-F238E27FC236}">
                  <a16:creationId xmlns:a16="http://schemas.microsoft.com/office/drawing/2014/main" xmlns="" id="{3859992B-4DBA-4045-A5BD-328DB2AF0C80}"/>
                </a:ext>
              </a:extLst>
            </p:cNvPr>
            <p:cNvPicPr>
              <a:picLocks noChangeAspect="1"/>
            </p:cNvPicPr>
            <p:nvPr/>
          </p:nvPicPr>
          <p:blipFill>
            <a:blip r:embed="rId5"/>
            <a:stretch>
              <a:fillRect/>
            </a:stretch>
          </p:blipFill>
          <p:spPr>
            <a:xfrm flipV="1">
              <a:off x="5631651" y="5933300"/>
              <a:ext cx="5732708" cy="151201"/>
            </a:xfrm>
            <a:prstGeom prst="rect">
              <a:avLst/>
            </a:prstGeom>
          </p:spPr>
        </p:pic>
      </p:grpSp>
      <p:pic>
        <p:nvPicPr>
          <p:cNvPr id="26" name="图片 25">
            <a:extLst>
              <a:ext uri="{FF2B5EF4-FFF2-40B4-BE49-F238E27FC236}">
                <a16:creationId xmlns:a16="http://schemas.microsoft.com/office/drawing/2014/main" xmlns="" id="{35988965-1DAE-4283-80EA-944340CBCB2C}"/>
              </a:ext>
            </a:extLst>
          </p:cNvPr>
          <p:cNvPicPr>
            <a:picLocks noChangeAspect="1"/>
          </p:cNvPicPr>
          <p:nvPr/>
        </p:nvPicPr>
        <p:blipFill>
          <a:blip r:embed="rId6"/>
          <a:stretch>
            <a:fillRect/>
          </a:stretch>
        </p:blipFill>
        <p:spPr>
          <a:xfrm>
            <a:off x="891282" y="2031629"/>
            <a:ext cx="2787426" cy="27947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448770001"/>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1000"/>
                                        <p:tgtEl>
                                          <p:spTgt spid="9"/>
                                        </p:tgtEl>
                                      </p:cBhvr>
                                    </p:animEffect>
                                  </p:childTnLst>
                                </p:cTn>
                              </p:par>
                              <p:par>
                                <p:cTn id="8" presetID="47" presetClass="entr" presetSubtype="0"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4995101-6272-450C-967E-677D1B0E801C}"/>
              </a:ext>
            </a:extLst>
          </p:cNvPr>
          <p:cNvPicPr>
            <a:picLocks noChangeAspect="1"/>
          </p:cNvPicPr>
          <p:nvPr/>
        </p:nvPicPr>
        <p:blipFill>
          <a:blip r:embed="rId3"/>
          <a:stretch>
            <a:fillRect/>
          </a:stretch>
        </p:blipFill>
        <p:spPr>
          <a:xfrm>
            <a:off x="0" y="0"/>
            <a:ext cx="1782564" cy="720000"/>
          </a:xfrm>
          <a:prstGeom prst="rect">
            <a:avLst/>
          </a:prstGeom>
        </p:spPr>
      </p:pic>
      <p:pic>
        <p:nvPicPr>
          <p:cNvPr id="4" name="图片 3">
            <a:extLst>
              <a:ext uri="{FF2B5EF4-FFF2-40B4-BE49-F238E27FC236}">
                <a16:creationId xmlns:a16="http://schemas.microsoft.com/office/drawing/2014/main" xmlns="" id="{F6462F67-D01F-4F4C-803F-ADE3B23EA1FF}"/>
              </a:ext>
            </a:extLst>
          </p:cNvPr>
          <p:cNvPicPr>
            <a:picLocks noChangeAspect="1"/>
          </p:cNvPicPr>
          <p:nvPr/>
        </p:nvPicPr>
        <p:blipFill>
          <a:blip r:embed="rId4"/>
          <a:stretch>
            <a:fillRect/>
          </a:stretch>
        </p:blipFill>
        <p:spPr>
          <a:xfrm>
            <a:off x="0" y="1943179"/>
            <a:ext cx="12192000" cy="4914821"/>
          </a:xfrm>
          <a:prstGeom prst="rect">
            <a:avLst/>
          </a:prstGeom>
        </p:spPr>
      </p:pic>
      <p:grpSp>
        <p:nvGrpSpPr>
          <p:cNvPr id="5" name="组合 4">
            <a:extLst>
              <a:ext uri="{FF2B5EF4-FFF2-40B4-BE49-F238E27FC236}">
                <a16:creationId xmlns:a16="http://schemas.microsoft.com/office/drawing/2014/main" xmlns="" id="{689D29E9-AF97-4E36-BD39-B7886DD4A2E1}"/>
              </a:ext>
            </a:extLst>
          </p:cNvPr>
          <p:cNvGrpSpPr/>
          <p:nvPr/>
        </p:nvGrpSpPr>
        <p:grpSpPr>
          <a:xfrm>
            <a:off x="1782564" y="1286085"/>
            <a:ext cx="1000786" cy="3234003"/>
            <a:chOff x="1985773" y="1777404"/>
            <a:chExt cx="1000786" cy="3234003"/>
          </a:xfrm>
        </p:grpSpPr>
        <p:sp>
          <p:nvSpPr>
            <p:cNvPr id="11" name="文本框 10">
              <a:extLst>
                <a:ext uri="{FF2B5EF4-FFF2-40B4-BE49-F238E27FC236}">
                  <a16:creationId xmlns:a16="http://schemas.microsoft.com/office/drawing/2014/main" xmlns="" id="{65C12274-5293-4571-B604-AF11A95F9D79}"/>
                </a:ext>
              </a:extLst>
            </p:cNvPr>
            <p:cNvSpPr txBox="1"/>
            <p:nvPr/>
          </p:nvSpPr>
          <p:spPr>
            <a:xfrm>
              <a:off x="2022802" y="2133302"/>
              <a:ext cx="926729" cy="2291140"/>
            </a:xfrm>
            <a:prstGeom prst="rect">
              <a:avLst/>
            </a:prstGeom>
            <a:noFill/>
          </p:spPr>
          <p:txBody>
            <a:bodyPr vert="wordArtVertRtl" wrap="none" rtlCol="0" anchor="ctr">
              <a:spAutoFit/>
            </a:bodyPr>
            <a:lstStyle/>
            <a:p>
              <a:pPr algn="just"/>
              <a:r>
                <a:rPr lang="zh-CN" altLang="en-US" sz="4000" spc="-15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12" name="图片 11">
              <a:extLst>
                <a:ext uri="{FF2B5EF4-FFF2-40B4-BE49-F238E27FC236}">
                  <a16:creationId xmlns:a16="http://schemas.microsoft.com/office/drawing/2014/main" xmlns="" id="{BE5E1B11-E5E3-47FE-A9DF-058A5AC6A898}"/>
                </a:ext>
              </a:extLst>
            </p:cNvPr>
            <p:cNvPicPr>
              <a:picLocks noChangeAspect="1"/>
            </p:cNvPicPr>
            <p:nvPr/>
          </p:nvPicPr>
          <p:blipFill>
            <a:blip r:embed="rId5"/>
            <a:stretch>
              <a:fillRect/>
            </a:stretch>
          </p:blipFill>
          <p:spPr>
            <a:xfrm flipH="1">
              <a:off x="1985773" y="1777404"/>
              <a:ext cx="1000786" cy="355898"/>
            </a:xfrm>
            <a:prstGeom prst="rect">
              <a:avLst/>
            </a:prstGeom>
          </p:spPr>
        </p:pic>
        <p:pic>
          <p:nvPicPr>
            <p:cNvPr id="18" name="图片 17">
              <a:extLst>
                <a:ext uri="{FF2B5EF4-FFF2-40B4-BE49-F238E27FC236}">
                  <a16:creationId xmlns:a16="http://schemas.microsoft.com/office/drawing/2014/main" xmlns="" id="{596FE006-822D-4F49-9025-72B2DE3642A7}"/>
                </a:ext>
              </a:extLst>
            </p:cNvPr>
            <p:cNvPicPr>
              <a:picLocks noChangeAspect="1"/>
            </p:cNvPicPr>
            <p:nvPr/>
          </p:nvPicPr>
          <p:blipFill>
            <a:blip r:embed="rId5"/>
            <a:stretch>
              <a:fillRect/>
            </a:stretch>
          </p:blipFill>
          <p:spPr>
            <a:xfrm flipH="1" flipV="1">
              <a:off x="1985773" y="4655509"/>
              <a:ext cx="1000786" cy="355898"/>
            </a:xfrm>
            <a:prstGeom prst="rect">
              <a:avLst/>
            </a:prstGeom>
          </p:spPr>
        </p:pic>
      </p:grpSp>
      <p:grpSp>
        <p:nvGrpSpPr>
          <p:cNvPr id="9" name="组合 8">
            <a:extLst>
              <a:ext uri="{FF2B5EF4-FFF2-40B4-BE49-F238E27FC236}">
                <a16:creationId xmlns:a16="http://schemas.microsoft.com/office/drawing/2014/main" xmlns="" id="{E860BF95-CAC6-4204-8946-65E2D3D74316}"/>
              </a:ext>
            </a:extLst>
          </p:cNvPr>
          <p:cNvGrpSpPr/>
          <p:nvPr/>
        </p:nvGrpSpPr>
        <p:grpSpPr>
          <a:xfrm>
            <a:off x="3697753" y="1088890"/>
            <a:ext cx="6265250" cy="1045049"/>
            <a:chOff x="3520331" y="1578732"/>
            <a:chExt cx="6265250" cy="1045049"/>
          </a:xfrm>
        </p:grpSpPr>
        <p:grpSp>
          <p:nvGrpSpPr>
            <p:cNvPr id="8" name="组合 7">
              <a:extLst>
                <a:ext uri="{FF2B5EF4-FFF2-40B4-BE49-F238E27FC236}">
                  <a16:creationId xmlns:a16="http://schemas.microsoft.com/office/drawing/2014/main" xmlns="" id="{E1755896-192E-4127-8535-34A8C1219BAF}"/>
                </a:ext>
              </a:extLst>
            </p:cNvPr>
            <p:cNvGrpSpPr/>
            <p:nvPr/>
          </p:nvGrpSpPr>
          <p:grpSpPr>
            <a:xfrm>
              <a:off x="3520331" y="2555542"/>
              <a:ext cx="6265250" cy="68239"/>
              <a:chOff x="2783352" y="2719315"/>
              <a:chExt cx="6265250" cy="68239"/>
            </a:xfrm>
          </p:grpSpPr>
          <p:sp>
            <p:nvSpPr>
              <p:cNvPr id="22" name="椭圆 21">
                <a:extLst>
                  <a:ext uri="{FF2B5EF4-FFF2-40B4-BE49-F238E27FC236}">
                    <a16:creationId xmlns:a16="http://schemas.microsoft.com/office/drawing/2014/main" xmlns="" id="{33C6E2D4-FAC5-4147-80F9-86C628FFAD62}"/>
                  </a:ext>
                </a:extLst>
              </p:cNvPr>
              <p:cNvSpPr/>
              <p:nvPr/>
            </p:nvSpPr>
            <p:spPr>
              <a:xfrm rot="5400000">
                <a:off x="5895506" y="2719315"/>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xmlns="" id="{23680A2E-73D9-4F74-9E1F-A9DF148488D5}"/>
                  </a:ext>
                </a:extLst>
              </p:cNvPr>
              <p:cNvCxnSpPr>
                <a:cxnSpLocks/>
              </p:cNvCxnSpPr>
              <p:nvPr/>
            </p:nvCxnSpPr>
            <p:spPr>
              <a:xfrm>
                <a:off x="2783352"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F7488C97-4A49-41C1-ACF1-1CE2C67927C8}"/>
                  </a:ext>
                </a:extLst>
              </p:cNvPr>
              <p:cNvCxnSpPr>
                <a:cxnSpLocks/>
              </p:cNvCxnSpPr>
              <p:nvPr/>
            </p:nvCxnSpPr>
            <p:spPr>
              <a:xfrm>
                <a:off x="6045633"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xmlns="" id="{C479F5E4-B603-4381-9F6D-1D3F574DA780}"/>
                </a:ext>
              </a:extLst>
            </p:cNvPr>
            <p:cNvSpPr txBox="1"/>
            <p:nvPr/>
          </p:nvSpPr>
          <p:spPr>
            <a:xfrm>
              <a:off x="4159903" y="1578732"/>
              <a:ext cx="5013402" cy="861774"/>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grpSp>
        <p:nvGrpSpPr>
          <p:cNvPr id="26" name="组合 25">
            <a:extLst>
              <a:ext uri="{FF2B5EF4-FFF2-40B4-BE49-F238E27FC236}">
                <a16:creationId xmlns:a16="http://schemas.microsoft.com/office/drawing/2014/main" xmlns="" id="{918B5CC2-B6FF-4F6C-9528-4AD54A830BEE}"/>
              </a:ext>
            </a:extLst>
          </p:cNvPr>
          <p:cNvGrpSpPr/>
          <p:nvPr/>
        </p:nvGrpSpPr>
        <p:grpSpPr>
          <a:xfrm>
            <a:off x="3697753" y="2281964"/>
            <a:ext cx="6265250" cy="1045049"/>
            <a:chOff x="3520331" y="1578732"/>
            <a:chExt cx="6265250" cy="1045049"/>
          </a:xfrm>
        </p:grpSpPr>
        <p:grpSp>
          <p:nvGrpSpPr>
            <p:cNvPr id="27" name="组合 26">
              <a:extLst>
                <a:ext uri="{FF2B5EF4-FFF2-40B4-BE49-F238E27FC236}">
                  <a16:creationId xmlns:a16="http://schemas.microsoft.com/office/drawing/2014/main" xmlns="" id="{73FF8DBA-97CE-4147-9067-18B7FD89B49F}"/>
                </a:ext>
              </a:extLst>
            </p:cNvPr>
            <p:cNvGrpSpPr/>
            <p:nvPr/>
          </p:nvGrpSpPr>
          <p:grpSpPr>
            <a:xfrm>
              <a:off x="3520331" y="2555542"/>
              <a:ext cx="6265250" cy="68239"/>
              <a:chOff x="2783352" y="2719315"/>
              <a:chExt cx="6265250" cy="68239"/>
            </a:xfrm>
          </p:grpSpPr>
          <p:sp>
            <p:nvSpPr>
              <p:cNvPr id="29" name="椭圆 28">
                <a:extLst>
                  <a:ext uri="{FF2B5EF4-FFF2-40B4-BE49-F238E27FC236}">
                    <a16:creationId xmlns:a16="http://schemas.microsoft.com/office/drawing/2014/main" xmlns="" id="{0DAAC93D-F3FA-43ED-BD66-43CC9D584AFF}"/>
                  </a:ext>
                </a:extLst>
              </p:cNvPr>
              <p:cNvSpPr/>
              <p:nvPr/>
            </p:nvSpPr>
            <p:spPr>
              <a:xfrm rot="5400000">
                <a:off x="5895506" y="2719315"/>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CCD68365-CA6C-4D06-A27A-AECCAE3B4598}"/>
                  </a:ext>
                </a:extLst>
              </p:cNvPr>
              <p:cNvCxnSpPr>
                <a:cxnSpLocks/>
              </p:cNvCxnSpPr>
              <p:nvPr/>
            </p:nvCxnSpPr>
            <p:spPr>
              <a:xfrm>
                <a:off x="2783352"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607F9746-C729-48AA-9F06-1B6D3F98FF85}"/>
                  </a:ext>
                </a:extLst>
              </p:cNvPr>
              <p:cNvCxnSpPr>
                <a:cxnSpLocks/>
              </p:cNvCxnSpPr>
              <p:nvPr/>
            </p:nvCxnSpPr>
            <p:spPr>
              <a:xfrm>
                <a:off x="6045633"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xmlns="" id="{F1218D3E-150E-4971-AED6-DFA6B3141BB8}"/>
                </a:ext>
              </a:extLst>
            </p:cNvPr>
            <p:cNvSpPr txBox="1"/>
            <p:nvPr/>
          </p:nvSpPr>
          <p:spPr>
            <a:xfrm>
              <a:off x="4159903" y="1578732"/>
              <a:ext cx="5013402" cy="861774"/>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grpSp>
        <p:nvGrpSpPr>
          <p:cNvPr id="32" name="组合 31">
            <a:extLst>
              <a:ext uri="{FF2B5EF4-FFF2-40B4-BE49-F238E27FC236}">
                <a16:creationId xmlns:a16="http://schemas.microsoft.com/office/drawing/2014/main" xmlns="" id="{D56DCD87-38A4-41C0-B7D4-EDFE55C69165}"/>
              </a:ext>
            </a:extLst>
          </p:cNvPr>
          <p:cNvGrpSpPr/>
          <p:nvPr/>
        </p:nvGrpSpPr>
        <p:grpSpPr>
          <a:xfrm>
            <a:off x="3697753" y="3475039"/>
            <a:ext cx="6265250" cy="1045049"/>
            <a:chOff x="3520331" y="1578732"/>
            <a:chExt cx="6265250" cy="1045049"/>
          </a:xfrm>
        </p:grpSpPr>
        <p:grpSp>
          <p:nvGrpSpPr>
            <p:cNvPr id="33" name="组合 32">
              <a:extLst>
                <a:ext uri="{FF2B5EF4-FFF2-40B4-BE49-F238E27FC236}">
                  <a16:creationId xmlns:a16="http://schemas.microsoft.com/office/drawing/2014/main" xmlns="" id="{BAABB6D3-D882-4EE8-A2D3-061B67A7FF40}"/>
                </a:ext>
              </a:extLst>
            </p:cNvPr>
            <p:cNvGrpSpPr/>
            <p:nvPr/>
          </p:nvGrpSpPr>
          <p:grpSpPr>
            <a:xfrm>
              <a:off x="3520331" y="2555542"/>
              <a:ext cx="6265250" cy="68239"/>
              <a:chOff x="2783352" y="2719315"/>
              <a:chExt cx="6265250" cy="68239"/>
            </a:xfrm>
          </p:grpSpPr>
          <p:sp>
            <p:nvSpPr>
              <p:cNvPr id="35" name="椭圆 34">
                <a:extLst>
                  <a:ext uri="{FF2B5EF4-FFF2-40B4-BE49-F238E27FC236}">
                    <a16:creationId xmlns:a16="http://schemas.microsoft.com/office/drawing/2014/main" xmlns="" id="{8A35BD0D-3284-46B9-9EAA-A17152071141}"/>
                  </a:ext>
                </a:extLst>
              </p:cNvPr>
              <p:cNvSpPr/>
              <p:nvPr/>
            </p:nvSpPr>
            <p:spPr>
              <a:xfrm rot="5400000">
                <a:off x="5895506" y="2719315"/>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3DD29BCA-DA9D-4F0F-9ABC-ED923374B0BE}"/>
                  </a:ext>
                </a:extLst>
              </p:cNvPr>
              <p:cNvCxnSpPr>
                <a:cxnSpLocks/>
              </p:cNvCxnSpPr>
              <p:nvPr/>
            </p:nvCxnSpPr>
            <p:spPr>
              <a:xfrm>
                <a:off x="2783352"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E259871A-3E8E-43F2-8F36-3B1E8AD82F07}"/>
                  </a:ext>
                </a:extLst>
              </p:cNvPr>
              <p:cNvCxnSpPr>
                <a:cxnSpLocks/>
              </p:cNvCxnSpPr>
              <p:nvPr/>
            </p:nvCxnSpPr>
            <p:spPr>
              <a:xfrm>
                <a:off x="6045633" y="2739786"/>
                <a:ext cx="3002969"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34" name="文本框 33">
              <a:extLst>
                <a:ext uri="{FF2B5EF4-FFF2-40B4-BE49-F238E27FC236}">
                  <a16:creationId xmlns:a16="http://schemas.microsoft.com/office/drawing/2014/main" xmlns="" id="{E3C3FF3E-0D74-48D1-9989-59FCA3AC004F}"/>
                </a:ext>
              </a:extLst>
            </p:cNvPr>
            <p:cNvSpPr txBox="1"/>
            <p:nvPr/>
          </p:nvSpPr>
          <p:spPr>
            <a:xfrm>
              <a:off x="4159903" y="1578732"/>
              <a:ext cx="5013402" cy="861774"/>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spTree>
    <p:extLst>
      <p:ext uri="{BB962C8B-B14F-4D97-AF65-F5344CB8AC3E}">
        <p14:creationId xmlns:p14="http://schemas.microsoft.com/office/powerpoint/2010/main" val="2597992059"/>
      </p:ext>
    </p:extLst>
  </p:cSld>
  <p:clrMapOvr>
    <a:masterClrMapping/>
  </p:clrMapOvr>
  <p:transition spd="med" advClick="0" advTm="2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par>
                                <p:cTn id="8" presetID="42"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51CF9B21-62B9-4F9F-89D9-5F7FD5F4FC82}"/>
              </a:ext>
            </a:extLst>
          </p:cNvPr>
          <p:cNvSpPr/>
          <p:nvPr/>
        </p:nvSpPr>
        <p:spPr>
          <a:xfrm>
            <a:off x="0" y="0"/>
            <a:ext cx="12192000" cy="3657600"/>
          </a:xfrm>
          <a:prstGeom prst="rect">
            <a:avLst/>
          </a:prstGeom>
          <a:solidFill>
            <a:srgbClr val="B0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FD4F6EB1-267A-4CC3-8F92-99D17E9872B3}"/>
              </a:ext>
            </a:extLst>
          </p:cNvPr>
          <p:cNvPicPr>
            <a:picLocks noChangeAspect="1"/>
          </p:cNvPicPr>
          <p:nvPr/>
        </p:nvPicPr>
        <p:blipFill>
          <a:blip r:embed="rId3"/>
          <a:stretch>
            <a:fillRect/>
          </a:stretch>
        </p:blipFill>
        <p:spPr>
          <a:xfrm>
            <a:off x="0" y="462652"/>
            <a:ext cx="12192000" cy="3749040"/>
          </a:xfrm>
          <a:prstGeom prst="rect">
            <a:avLst/>
          </a:prstGeom>
          <a:effectLst>
            <a:outerShdw blurRad="50800" dist="38100" dir="16200000" rotWithShape="0">
              <a:prstClr val="black">
                <a:alpha val="40000"/>
              </a:prstClr>
            </a:outerShdw>
          </a:effectLst>
        </p:spPr>
      </p:pic>
      <p:grpSp>
        <p:nvGrpSpPr>
          <p:cNvPr id="12" name="组合 11">
            <a:extLst>
              <a:ext uri="{FF2B5EF4-FFF2-40B4-BE49-F238E27FC236}">
                <a16:creationId xmlns:a16="http://schemas.microsoft.com/office/drawing/2014/main" xmlns="" id="{BA8B9703-0EC4-4B14-968A-D673F85A5368}"/>
              </a:ext>
            </a:extLst>
          </p:cNvPr>
          <p:cNvGrpSpPr/>
          <p:nvPr/>
        </p:nvGrpSpPr>
        <p:grpSpPr>
          <a:xfrm>
            <a:off x="4017964" y="863043"/>
            <a:ext cx="4154150" cy="1562697"/>
            <a:chOff x="4017964" y="863043"/>
            <a:chExt cx="4154150" cy="1562697"/>
          </a:xfrm>
        </p:grpSpPr>
        <p:grpSp>
          <p:nvGrpSpPr>
            <p:cNvPr id="9" name="组合 8">
              <a:extLst>
                <a:ext uri="{FF2B5EF4-FFF2-40B4-BE49-F238E27FC236}">
                  <a16:creationId xmlns:a16="http://schemas.microsoft.com/office/drawing/2014/main" xmlns="" id="{D39109D0-C767-431E-B4B2-120BFBB35493}"/>
                </a:ext>
              </a:extLst>
            </p:cNvPr>
            <p:cNvGrpSpPr/>
            <p:nvPr/>
          </p:nvGrpSpPr>
          <p:grpSpPr>
            <a:xfrm>
              <a:off x="4798209" y="863043"/>
              <a:ext cx="2595583" cy="1562697"/>
              <a:chOff x="4849505" y="903987"/>
              <a:chExt cx="2595583" cy="1562697"/>
            </a:xfrm>
          </p:grpSpPr>
          <p:sp>
            <p:nvSpPr>
              <p:cNvPr id="7" name="文本框 6">
                <a:extLst>
                  <a:ext uri="{FF2B5EF4-FFF2-40B4-BE49-F238E27FC236}">
                    <a16:creationId xmlns:a16="http://schemas.microsoft.com/office/drawing/2014/main" xmlns="" id="{A91948F8-5EA9-41A1-ACD7-DA5D4DE401F2}"/>
                  </a:ext>
                </a:extLst>
              </p:cNvPr>
              <p:cNvSpPr txBox="1"/>
              <p:nvPr/>
            </p:nvSpPr>
            <p:spPr>
              <a:xfrm>
                <a:off x="4849505" y="903987"/>
                <a:ext cx="2492991" cy="1323439"/>
              </a:xfrm>
              <a:prstGeom prst="rect">
                <a:avLst/>
              </a:prstGeom>
              <a:noFill/>
            </p:spPr>
            <p:txBody>
              <a:bodyPr wrap="none" rtlCol="0" anchor="ctr">
                <a:spAutoFit/>
              </a:bodyPr>
              <a:lstStyle/>
              <a:p>
                <a:pPr algn="ctr"/>
                <a:r>
                  <a:rPr lang="zh-CN" altLang="en-US"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目  录</a:t>
                </a:r>
              </a:p>
            </p:txBody>
          </p:sp>
          <p:sp>
            <p:nvSpPr>
              <p:cNvPr id="8" name="文本框 7">
                <a:extLst>
                  <a:ext uri="{FF2B5EF4-FFF2-40B4-BE49-F238E27FC236}">
                    <a16:creationId xmlns:a16="http://schemas.microsoft.com/office/drawing/2014/main" xmlns="" id="{DC0784C2-5C13-4945-BCD7-7A38F86F2F31}"/>
                  </a:ext>
                </a:extLst>
              </p:cNvPr>
              <p:cNvSpPr txBox="1"/>
              <p:nvPr/>
            </p:nvSpPr>
            <p:spPr>
              <a:xfrm>
                <a:off x="5070784" y="2097352"/>
                <a:ext cx="2374304" cy="369332"/>
              </a:xfrm>
              <a:prstGeom prst="rect">
                <a:avLst/>
              </a:prstGeom>
              <a:noFill/>
            </p:spPr>
            <p:txBody>
              <a:bodyPr wrap="none" rtlCol="0" anchor="ctr">
                <a:spAutoFit/>
              </a:bodyPr>
              <a:lstStyle/>
              <a:p>
                <a:pPr algn="ctr"/>
                <a:r>
                  <a:rPr lang="en-US" altLang="zh-CN" spc="1000" dirty="0">
                    <a:solidFill>
                      <a:schemeClr val="bg2">
                        <a:lumMod val="90000"/>
                      </a:schemeClr>
                    </a:solidFill>
                    <a:latin typeface="Malgun Gothic" panose="020B0503020000020004" pitchFamily="34" charset="-127"/>
                    <a:ea typeface="Malgun Gothic" panose="020B0503020000020004" pitchFamily="34" charset="-127"/>
                  </a:rPr>
                  <a:t>CONTENTS</a:t>
                </a:r>
                <a:endParaRPr lang="zh-CN" altLang="en-US" spc="1000" dirty="0">
                  <a:solidFill>
                    <a:schemeClr val="bg2">
                      <a:lumMod val="90000"/>
                    </a:schemeClr>
                  </a:solidFill>
                  <a:latin typeface="Malgun Gothic" panose="020B0503020000020004" pitchFamily="34" charset="-127"/>
                  <a:ea typeface="Malgun Gothic" panose="020B0503020000020004" pitchFamily="34" charset="-127"/>
                </a:endParaRPr>
              </a:p>
            </p:txBody>
          </p:sp>
        </p:grpSp>
        <p:pic>
          <p:nvPicPr>
            <p:cNvPr id="10" name="图片 9">
              <a:extLst>
                <a:ext uri="{FF2B5EF4-FFF2-40B4-BE49-F238E27FC236}">
                  <a16:creationId xmlns:a16="http://schemas.microsoft.com/office/drawing/2014/main" xmlns="" id="{2708E0F8-56B6-4A91-9E0C-E227D4A77813}"/>
                </a:ext>
              </a:extLst>
            </p:cNvPr>
            <p:cNvPicPr>
              <a:picLocks noChangeAspect="1"/>
            </p:cNvPicPr>
            <p:nvPr/>
          </p:nvPicPr>
          <p:blipFill rotWithShape="1">
            <a:blip r:embed="rId4"/>
            <a:srcRect l="63552" r="-1"/>
            <a:stretch/>
          </p:blipFill>
          <p:spPr>
            <a:xfrm flipH="1">
              <a:off x="4017964" y="1016337"/>
              <a:ext cx="446404" cy="1224737"/>
            </a:xfrm>
            <a:prstGeom prst="rect">
              <a:avLst/>
            </a:prstGeom>
            <a:effectLst>
              <a:outerShdw blurRad="50800" dist="38100" algn="l" rotWithShape="0">
                <a:prstClr val="black">
                  <a:alpha val="40000"/>
                </a:prstClr>
              </a:outerShdw>
            </a:effectLst>
          </p:spPr>
        </p:pic>
        <p:pic>
          <p:nvPicPr>
            <p:cNvPr id="11" name="图片 10">
              <a:extLst>
                <a:ext uri="{FF2B5EF4-FFF2-40B4-BE49-F238E27FC236}">
                  <a16:creationId xmlns:a16="http://schemas.microsoft.com/office/drawing/2014/main" xmlns="" id="{A98A1E96-23EA-4AE9-83AA-A96AE4B8F0FB}"/>
                </a:ext>
              </a:extLst>
            </p:cNvPr>
            <p:cNvPicPr>
              <a:picLocks noChangeAspect="1"/>
            </p:cNvPicPr>
            <p:nvPr/>
          </p:nvPicPr>
          <p:blipFill rotWithShape="1">
            <a:blip r:embed="rId4"/>
            <a:srcRect l="63552" r="-1"/>
            <a:stretch/>
          </p:blipFill>
          <p:spPr>
            <a:xfrm>
              <a:off x="7725710" y="961745"/>
              <a:ext cx="446404" cy="1224737"/>
            </a:xfrm>
            <a:prstGeom prst="rect">
              <a:avLst/>
            </a:prstGeom>
            <a:effectLst>
              <a:outerShdw blurRad="50800" dist="38100" algn="l" rotWithShape="0">
                <a:prstClr val="black">
                  <a:alpha val="40000"/>
                </a:prstClr>
              </a:outerShdw>
            </a:effectLst>
          </p:spPr>
        </p:pic>
      </p:grpSp>
      <p:grpSp>
        <p:nvGrpSpPr>
          <p:cNvPr id="19" name="组合 18">
            <a:extLst>
              <a:ext uri="{FF2B5EF4-FFF2-40B4-BE49-F238E27FC236}">
                <a16:creationId xmlns:a16="http://schemas.microsoft.com/office/drawing/2014/main" xmlns="" id="{BEA10E73-D0BD-44C0-B842-698C2F9F4DD3}"/>
              </a:ext>
            </a:extLst>
          </p:cNvPr>
          <p:cNvGrpSpPr/>
          <p:nvPr/>
        </p:nvGrpSpPr>
        <p:grpSpPr>
          <a:xfrm>
            <a:off x="2709207" y="4661434"/>
            <a:ext cx="1096867" cy="1759712"/>
            <a:chOff x="2104551" y="4613155"/>
            <a:chExt cx="1096867" cy="1759712"/>
          </a:xfrm>
        </p:grpSpPr>
        <p:sp>
          <p:nvSpPr>
            <p:cNvPr id="13" name="文本框 12">
              <a:extLst>
                <a:ext uri="{FF2B5EF4-FFF2-40B4-BE49-F238E27FC236}">
                  <a16:creationId xmlns:a16="http://schemas.microsoft.com/office/drawing/2014/main" xmlns="" id="{F53D903C-5CF5-41A2-AFBE-B10A53E583CF}"/>
                </a:ext>
              </a:extLst>
            </p:cNvPr>
            <p:cNvSpPr txBox="1"/>
            <p:nvPr/>
          </p:nvSpPr>
          <p:spPr>
            <a:xfrm>
              <a:off x="2104551" y="4613155"/>
              <a:ext cx="704104" cy="1759712"/>
            </a:xfrm>
            <a:prstGeom prst="rect">
              <a:avLst/>
            </a:prstGeom>
            <a:noFill/>
          </p:spPr>
          <p:txBody>
            <a:bodyPr vert="wordArtVertRtl" wrap="none" rtlCol="0" anchor="ctr">
              <a:spAutoFit/>
            </a:bodyPr>
            <a:lstStyle/>
            <a:p>
              <a:r>
                <a:rPr lang="zh-CN" altLang="en-US" sz="2800" spc="-800" dirty="0">
                  <a:solidFill>
                    <a:schemeClr val="tx1">
                      <a:lumMod val="85000"/>
                      <a:lumOff val="15000"/>
                    </a:schemeClr>
                  </a:solidFill>
                  <a:latin typeface="文悦古典明朝体 (非商业使用) W5" pitchFamily="50" charset="-122"/>
                  <a:ea typeface="文悦古典明朝体 (非商业使用) W5" pitchFamily="50" charset="-122"/>
                </a:rPr>
                <a:t>第一部分</a:t>
              </a:r>
            </a:p>
          </p:txBody>
        </p:sp>
        <p:grpSp>
          <p:nvGrpSpPr>
            <p:cNvPr id="18" name="组合 17">
              <a:extLst>
                <a:ext uri="{FF2B5EF4-FFF2-40B4-BE49-F238E27FC236}">
                  <a16:creationId xmlns:a16="http://schemas.microsoft.com/office/drawing/2014/main" xmlns="" id="{F66CC98E-984E-4744-9D54-42F4AF14DE6F}"/>
                </a:ext>
              </a:extLst>
            </p:cNvPr>
            <p:cNvGrpSpPr/>
            <p:nvPr/>
          </p:nvGrpSpPr>
          <p:grpSpPr>
            <a:xfrm>
              <a:off x="2767712" y="4793605"/>
              <a:ext cx="433706" cy="1535292"/>
              <a:chOff x="3572930" y="4892378"/>
              <a:chExt cx="433706" cy="1535292"/>
            </a:xfrm>
          </p:grpSpPr>
          <p:cxnSp>
            <p:nvCxnSpPr>
              <p:cNvPr id="15" name="直接连接符 14">
                <a:extLst>
                  <a:ext uri="{FF2B5EF4-FFF2-40B4-BE49-F238E27FC236}">
                    <a16:creationId xmlns:a16="http://schemas.microsoft.com/office/drawing/2014/main" xmlns="" id="{6B00312D-96C0-44D9-A307-FE0F69C2C103}"/>
                  </a:ext>
                </a:extLst>
              </p:cNvPr>
              <p:cNvCxnSpPr>
                <a:cxnSpLocks/>
              </p:cNvCxnSpPr>
              <p:nvPr/>
            </p:nvCxnSpPr>
            <p:spPr>
              <a:xfrm>
                <a:off x="3572930" y="4947181"/>
                <a:ext cx="0" cy="142568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9B0286A2-0C84-4ACC-B628-46CC06758E2F}"/>
                  </a:ext>
                </a:extLst>
              </p:cNvPr>
              <p:cNvSpPr txBox="1"/>
              <p:nvPr/>
            </p:nvSpPr>
            <p:spPr>
              <a:xfrm>
                <a:off x="3603128" y="4892378"/>
                <a:ext cx="403508" cy="1535292"/>
              </a:xfrm>
              <a:prstGeom prst="rect">
                <a:avLst/>
              </a:prstGeom>
              <a:noFill/>
            </p:spPr>
            <p:txBody>
              <a:bodyPr vert="wordArtVertRtl" wrap="none" rtlCol="0" anchor="ctr">
                <a:spAutoFit/>
              </a:bodyPr>
              <a:lstStyle/>
              <a:p>
                <a:r>
                  <a:rPr lang="en-US" altLang="zh-CN" sz="1100" spc="-300" dirty="0">
                    <a:solidFill>
                      <a:schemeClr val="tx1">
                        <a:lumMod val="65000"/>
                        <a:lumOff val="35000"/>
                      </a:schemeClr>
                    </a:solidFill>
                    <a:latin typeface="Malgun Gothic" panose="020B0503020000020004" pitchFamily="34" charset="-127"/>
                    <a:ea typeface="Malgun Gothic" panose="020B0503020000020004" pitchFamily="34" charset="-127"/>
                  </a:rPr>
                  <a:t>PART ONE</a:t>
                </a:r>
                <a:endParaRPr lang="zh-CN" altLang="en-US" sz="1100" spc="-300" dirty="0">
                  <a:solidFill>
                    <a:schemeClr val="tx1">
                      <a:lumMod val="65000"/>
                      <a:lumOff val="35000"/>
                    </a:schemeClr>
                  </a:solidFill>
                  <a:latin typeface="Malgun Gothic" panose="020B0503020000020004" pitchFamily="34" charset="-127"/>
                  <a:ea typeface="Malgun Gothic" panose="020B0503020000020004" pitchFamily="34" charset="-127"/>
                </a:endParaRPr>
              </a:p>
            </p:txBody>
          </p:sp>
        </p:grpSp>
      </p:grpSp>
      <p:grpSp>
        <p:nvGrpSpPr>
          <p:cNvPr id="20" name="组合 19">
            <a:extLst>
              <a:ext uri="{FF2B5EF4-FFF2-40B4-BE49-F238E27FC236}">
                <a16:creationId xmlns:a16="http://schemas.microsoft.com/office/drawing/2014/main" xmlns="" id="{8E9C1560-732B-4978-B298-0CA876E2A9B1}"/>
              </a:ext>
            </a:extLst>
          </p:cNvPr>
          <p:cNvGrpSpPr/>
          <p:nvPr/>
        </p:nvGrpSpPr>
        <p:grpSpPr>
          <a:xfrm>
            <a:off x="4601447" y="4661434"/>
            <a:ext cx="1096867" cy="1759712"/>
            <a:chOff x="2104551" y="4613155"/>
            <a:chExt cx="1096867" cy="1759712"/>
          </a:xfrm>
        </p:grpSpPr>
        <p:sp>
          <p:nvSpPr>
            <p:cNvPr id="21" name="文本框 20">
              <a:extLst>
                <a:ext uri="{FF2B5EF4-FFF2-40B4-BE49-F238E27FC236}">
                  <a16:creationId xmlns:a16="http://schemas.microsoft.com/office/drawing/2014/main" xmlns="" id="{6F109249-96AB-4C8B-A528-A64BE6F9E756}"/>
                </a:ext>
              </a:extLst>
            </p:cNvPr>
            <p:cNvSpPr txBox="1"/>
            <p:nvPr/>
          </p:nvSpPr>
          <p:spPr>
            <a:xfrm>
              <a:off x="2104551" y="4613155"/>
              <a:ext cx="704104" cy="1759712"/>
            </a:xfrm>
            <a:prstGeom prst="rect">
              <a:avLst/>
            </a:prstGeom>
            <a:noFill/>
          </p:spPr>
          <p:txBody>
            <a:bodyPr vert="wordArtVertRtl" wrap="none" rtlCol="0" anchor="ctr">
              <a:spAutoFit/>
            </a:bodyPr>
            <a:lstStyle/>
            <a:p>
              <a:r>
                <a:rPr lang="zh-CN" altLang="en-US" sz="2800" spc="-800" dirty="0">
                  <a:solidFill>
                    <a:schemeClr val="tx1">
                      <a:lumMod val="85000"/>
                      <a:lumOff val="15000"/>
                    </a:schemeClr>
                  </a:solidFill>
                  <a:latin typeface="文悦古典明朝体 (非商业使用) W5" pitchFamily="50" charset="-122"/>
                  <a:ea typeface="文悦古典明朝体 (非商业使用) W5" pitchFamily="50" charset="-122"/>
                </a:rPr>
                <a:t>第二部分</a:t>
              </a:r>
            </a:p>
          </p:txBody>
        </p:sp>
        <p:grpSp>
          <p:nvGrpSpPr>
            <p:cNvPr id="22" name="组合 21">
              <a:extLst>
                <a:ext uri="{FF2B5EF4-FFF2-40B4-BE49-F238E27FC236}">
                  <a16:creationId xmlns:a16="http://schemas.microsoft.com/office/drawing/2014/main" xmlns="" id="{15C91C3A-C3D5-4265-83D2-E50A36807CE4}"/>
                </a:ext>
              </a:extLst>
            </p:cNvPr>
            <p:cNvGrpSpPr/>
            <p:nvPr/>
          </p:nvGrpSpPr>
          <p:grpSpPr>
            <a:xfrm>
              <a:off x="2767712" y="4793605"/>
              <a:ext cx="433706" cy="1535292"/>
              <a:chOff x="3572930" y="4892378"/>
              <a:chExt cx="433706" cy="1535292"/>
            </a:xfrm>
          </p:grpSpPr>
          <p:cxnSp>
            <p:nvCxnSpPr>
              <p:cNvPr id="23" name="直接连接符 22">
                <a:extLst>
                  <a:ext uri="{FF2B5EF4-FFF2-40B4-BE49-F238E27FC236}">
                    <a16:creationId xmlns:a16="http://schemas.microsoft.com/office/drawing/2014/main" xmlns="" id="{DA29779B-3517-437B-9FF3-C6EFA5307602}"/>
                  </a:ext>
                </a:extLst>
              </p:cNvPr>
              <p:cNvCxnSpPr>
                <a:cxnSpLocks/>
              </p:cNvCxnSpPr>
              <p:nvPr/>
            </p:nvCxnSpPr>
            <p:spPr>
              <a:xfrm>
                <a:off x="3572930" y="4947181"/>
                <a:ext cx="0" cy="142568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5E8F0A72-20E4-458B-8A7B-A66A02226BC6}"/>
                  </a:ext>
                </a:extLst>
              </p:cNvPr>
              <p:cNvSpPr txBox="1"/>
              <p:nvPr/>
            </p:nvSpPr>
            <p:spPr>
              <a:xfrm>
                <a:off x="3603128" y="4892378"/>
                <a:ext cx="403508" cy="1535292"/>
              </a:xfrm>
              <a:prstGeom prst="rect">
                <a:avLst/>
              </a:prstGeom>
              <a:noFill/>
            </p:spPr>
            <p:txBody>
              <a:bodyPr vert="wordArtVertRtl" wrap="none" rtlCol="0" anchor="ctr">
                <a:spAutoFit/>
              </a:bodyPr>
              <a:lstStyle/>
              <a:p>
                <a:r>
                  <a:rPr lang="en-US" altLang="zh-CN" sz="1100" spc="-300" dirty="0">
                    <a:solidFill>
                      <a:schemeClr val="tx1">
                        <a:lumMod val="65000"/>
                        <a:lumOff val="35000"/>
                      </a:schemeClr>
                    </a:solidFill>
                    <a:latin typeface="Malgun Gothic" panose="020B0503020000020004" pitchFamily="34" charset="-127"/>
                    <a:ea typeface="Malgun Gothic" panose="020B0503020000020004" pitchFamily="34" charset="-127"/>
                  </a:rPr>
                  <a:t>PART TWO</a:t>
                </a:r>
                <a:endParaRPr lang="zh-CN" altLang="en-US" sz="1100" spc="-300" dirty="0">
                  <a:solidFill>
                    <a:schemeClr val="tx1">
                      <a:lumMod val="65000"/>
                      <a:lumOff val="35000"/>
                    </a:schemeClr>
                  </a:solidFill>
                  <a:latin typeface="Malgun Gothic" panose="020B0503020000020004" pitchFamily="34" charset="-127"/>
                  <a:ea typeface="Malgun Gothic" panose="020B0503020000020004" pitchFamily="34" charset="-127"/>
                </a:endParaRPr>
              </a:p>
            </p:txBody>
          </p:sp>
        </p:grpSp>
      </p:grpSp>
      <p:grpSp>
        <p:nvGrpSpPr>
          <p:cNvPr id="31" name="组合 30">
            <a:extLst>
              <a:ext uri="{FF2B5EF4-FFF2-40B4-BE49-F238E27FC236}">
                <a16:creationId xmlns:a16="http://schemas.microsoft.com/office/drawing/2014/main" xmlns="" id="{44A7F71C-45D0-4D76-94E0-14CAF753BCE0}"/>
              </a:ext>
            </a:extLst>
          </p:cNvPr>
          <p:cNvGrpSpPr/>
          <p:nvPr/>
        </p:nvGrpSpPr>
        <p:grpSpPr>
          <a:xfrm>
            <a:off x="6493687" y="4661434"/>
            <a:ext cx="1096867" cy="1759712"/>
            <a:chOff x="5714335" y="4689995"/>
            <a:chExt cx="1096867" cy="1759712"/>
          </a:xfrm>
        </p:grpSpPr>
        <p:sp>
          <p:nvSpPr>
            <p:cNvPr id="26" name="文本框 25">
              <a:extLst>
                <a:ext uri="{FF2B5EF4-FFF2-40B4-BE49-F238E27FC236}">
                  <a16:creationId xmlns:a16="http://schemas.microsoft.com/office/drawing/2014/main" xmlns="" id="{D531BDCA-1C26-43D4-84DF-36D86FA7BB9A}"/>
                </a:ext>
              </a:extLst>
            </p:cNvPr>
            <p:cNvSpPr txBox="1"/>
            <p:nvPr/>
          </p:nvSpPr>
          <p:spPr>
            <a:xfrm>
              <a:off x="5714335" y="4689995"/>
              <a:ext cx="704104" cy="1759712"/>
            </a:xfrm>
            <a:prstGeom prst="rect">
              <a:avLst/>
            </a:prstGeom>
            <a:noFill/>
          </p:spPr>
          <p:txBody>
            <a:bodyPr vert="wordArtVertRtl" wrap="none" rtlCol="0" anchor="ctr">
              <a:spAutoFit/>
            </a:bodyPr>
            <a:lstStyle/>
            <a:p>
              <a:r>
                <a:rPr lang="zh-CN" altLang="en-US" sz="2800" spc="-800" dirty="0">
                  <a:solidFill>
                    <a:schemeClr val="tx1">
                      <a:lumMod val="85000"/>
                      <a:lumOff val="15000"/>
                    </a:schemeClr>
                  </a:solidFill>
                  <a:latin typeface="文悦古典明朝体 (非商业使用) W5" pitchFamily="50" charset="-122"/>
                  <a:ea typeface="文悦古典明朝体 (非商业使用) W5" pitchFamily="50" charset="-122"/>
                </a:rPr>
                <a:t>第三部分</a:t>
              </a:r>
            </a:p>
          </p:txBody>
        </p:sp>
        <p:grpSp>
          <p:nvGrpSpPr>
            <p:cNvPr id="30" name="组合 29">
              <a:extLst>
                <a:ext uri="{FF2B5EF4-FFF2-40B4-BE49-F238E27FC236}">
                  <a16:creationId xmlns:a16="http://schemas.microsoft.com/office/drawing/2014/main" xmlns="" id="{AFE2F146-0785-4C9D-B98D-A6A6DE8D2BD7}"/>
                </a:ext>
              </a:extLst>
            </p:cNvPr>
            <p:cNvGrpSpPr/>
            <p:nvPr/>
          </p:nvGrpSpPr>
          <p:grpSpPr>
            <a:xfrm>
              <a:off x="6377496" y="4791020"/>
              <a:ext cx="433706" cy="1639551"/>
              <a:chOff x="6377496" y="4819829"/>
              <a:chExt cx="433706" cy="1639551"/>
            </a:xfrm>
          </p:grpSpPr>
          <p:cxnSp>
            <p:nvCxnSpPr>
              <p:cNvPr id="28" name="直接连接符 27">
                <a:extLst>
                  <a:ext uri="{FF2B5EF4-FFF2-40B4-BE49-F238E27FC236}">
                    <a16:creationId xmlns:a16="http://schemas.microsoft.com/office/drawing/2014/main" xmlns="" id="{B1299DBB-7AA8-4D3C-B148-07B645441D3D}"/>
                  </a:ext>
                </a:extLst>
              </p:cNvPr>
              <p:cNvCxnSpPr>
                <a:cxnSpLocks/>
              </p:cNvCxnSpPr>
              <p:nvPr/>
            </p:nvCxnSpPr>
            <p:spPr>
              <a:xfrm>
                <a:off x="6377496" y="4967705"/>
                <a:ext cx="0" cy="142568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8E9D13E0-E493-4BBD-A4DB-E01EA53C7313}"/>
                  </a:ext>
                </a:extLst>
              </p:cNvPr>
              <p:cNvSpPr txBox="1"/>
              <p:nvPr/>
            </p:nvSpPr>
            <p:spPr>
              <a:xfrm>
                <a:off x="6407694" y="4819829"/>
                <a:ext cx="403508" cy="1639551"/>
              </a:xfrm>
              <a:prstGeom prst="rect">
                <a:avLst/>
              </a:prstGeom>
              <a:noFill/>
            </p:spPr>
            <p:txBody>
              <a:bodyPr vert="wordArtVertRtl" wrap="none" rtlCol="0" anchor="ctr">
                <a:spAutoFit/>
              </a:bodyPr>
              <a:lstStyle/>
              <a:p>
                <a:r>
                  <a:rPr lang="en-US" altLang="zh-CN" sz="1100" spc="-500" dirty="0">
                    <a:solidFill>
                      <a:schemeClr val="tx1">
                        <a:lumMod val="65000"/>
                        <a:lumOff val="35000"/>
                      </a:schemeClr>
                    </a:solidFill>
                    <a:latin typeface="Malgun Gothic" panose="020B0503020000020004" pitchFamily="34" charset="-127"/>
                    <a:ea typeface="Malgun Gothic" panose="020B0503020000020004" pitchFamily="34" charset="-127"/>
                  </a:rPr>
                  <a:t>PART THREE</a:t>
                </a:r>
                <a:endParaRPr lang="zh-CN" altLang="en-US" sz="1100" spc="-500" dirty="0">
                  <a:solidFill>
                    <a:schemeClr val="tx1">
                      <a:lumMod val="65000"/>
                      <a:lumOff val="35000"/>
                    </a:schemeClr>
                  </a:solidFill>
                  <a:latin typeface="Malgun Gothic" panose="020B0503020000020004" pitchFamily="34" charset="-127"/>
                  <a:ea typeface="Malgun Gothic" panose="020B0503020000020004" pitchFamily="34" charset="-127"/>
                </a:endParaRPr>
              </a:p>
            </p:txBody>
          </p:sp>
        </p:grpSp>
      </p:grpSp>
      <p:grpSp>
        <p:nvGrpSpPr>
          <p:cNvPr id="37" name="组合 36">
            <a:extLst>
              <a:ext uri="{FF2B5EF4-FFF2-40B4-BE49-F238E27FC236}">
                <a16:creationId xmlns:a16="http://schemas.microsoft.com/office/drawing/2014/main" xmlns="" id="{7A4D6A42-1FC7-4425-983A-246834BAE3AC}"/>
              </a:ext>
            </a:extLst>
          </p:cNvPr>
          <p:cNvGrpSpPr/>
          <p:nvPr/>
        </p:nvGrpSpPr>
        <p:grpSpPr>
          <a:xfrm>
            <a:off x="8385926" y="4661434"/>
            <a:ext cx="1096867" cy="1759712"/>
            <a:chOff x="7781270" y="4710785"/>
            <a:chExt cx="1096867" cy="1759712"/>
          </a:xfrm>
        </p:grpSpPr>
        <p:sp>
          <p:nvSpPr>
            <p:cNvPr id="33" name="文本框 32">
              <a:extLst>
                <a:ext uri="{FF2B5EF4-FFF2-40B4-BE49-F238E27FC236}">
                  <a16:creationId xmlns:a16="http://schemas.microsoft.com/office/drawing/2014/main" xmlns="" id="{FBB81B3C-6B25-4858-8804-97E4F76E47AD}"/>
                </a:ext>
              </a:extLst>
            </p:cNvPr>
            <p:cNvSpPr txBox="1"/>
            <p:nvPr/>
          </p:nvSpPr>
          <p:spPr>
            <a:xfrm>
              <a:off x="7781270" y="4710785"/>
              <a:ext cx="704104" cy="1759712"/>
            </a:xfrm>
            <a:prstGeom prst="rect">
              <a:avLst/>
            </a:prstGeom>
            <a:noFill/>
          </p:spPr>
          <p:txBody>
            <a:bodyPr vert="wordArtVertRtl" wrap="none" rtlCol="0" anchor="ctr">
              <a:spAutoFit/>
            </a:bodyPr>
            <a:lstStyle/>
            <a:p>
              <a:r>
                <a:rPr lang="zh-CN" altLang="en-US" sz="2800" spc="-800" dirty="0">
                  <a:solidFill>
                    <a:schemeClr val="tx1">
                      <a:lumMod val="85000"/>
                      <a:lumOff val="15000"/>
                    </a:schemeClr>
                  </a:solidFill>
                  <a:latin typeface="文悦古典明朝体 (非商业使用) W5" pitchFamily="50" charset="-122"/>
                  <a:ea typeface="文悦古典明朝体 (非商业使用) W5" pitchFamily="50" charset="-122"/>
                </a:rPr>
                <a:t>第四部分</a:t>
              </a:r>
            </a:p>
          </p:txBody>
        </p:sp>
        <p:cxnSp>
          <p:nvCxnSpPr>
            <p:cNvPr id="35" name="直接连接符 34">
              <a:extLst>
                <a:ext uri="{FF2B5EF4-FFF2-40B4-BE49-F238E27FC236}">
                  <a16:creationId xmlns:a16="http://schemas.microsoft.com/office/drawing/2014/main" xmlns="" id="{717F2350-5AF2-44A3-B75F-148510DF20E9}"/>
                </a:ext>
              </a:extLst>
            </p:cNvPr>
            <p:cNvCxnSpPr>
              <a:cxnSpLocks/>
            </p:cNvCxnSpPr>
            <p:nvPr/>
          </p:nvCxnSpPr>
          <p:spPr>
            <a:xfrm>
              <a:off x="8444431" y="4959686"/>
              <a:ext cx="0" cy="142568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C0FC764D-DF0B-417F-AA07-8A866495558A}"/>
                </a:ext>
              </a:extLst>
            </p:cNvPr>
            <p:cNvSpPr txBox="1"/>
            <p:nvPr/>
          </p:nvSpPr>
          <p:spPr>
            <a:xfrm>
              <a:off x="8474629" y="4852754"/>
              <a:ext cx="403508" cy="1600246"/>
            </a:xfrm>
            <a:prstGeom prst="rect">
              <a:avLst/>
            </a:prstGeom>
            <a:noFill/>
          </p:spPr>
          <p:txBody>
            <a:bodyPr vert="wordArtVertRtl" wrap="none" rtlCol="0" anchor="ctr">
              <a:spAutoFit/>
            </a:bodyPr>
            <a:lstStyle/>
            <a:p>
              <a:r>
                <a:rPr lang="en-US" altLang="zh-CN" sz="1100" spc="-400" dirty="0">
                  <a:solidFill>
                    <a:schemeClr val="tx1">
                      <a:lumMod val="65000"/>
                      <a:lumOff val="35000"/>
                    </a:schemeClr>
                  </a:solidFill>
                  <a:latin typeface="Malgun Gothic" panose="020B0503020000020004" pitchFamily="34" charset="-127"/>
                  <a:ea typeface="Malgun Gothic" panose="020B0503020000020004" pitchFamily="34" charset="-127"/>
                </a:rPr>
                <a:t>PART FOUR</a:t>
              </a:r>
              <a:endParaRPr lang="zh-CN" altLang="en-US" sz="1100" spc="-400" dirty="0">
                <a:solidFill>
                  <a:schemeClr val="tx1">
                    <a:lumMod val="65000"/>
                    <a:lumOff val="35000"/>
                  </a:schemeClr>
                </a:solidFill>
                <a:latin typeface="Malgun Gothic" panose="020B0503020000020004" pitchFamily="34" charset="-127"/>
                <a:ea typeface="Malgun Gothic" panose="020B0503020000020004" pitchFamily="34" charset="-127"/>
              </a:endParaRPr>
            </a:p>
          </p:txBody>
        </p:sp>
      </p:grpSp>
    </p:spTree>
    <p:extLst>
      <p:ext uri="{BB962C8B-B14F-4D97-AF65-F5344CB8AC3E}">
        <p14:creationId xmlns:p14="http://schemas.microsoft.com/office/powerpoint/2010/main" val="959601811"/>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30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4995101-6272-450C-967E-677D1B0E801C}"/>
              </a:ext>
            </a:extLst>
          </p:cNvPr>
          <p:cNvPicPr>
            <a:picLocks noChangeAspect="1"/>
          </p:cNvPicPr>
          <p:nvPr/>
        </p:nvPicPr>
        <p:blipFill>
          <a:blip r:embed="rId3"/>
          <a:stretch>
            <a:fillRect/>
          </a:stretch>
        </p:blipFill>
        <p:spPr>
          <a:xfrm>
            <a:off x="0" y="0"/>
            <a:ext cx="1782564" cy="720000"/>
          </a:xfrm>
          <a:prstGeom prst="rect">
            <a:avLst/>
          </a:prstGeom>
        </p:spPr>
      </p:pic>
      <p:pic>
        <p:nvPicPr>
          <p:cNvPr id="6" name="图片 5">
            <a:extLst>
              <a:ext uri="{FF2B5EF4-FFF2-40B4-BE49-F238E27FC236}">
                <a16:creationId xmlns:a16="http://schemas.microsoft.com/office/drawing/2014/main" xmlns="" id="{E8E16A4E-1022-43A5-B103-46AFBA026A5E}"/>
              </a:ext>
            </a:extLst>
          </p:cNvPr>
          <p:cNvPicPr>
            <a:picLocks noChangeAspect="1"/>
          </p:cNvPicPr>
          <p:nvPr/>
        </p:nvPicPr>
        <p:blipFill rotWithShape="1">
          <a:blip r:embed="rId4">
            <a:clrChange>
              <a:clrFrom>
                <a:srgbClr val="FFFFFF"/>
              </a:clrFrom>
              <a:clrTo>
                <a:srgbClr val="FFFFFF">
                  <a:alpha val="0"/>
                </a:srgbClr>
              </a:clrTo>
            </a:clrChange>
          </a:blip>
          <a:srcRect b="12199"/>
          <a:stretch/>
        </p:blipFill>
        <p:spPr>
          <a:xfrm>
            <a:off x="4241684" y="1282085"/>
            <a:ext cx="3708632" cy="5575916"/>
          </a:xfrm>
          <a:prstGeom prst="rect">
            <a:avLst/>
          </a:prstGeom>
        </p:spPr>
      </p:pic>
      <p:grpSp>
        <p:nvGrpSpPr>
          <p:cNvPr id="7" name="组合 6">
            <a:extLst>
              <a:ext uri="{FF2B5EF4-FFF2-40B4-BE49-F238E27FC236}">
                <a16:creationId xmlns:a16="http://schemas.microsoft.com/office/drawing/2014/main" xmlns="" id="{8877E744-9CA9-454C-B2DF-179E07199BF1}"/>
              </a:ext>
            </a:extLst>
          </p:cNvPr>
          <p:cNvGrpSpPr/>
          <p:nvPr/>
        </p:nvGrpSpPr>
        <p:grpSpPr>
          <a:xfrm>
            <a:off x="1378622" y="1643700"/>
            <a:ext cx="2863062" cy="943992"/>
            <a:chOff x="1446862" y="1711940"/>
            <a:chExt cx="2863062" cy="943992"/>
          </a:xfrm>
        </p:grpSpPr>
        <p:sp>
          <p:nvSpPr>
            <p:cNvPr id="39" name="文本框 38">
              <a:extLst>
                <a:ext uri="{FF2B5EF4-FFF2-40B4-BE49-F238E27FC236}">
                  <a16:creationId xmlns:a16="http://schemas.microsoft.com/office/drawing/2014/main" xmlns="" id="{AAEF7850-2211-47CE-BEE2-555E9C903A76}"/>
                </a:ext>
              </a:extLst>
            </p:cNvPr>
            <p:cNvSpPr txBox="1"/>
            <p:nvPr/>
          </p:nvSpPr>
          <p:spPr>
            <a:xfrm>
              <a:off x="1859465" y="1860771"/>
              <a:ext cx="2031325" cy="646331"/>
            </a:xfrm>
            <a:prstGeom prst="rect">
              <a:avLst/>
            </a:prstGeom>
            <a:noFill/>
          </p:spPr>
          <p:txBody>
            <a:bodyPr vert="horz" wrap="none" rtlCol="0" anchor="ctr">
              <a:spAutoFit/>
            </a:bodyPr>
            <a:lstStyle/>
            <a:p>
              <a:pPr algn="just"/>
              <a:r>
                <a:rPr lang="zh-CN" altLang="en-US" sz="36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40" name="图片 39">
              <a:extLst>
                <a:ext uri="{FF2B5EF4-FFF2-40B4-BE49-F238E27FC236}">
                  <a16:creationId xmlns:a16="http://schemas.microsoft.com/office/drawing/2014/main" xmlns="" id="{F09B3318-0021-4AD0-955D-ECB7FC58A761}"/>
                </a:ext>
              </a:extLst>
            </p:cNvPr>
            <p:cNvPicPr>
              <a:picLocks noChangeAspect="1"/>
            </p:cNvPicPr>
            <p:nvPr/>
          </p:nvPicPr>
          <p:blipFill>
            <a:blip r:embed="rId5"/>
            <a:stretch>
              <a:fillRect/>
            </a:stretch>
          </p:blipFill>
          <p:spPr>
            <a:xfrm rot="16200000" flipH="1">
              <a:off x="1142717" y="2016085"/>
              <a:ext cx="943992" cy="335702"/>
            </a:xfrm>
            <a:prstGeom prst="rect">
              <a:avLst/>
            </a:prstGeom>
          </p:spPr>
        </p:pic>
        <p:pic>
          <p:nvPicPr>
            <p:cNvPr id="42" name="图片 41">
              <a:extLst>
                <a:ext uri="{FF2B5EF4-FFF2-40B4-BE49-F238E27FC236}">
                  <a16:creationId xmlns:a16="http://schemas.microsoft.com/office/drawing/2014/main" xmlns="" id="{8F3F6A16-D6DA-45B5-A95F-49FDB8E20C3E}"/>
                </a:ext>
              </a:extLst>
            </p:cNvPr>
            <p:cNvPicPr>
              <a:picLocks noChangeAspect="1"/>
            </p:cNvPicPr>
            <p:nvPr/>
          </p:nvPicPr>
          <p:blipFill>
            <a:blip r:embed="rId5"/>
            <a:stretch>
              <a:fillRect/>
            </a:stretch>
          </p:blipFill>
          <p:spPr>
            <a:xfrm rot="5400000">
              <a:off x="3670077" y="2016085"/>
              <a:ext cx="943992" cy="335702"/>
            </a:xfrm>
            <a:prstGeom prst="rect">
              <a:avLst/>
            </a:prstGeom>
          </p:spPr>
        </p:pic>
      </p:grpSp>
      <p:grpSp>
        <p:nvGrpSpPr>
          <p:cNvPr id="16" name="组合 15">
            <a:extLst>
              <a:ext uri="{FF2B5EF4-FFF2-40B4-BE49-F238E27FC236}">
                <a16:creationId xmlns:a16="http://schemas.microsoft.com/office/drawing/2014/main" xmlns="" id="{AAAD2716-6E64-4614-BE9C-819F7D673DDB}"/>
              </a:ext>
            </a:extLst>
          </p:cNvPr>
          <p:cNvGrpSpPr/>
          <p:nvPr/>
        </p:nvGrpSpPr>
        <p:grpSpPr>
          <a:xfrm>
            <a:off x="1100159" y="2891788"/>
            <a:ext cx="3388617" cy="2877676"/>
            <a:chOff x="1100159" y="2891788"/>
            <a:chExt cx="3388617" cy="2877676"/>
          </a:xfrm>
        </p:grpSpPr>
        <p:sp>
          <p:nvSpPr>
            <p:cNvPr id="43" name="文本框 42">
              <a:extLst>
                <a:ext uri="{FF2B5EF4-FFF2-40B4-BE49-F238E27FC236}">
                  <a16:creationId xmlns:a16="http://schemas.microsoft.com/office/drawing/2014/main" xmlns="" id="{AEC1ACA1-8AAC-45CD-B049-7FA3BF9DE6F6}"/>
                </a:ext>
              </a:extLst>
            </p:cNvPr>
            <p:cNvSpPr txBox="1"/>
            <p:nvPr/>
          </p:nvSpPr>
          <p:spPr>
            <a:xfrm>
              <a:off x="1105489" y="2891788"/>
              <a:ext cx="3383287" cy="1246495"/>
            </a:xfrm>
            <a:prstGeom prst="rect">
              <a:avLst/>
            </a:prstGeom>
            <a:noFill/>
          </p:spPr>
          <p:txBody>
            <a:bodyPr wrap="square" rtlCol="0" anchor="ctr">
              <a:spAutoFit/>
            </a:bodyPr>
            <a:lstStyle/>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nvGrpSpPr>
            <p:cNvPr id="13" name="组合 12">
              <a:extLst>
                <a:ext uri="{FF2B5EF4-FFF2-40B4-BE49-F238E27FC236}">
                  <a16:creationId xmlns:a16="http://schemas.microsoft.com/office/drawing/2014/main" xmlns="" id="{A2C81D85-EB10-450D-B6AA-6D45FD0149FC}"/>
                </a:ext>
              </a:extLst>
            </p:cNvPr>
            <p:cNvGrpSpPr/>
            <p:nvPr/>
          </p:nvGrpSpPr>
          <p:grpSpPr>
            <a:xfrm>
              <a:off x="1183441" y="4340019"/>
              <a:ext cx="2798968" cy="68239"/>
              <a:chOff x="1009934" y="4908539"/>
              <a:chExt cx="2798968" cy="68239"/>
            </a:xfrm>
          </p:grpSpPr>
          <p:sp>
            <p:nvSpPr>
              <p:cNvPr id="46" name="椭圆 45">
                <a:extLst>
                  <a:ext uri="{FF2B5EF4-FFF2-40B4-BE49-F238E27FC236}">
                    <a16:creationId xmlns:a16="http://schemas.microsoft.com/office/drawing/2014/main" xmlns="" id="{11030AB5-8667-48A4-8E0C-75BFC896E5C9}"/>
                  </a:ext>
                </a:extLst>
              </p:cNvPr>
              <p:cNvSpPr/>
              <p:nvPr/>
            </p:nvSpPr>
            <p:spPr>
              <a:xfrm rot="5400000">
                <a:off x="2391612" y="4908539"/>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7C6B446C-6CBC-4B03-9237-AC7D5BA06CC6}"/>
                  </a:ext>
                </a:extLst>
              </p:cNvPr>
              <p:cNvCxnSpPr>
                <a:cxnSpLocks/>
              </p:cNvCxnSpPr>
              <p:nvPr/>
            </p:nvCxnSpPr>
            <p:spPr>
              <a:xfrm>
                <a:off x="1009934" y="4924129"/>
                <a:ext cx="1272494"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47C9B22D-1C75-485D-B677-7DF02CDF8318}"/>
                  </a:ext>
                </a:extLst>
              </p:cNvPr>
              <p:cNvCxnSpPr>
                <a:cxnSpLocks/>
              </p:cNvCxnSpPr>
              <p:nvPr/>
            </p:nvCxnSpPr>
            <p:spPr>
              <a:xfrm>
                <a:off x="2536408" y="4929010"/>
                <a:ext cx="1272494"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xmlns="" id="{36CE3679-85F1-4436-8AE4-EA8A4DA6DF39}"/>
                </a:ext>
              </a:extLst>
            </p:cNvPr>
            <p:cNvSpPr txBox="1"/>
            <p:nvPr/>
          </p:nvSpPr>
          <p:spPr>
            <a:xfrm>
              <a:off x="1100159" y="4522969"/>
              <a:ext cx="3383287" cy="1246495"/>
            </a:xfrm>
            <a:prstGeom prst="rect">
              <a:avLst/>
            </a:prstGeom>
            <a:noFill/>
          </p:spPr>
          <p:txBody>
            <a:bodyPr wrap="square" rtlCol="0" anchor="ctr">
              <a:spAutoFit/>
            </a:bodyPr>
            <a:lstStyle/>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grpSp>
        <p:nvGrpSpPr>
          <p:cNvPr id="51" name="组合 50">
            <a:extLst>
              <a:ext uri="{FF2B5EF4-FFF2-40B4-BE49-F238E27FC236}">
                <a16:creationId xmlns:a16="http://schemas.microsoft.com/office/drawing/2014/main" xmlns="" id="{82AF08A2-9973-4A37-87EE-AE2665CB1A1A}"/>
              </a:ext>
            </a:extLst>
          </p:cNvPr>
          <p:cNvGrpSpPr/>
          <p:nvPr/>
        </p:nvGrpSpPr>
        <p:grpSpPr>
          <a:xfrm>
            <a:off x="7771640" y="1643700"/>
            <a:ext cx="2863062" cy="943992"/>
            <a:chOff x="1446862" y="1711940"/>
            <a:chExt cx="2863062" cy="943992"/>
          </a:xfrm>
        </p:grpSpPr>
        <p:sp>
          <p:nvSpPr>
            <p:cNvPr id="58" name="文本框 57">
              <a:extLst>
                <a:ext uri="{FF2B5EF4-FFF2-40B4-BE49-F238E27FC236}">
                  <a16:creationId xmlns:a16="http://schemas.microsoft.com/office/drawing/2014/main" xmlns="" id="{FBEB66B1-3AA6-4157-9C6C-21BFB939EEC4}"/>
                </a:ext>
              </a:extLst>
            </p:cNvPr>
            <p:cNvSpPr txBox="1"/>
            <p:nvPr/>
          </p:nvSpPr>
          <p:spPr>
            <a:xfrm>
              <a:off x="1859465" y="1860771"/>
              <a:ext cx="2031325" cy="646331"/>
            </a:xfrm>
            <a:prstGeom prst="rect">
              <a:avLst/>
            </a:prstGeom>
            <a:noFill/>
          </p:spPr>
          <p:txBody>
            <a:bodyPr vert="horz" wrap="none" rtlCol="0" anchor="ctr">
              <a:spAutoFit/>
            </a:bodyPr>
            <a:lstStyle/>
            <a:p>
              <a:pPr algn="just"/>
              <a:r>
                <a:rPr lang="zh-CN" altLang="en-US" sz="36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59" name="图片 58">
              <a:extLst>
                <a:ext uri="{FF2B5EF4-FFF2-40B4-BE49-F238E27FC236}">
                  <a16:creationId xmlns:a16="http://schemas.microsoft.com/office/drawing/2014/main" xmlns="" id="{6AFF561A-585E-4D76-8A53-4DED48B2AF2A}"/>
                </a:ext>
              </a:extLst>
            </p:cNvPr>
            <p:cNvPicPr>
              <a:picLocks noChangeAspect="1"/>
            </p:cNvPicPr>
            <p:nvPr/>
          </p:nvPicPr>
          <p:blipFill>
            <a:blip r:embed="rId5"/>
            <a:stretch>
              <a:fillRect/>
            </a:stretch>
          </p:blipFill>
          <p:spPr>
            <a:xfrm rot="16200000" flipH="1">
              <a:off x="1142717" y="2016085"/>
              <a:ext cx="943992" cy="335702"/>
            </a:xfrm>
            <a:prstGeom prst="rect">
              <a:avLst/>
            </a:prstGeom>
          </p:spPr>
        </p:pic>
        <p:pic>
          <p:nvPicPr>
            <p:cNvPr id="60" name="图片 59">
              <a:extLst>
                <a:ext uri="{FF2B5EF4-FFF2-40B4-BE49-F238E27FC236}">
                  <a16:creationId xmlns:a16="http://schemas.microsoft.com/office/drawing/2014/main" xmlns="" id="{A105EE15-C05A-4BD9-91E0-81FF97C68751}"/>
                </a:ext>
              </a:extLst>
            </p:cNvPr>
            <p:cNvPicPr>
              <a:picLocks noChangeAspect="1"/>
            </p:cNvPicPr>
            <p:nvPr/>
          </p:nvPicPr>
          <p:blipFill>
            <a:blip r:embed="rId5"/>
            <a:stretch>
              <a:fillRect/>
            </a:stretch>
          </p:blipFill>
          <p:spPr>
            <a:xfrm rot="5400000">
              <a:off x="3670077" y="2016085"/>
              <a:ext cx="943992" cy="335702"/>
            </a:xfrm>
            <a:prstGeom prst="rect">
              <a:avLst/>
            </a:prstGeom>
          </p:spPr>
        </p:pic>
      </p:grpSp>
      <p:grpSp>
        <p:nvGrpSpPr>
          <p:cNvPr id="17" name="组合 16">
            <a:extLst>
              <a:ext uri="{FF2B5EF4-FFF2-40B4-BE49-F238E27FC236}">
                <a16:creationId xmlns:a16="http://schemas.microsoft.com/office/drawing/2014/main" xmlns="" id="{A1EB2F00-E393-40C7-99D6-8E7704EA50F9}"/>
              </a:ext>
            </a:extLst>
          </p:cNvPr>
          <p:cNvGrpSpPr/>
          <p:nvPr/>
        </p:nvGrpSpPr>
        <p:grpSpPr>
          <a:xfrm>
            <a:off x="7433014" y="2891788"/>
            <a:ext cx="3383288" cy="2878671"/>
            <a:chOff x="7433014" y="2891788"/>
            <a:chExt cx="3383288" cy="2878671"/>
          </a:xfrm>
        </p:grpSpPr>
        <p:sp>
          <p:nvSpPr>
            <p:cNvPr id="52" name="文本框 51">
              <a:extLst>
                <a:ext uri="{FF2B5EF4-FFF2-40B4-BE49-F238E27FC236}">
                  <a16:creationId xmlns:a16="http://schemas.microsoft.com/office/drawing/2014/main" xmlns="" id="{59A7E5AC-4CE2-4173-BB2D-1E2E42A444F0}"/>
                </a:ext>
              </a:extLst>
            </p:cNvPr>
            <p:cNvSpPr txBox="1"/>
            <p:nvPr/>
          </p:nvSpPr>
          <p:spPr>
            <a:xfrm>
              <a:off x="7433015" y="2891788"/>
              <a:ext cx="3383287" cy="1246495"/>
            </a:xfrm>
            <a:prstGeom prst="rect">
              <a:avLst/>
            </a:prstGeom>
            <a:noFill/>
          </p:spPr>
          <p:txBody>
            <a:bodyPr wrap="square" rtlCol="0" anchor="ctr">
              <a:spAutoFit/>
            </a:bodyPr>
            <a:lstStyle/>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nvGrpSpPr>
            <p:cNvPr id="53" name="组合 52">
              <a:extLst>
                <a:ext uri="{FF2B5EF4-FFF2-40B4-BE49-F238E27FC236}">
                  <a16:creationId xmlns:a16="http://schemas.microsoft.com/office/drawing/2014/main" xmlns="" id="{896D5818-D120-4662-BC27-251770E0F5F4}"/>
                </a:ext>
              </a:extLst>
            </p:cNvPr>
            <p:cNvGrpSpPr/>
            <p:nvPr/>
          </p:nvGrpSpPr>
          <p:grpSpPr>
            <a:xfrm>
              <a:off x="7870072" y="4344802"/>
              <a:ext cx="2798968" cy="68239"/>
              <a:chOff x="1009934" y="4908539"/>
              <a:chExt cx="2798968" cy="68239"/>
            </a:xfrm>
          </p:grpSpPr>
          <p:sp>
            <p:nvSpPr>
              <p:cNvPr id="55" name="椭圆 54">
                <a:extLst>
                  <a:ext uri="{FF2B5EF4-FFF2-40B4-BE49-F238E27FC236}">
                    <a16:creationId xmlns:a16="http://schemas.microsoft.com/office/drawing/2014/main" xmlns="" id="{CBFAFF8E-4622-49CB-913E-5DC4B8A78594}"/>
                  </a:ext>
                </a:extLst>
              </p:cNvPr>
              <p:cNvSpPr/>
              <p:nvPr/>
            </p:nvSpPr>
            <p:spPr>
              <a:xfrm rot="5400000">
                <a:off x="2391612" y="4908539"/>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xmlns="" id="{1BB2F24E-FDBA-4D85-85F3-0CC72BA6C966}"/>
                  </a:ext>
                </a:extLst>
              </p:cNvPr>
              <p:cNvCxnSpPr>
                <a:cxnSpLocks/>
              </p:cNvCxnSpPr>
              <p:nvPr/>
            </p:nvCxnSpPr>
            <p:spPr>
              <a:xfrm>
                <a:off x="1009934" y="4924129"/>
                <a:ext cx="1272494"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121C2704-CF89-4C83-B538-D7ABE9FC4C9C}"/>
                  </a:ext>
                </a:extLst>
              </p:cNvPr>
              <p:cNvCxnSpPr>
                <a:cxnSpLocks/>
              </p:cNvCxnSpPr>
              <p:nvPr/>
            </p:nvCxnSpPr>
            <p:spPr>
              <a:xfrm>
                <a:off x="2536408" y="4929010"/>
                <a:ext cx="1272494"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54" name="文本框 53">
              <a:extLst>
                <a:ext uri="{FF2B5EF4-FFF2-40B4-BE49-F238E27FC236}">
                  <a16:creationId xmlns:a16="http://schemas.microsoft.com/office/drawing/2014/main" xmlns="" id="{53823D28-E22E-4A4F-90E0-A0A1E5EF9D59}"/>
                </a:ext>
              </a:extLst>
            </p:cNvPr>
            <p:cNvSpPr txBox="1"/>
            <p:nvPr/>
          </p:nvSpPr>
          <p:spPr>
            <a:xfrm>
              <a:off x="7433014" y="4523964"/>
              <a:ext cx="3383287" cy="1246495"/>
            </a:xfrm>
            <a:prstGeom prst="rect">
              <a:avLst/>
            </a:prstGeom>
            <a:noFill/>
          </p:spPr>
          <p:txBody>
            <a:bodyPr wrap="square" rtlCol="0" anchor="ctr">
              <a:spAutoFit/>
            </a:bodyPr>
            <a:lstStyle/>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r">
                <a:lnSpc>
                  <a:spcPts val="30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a:t>
              </a:r>
              <a:endParaRPr lang="en-US" altLang="zh-CN" sz="1600"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grpSp>
    </p:spTree>
    <p:extLst>
      <p:ext uri="{BB962C8B-B14F-4D97-AF65-F5344CB8AC3E}">
        <p14:creationId xmlns:p14="http://schemas.microsoft.com/office/powerpoint/2010/main" val="1227003369"/>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42" presetClass="entr" presetSubtype="0" fill="hold" nodeType="withEffect">
                                  <p:stCondLst>
                                    <p:cond delay="7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750"/>
                            </p:stCondLst>
                            <p:childTnLst>
                              <p:par>
                                <p:cTn id="14" presetID="10" presetClass="entr" presetSubtype="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childTnLst>
                                </p:cTn>
                              </p:par>
                              <p:par>
                                <p:cTn id="17" presetID="47" presetClass="entr" presetSubtype="0"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A58B4121-F6CD-42A0-8C83-E6C2150165C7}"/>
              </a:ext>
            </a:extLst>
          </p:cNvPr>
          <p:cNvGrpSpPr/>
          <p:nvPr/>
        </p:nvGrpSpPr>
        <p:grpSpPr>
          <a:xfrm>
            <a:off x="3944333" y="2554596"/>
            <a:ext cx="4712765" cy="1748809"/>
            <a:chOff x="3944333" y="2767281"/>
            <a:chExt cx="4712765" cy="1748809"/>
          </a:xfrm>
        </p:grpSpPr>
        <p:sp>
          <p:nvSpPr>
            <p:cNvPr id="15" name="文本框 14">
              <a:extLst>
                <a:ext uri="{FF2B5EF4-FFF2-40B4-BE49-F238E27FC236}">
                  <a16:creationId xmlns:a16="http://schemas.microsoft.com/office/drawing/2014/main" xmlns="" id="{DB4EF703-1AF0-409E-8BEB-F196E9C1C2F9}"/>
                </a:ext>
              </a:extLst>
            </p:cNvPr>
            <p:cNvSpPr txBox="1"/>
            <p:nvPr/>
          </p:nvSpPr>
          <p:spPr>
            <a:xfrm>
              <a:off x="3951824" y="2767281"/>
              <a:ext cx="4288354" cy="1323439"/>
            </a:xfrm>
            <a:prstGeom prst="rect">
              <a:avLst/>
            </a:prstGeom>
            <a:noFill/>
          </p:spPr>
          <p:txBody>
            <a:bodyPr wrap="none" rtlCol="0" anchor="ctr">
              <a:spAutoFit/>
            </a:bodyPr>
            <a:lstStyle/>
            <a:p>
              <a:pPr algn="ctr"/>
              <a:r>
                <a:rPr lang="zh-CN" altLang="en-US" sz="8000" dirty="0">
                  <a:solidFill>
                    <a:schemeClr val="bg1"/>
                  </a:solidFill>
                  <a:latin typeface="文悦古典明朝体 (非商业使用) W5" pitchFamily="50" charset="-122"/>
                  <a:ea typeface="文悦古典明朝体 (非商业使用) W5" pitchFamily="50" charset="-122"/>
                </a:rPr>
                <a:t>第四部分</a:t>
              </a:r>
            </a:p>
          </p:txBody>
        </p:sp>
        <p:cxnSp>
          <p:nvCxnSpPr>
            <p:cNvPr id="16" name="直接连接符 15">
              <a:extLst>
                <a:ext uri="{FF2B5EF4-FFF2-40B4-BE49-F238E27FC236}">
                  <a16:creationId xmlns:a16="http://schemas.microsoft.com/office/drawing/2014/main" xmlns="" id="{CFD09301-D270-4874-BDA3-A00D23DC07E4}"/>
                </a:ext>
              </a:extLst>
            </p:cNvPr>
            <p:cNvCxnSpPr/>
            <p:nvPr/>
          </p:nvCxnSpPr>
          <p:spPr>
            <a:xfrm>
              <a:off x="4135272" y="4090720"/>
              <a:ext cx="3971498" cy="0"/>
            </a:xfrm>
            <a:prstGeom prst="line">
              <a:avLst/>
            </a:prstGeom>
            <a:ln>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7C981155-1685-46AE-871B-BB98DA40EC3A}"/>
                </a:ext>
              </a:extLst>
            </p:cNvPr>
            <p:cNvSpPr txBox="1"/>
            <p:nvPr/>
          </p:nvSpPr>
          <p:spPr>
            <a:xfrm>
              <a:off x="3944333" y="4177536"/>
              <a:ext cx="4712765" cy="338554"/>
            </a:xfrm>
            <a:prstGeom prst="rect">
              <a:avLst/>
            </a:prstGeom>
            <a:noFill/>
          </p:spPr>
          <p:txBody>
            <a:bodyPr vert="horz" wrap="none" rtlCol="0" anchor="ctr">
              <a:spAutoFit/>
            </a:bodyPr>
            <a:lstStyle/>
            <a:p>
              <a:pPr algn="ctr"/>
              <a:r>
                <a:rPr lang="en-US" altLang="zh-CN" sz="1600" spc="3000" dirty="0">
                  <a:solidFill>
                    <a:schemeClr val="bg1">
                      <a:lumMod val="85000"/>
                    </a:schemeClr>
                  </a:solidFill>
                  <a:latin typeface="Malgun Gothic" panose="020B0503020000020004" pitchFamily="34" charset="-127"/>
                  <a:ea typeface="Malgun Gothic" panose="020B0503020000020004" pitchFamily="34" charset="-127"/>
                </a:rPr>
                <a:t>PART FOUR</a:t>
              </a:r>
              <a:endParaRPr lang="zh-CN" altLang="en-US" sz="1600" spc="3000" dirty="0">
                <a:solidFill>
                  <a:schemeClr val="bg1">
                    <a:lumMod val="85000"/>
                  </a:schemeClr>
                </a:solidFill>
                <a:latin typeface="Malgun Gothic" panose="020B0503020000020004" pitchFamily="34" charset="-127"/>
                <a:ea typeface="Malgun Gothic" panose="020B0503020000020004" pitchFamily="34" charset="-127"/>
              </a:endParaRPr>
            </a:p>
          </p:txBody>
        </p:sp>
      </p:grpSp>
    </p:spTree>
    <p:extLst>
      <p:ext uri="{BB962C8B-B14F-4D97-AF65-F5344CB8AC3E}">
        <p14:creationId xmlns:p14="http://schemas.microsoft.com/office/powerpoint/2010/main" val="187311790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C950695-763E-47C9-BFD2-8E526324A9C9}"/>
              </a:ext>
            </a:extLst>
          </p:cNvPr>
          <p:cNvPicPr>
            <a:picLocks noChangeAspect="1"/>
          </p:cNvPicPr>
          <p:nvPr/>
        </p:nvPicPr>
        <p:blipFill>
          <a:blip r:embed="rId3"/>
          <a:stretch>
            <a:fillRect/>
          </a:stretch>
        </p:blipFill>
        <p:spPr>
          <a:xfrm>
            <a:off x="0" y="0"/>
            <a:ext cx="1782564" cy="720000"/>
          </a:xfrm>
          <a:prstGeom prst="rect">
            <a:avLst/>
          </a:prstGeom>
        </p:spPr>
      </p:pic>
      <p:pic>
        <p:nvPicPr>
          <p:cNvPr id="9" name="图片 8">
            <a:extLst>
              <a:ext uri="{FF2B5EF4-FFF2-40B4-BE49-F238E27FC236}">
                <a16:creationId xmlns:a16="http://schemas.microsoft.com/office/drawing/2014/main" xmlns="" id="{955B477F-4B95-4D23-A0A4-5C538E44B2C1}"/>
              </a:ext>
            </a:extLst>
          </p:cNvPr>
          <p:cNvPicPr>
            <a:picLocks noChangeAspect="1"/>
          </p:cNvPicPr>
          <p:nvPr/>
        </p:nvPicPr>
        <p:blipFill rotWithShape="1">
          <a:blip r:embed="rId4">
            <a:extLst>
              <a:ext uri="{28A0092B-C50C-407E-A947-70E740481C1C}">
                <a14:useLocalDpi xmlns:a14="http://schemas.microsoft.com/office/drawing/2010/main" val="0"/>
              </a:ext>
            </a:extLst>
          </a:blip>
          <a:srcRect l="41468" r="41824"/>
          <a:stretch/>
        </p:blipFill>
        <p:spPr>
          <a:xfrm rot="5400000">
            <a:off x="5454554" y="-3380101"/>
            <a:ext cx="1282893" cy="12192000"/>
          </a:xfrm>
          <a:prstGeom prst="rect">
            <a:avLst/>
          </a:prstGeom>
        </p:spPr>
      </p:pic>
      <p:grpSp>
        <p:nvGrpSpPr>
          <p:cNvPr id="12" name="组合 11">
            <a:extLst>
              <a:ext uri="{FF2B5EF4-FFF2-40B4-BE49-F238E27FC236}">
                <a16:creationId xmlns:a16="http://schemas.microsoft.com/office/drawing/2014/main" xmlns="" id="{25ED7709-138D-428C-9C85-64973DD65BD7}"/>
              </a:ext>
            </a:extLst>
          </p:cNvPr>
          <p:cNvGrpSpPr/>
          <p:nvPr/>
        </p:nvGrpSpPr>
        <p:grpSpPr>
          <a:xfrm>
            <a:off x="1008216" y="2077072"/>
            <a:ext cx="2693851" cy="3313979"/>
            <a:chOff x="1008216" y="2077072"/>
            <a:chExt cx="2693851" cy="3313979"/>
          </a:xfrm>
        </p:grpSpPr>
        <p:grpSp>
          <p:nvGrpSpPr>
            <p:cNvPr id="5" name="组合 4">
              <a:extLst>
                <a:ext uri="{FF2B5EF4-FFF2-40B4-BE49-F238E27FC236}">
                  <a16:creationId xmlns:a16="http://schemas.microsoft.com/office/drawing/2014/main" xmlns="" id="{CF423DA0-B119-4EDC-93B0-BA540A924D39}"/>
                </a:ext>
              </a:extLst>
            </p:cNvPr>
            <p:cNvGrpSpPr/>
            <p:nvPr/>
          </p:nvGrpSpPr>
          <p:grpSpPr>
            <a:xfrm>
              <a:off x="1708922" y="2077072"/>
              <a:ext cx="1292441" cy="1292441"/>
              <a:chOff x="3151028" y="4177101"/>
              <a:chExt cx="1292441" cy="1292441"/>
            </a:xfrm>
          </p:grpSpPr>
          <p:sp>
            <p:nvSpPr>
              <p:cNvPr id="10" name="椭圆 9">
                <a:extLst>
                  <a:ext uri="{FF2B5EF4-FFF2-40B4-BE49-F238E27FC236}">
                    <a16:creationId xmlns:a16="http://schemas.microsoft.com/office/drawing/2014/main" xmlns="" id="{3395A8F1-F2F8-4F1B-810F-01B6E4517E48}"/>
                  </a:ext>
                </a:extLst>
              </p:cNvPr>
              <p:cNvSpPr/>
              <p:nvPr/>
            </p:nvSpPr>
            <p:spPr>
              <a:xfrm>
                <a:off x="3151028" y="4177101"/>
                <a:ext cx="1292441" cy="129244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1">
                        <a:lumMod val="85000"/>
                        <a:lumOff val="15000"/>
                      </a:schemeClr>
                    </a:solidFill>
                    <a:latin typeface="文悦古典明朝体 (非商业使用) W5" pitchFamily="50" charset="-122"/>
                    <a:ea typeface="文悦古典明朝体 (非商业使用) W5" pitchFamily="50" charset="-122"/>
                  </a:rPr>
                  <a:t>壹</a:t>
                </a:r>
              </a:p>
            </p:txBody>
          </p:sp>
          <p:sp>
            <p:nvSpPr>
              <p:cNvPr id="11" name="椭圆 10">
                <a:extLst>
                  <a:ext uri="{FF2B5EF4-FFF2-40B4-BE49-F238E27FC236}">
                    <a16:creationId xmlns:a16="http://schemas.microsoft.com/office/drawing/2014/main" xmlns="" id="{A2907E22-06EB-41F1-B0B6-0D943E9DDBAC}"/>
                  </a:ext>
                </a:extLst>
              </p:cNvPr>
              <p:cNvSpPr/>
              <p:nvPr/>
            </p:nvSpPr>
            <p:spPr>
              <a:xfrm>
                <a:off x="3221074" y="4247147"/>
                <a:ext cx="1152349" cy="1152349"/>
              </a:xfrm>
              <a:prstGeom prst="ellipse">
                <a:avLst/>
              </a:prstGeom>
              <a:noFill/>
              <a:ln>
                <a:solidFill>
                  <a:srgbClr val="2A0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947B3688-55F8-4743-90DC-E24A476F183C}"/>
                </a:ext>
              </a:extLst>
            </p:cNvPr>
            <p:cNvSpPr txBox="1"/>
            <p:nvPr/>
          </p:nvSpPr>
          <p:spPr>
            <a:xfrm>
              <a:off x="1008216" y="3631595"/>
              <a:ext cx="2693851" cy="1759456"/>
            </a:xfrm>
            <a:prstGeom prst="rect">
              <a:avLst/>
            </a:prstGeom>
            <a:noFill/>
          </p:spPr>
          <p:txBody>
            <a:bodyPr wrap="square" rtlCol="0" anchor="ctr">
              <a:spAutoFit/>
            </a:bodyPr>
            <a:lstStyle/>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grpSp>
      <p:grpSp>
        <p:nvGrpSpPr>
          <p:cNvPr id="13" name="组合 12">
            <a:extLst>
              <a:ext uri="{FF2B5EF4-FFF2-40B4-BE49-F238E27FC236}">
                <a16:creationId xmlns:a16="http://schemas.microsoft.com/office/drawing/2014/main" xmlns="" id="{9C71C1EC-0AE4-4B75-A69C-CD505B3165AD}"/>
              </a:ext>
            </a:extLst>
          </p:cNvPr>
          <p:cNvGrpSpPr/>
          <p:nvPr/>
        </p:nvGrpSpPr>
        <p:grpSpPr>
          <a:xfrm>
            <a:off x="3502121" y="2077072"/>
            <a:ext cx="2693851" cy="3313979"/>
            <a:chOff x="3502121" y="2077072"/>
            <a:chExt cx="2693851" cy="3313979"/>
          </a:xfrm>
        </p:grpSpPr>
        <p:grpSp>
          <p:nvGrpSpPr>
            <p:cNvPr id="6" name="组合 5">
              <a:extLst>
                <a:ext uri="{FF2B5EF4-FFF2-40B4-BE49-F238E27FC236}">
                  <a16:creationId xmlns:a16="http://schemas.microsoft.com/office/drawing/2014/main" xmlns="" id="{86365E44-E395-44F2-A669-A848AFFFEF25}"/>
                </a:ext>
              </a:extLst>
            </p:cNvPr>
            <p:cNvGrpSpPr/>
            <p:nvPr/>
          </p:nvGrpSpPr>
          <p:grpSpPr>
            <a:xfrm>
              <a:off x="4202827" y="2077072"/>
              <a:ext cx="1292441" cy="1292441"/>
              <a:chOff x="3944873" y="4765340"/>
              <a:chExt cx="1292441" cy="1292441"/>
            </a:xfrm>
          </p:grpSpPr>
          <p:sp>
            <p:nvSpPr>
              <p:cNvPr id="19" name="椭圆 18">
                <a:extLst>
                  <a:ext uri="{FF2B5EF4-FFF2-40B4-BE49-F238E27FC236}">
                    <a16:creationId xmlns:a16="http://schemas.microsoft.com/office/drawing/2014/main" xmlns="" id="{F9D1BD33-54B5-4591-9581-9BF90B4FA7CA}"/>
                  </a:ext>
                </a:extLst>
              </p:cNvPr>
              <p:cNvSpPr/>
              <p:nvPr/>
            </p:nvSpPr>
            <p:spPr>
              <a:xfrm>
                <a:off x="3944873" y="4765340"/>
                <a:ext cx="1292441" cy="1292441"/>
              </a:xfrm>
              <a:prstGeom prst="ellipse">
                <a:avLst/>
              </a:prstGeom>
              <a:solidFill>
                <a:schemeClr val="tx1">
                  <a:lumMod val="85000"/>
                  <a:lumOff val="1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bg1"/>
                    </a:solidFill>
                    <a:latin typeface="文悦古典明朝体 (非商业使用) W5" pitchFamily="50" charset="-122"/>
                    <a:ea typeface="文悦古典明朝体 (非商业使用) W5" pitchFamily="50" charset="-122"/>
                  </a:rPr>
                  <a:t>贰</a:t>
                </a:r>
              </a:p>
            </p:txBody>
          </p:sp>
          <p:sp>
            <p:nvSpPr>
              <p:cNvPr id="20" name="椭圆 19">
                <a:extLst>
                  <a:ext uri="{FF2B5EF4-FFF2-40B4-BE49-F238E27FC236}">
                    <a16:creationId xmlns:a16="http://schemas.microsoft.com/office/drawing/2014/main" xmlns="" id="{C3AF8736-6565-4916-8F68-851B6107B579}"/>
                  </a:ext>
                </a:extLst>
              </p:cNvPr>
              <p:cNvSpPr/>
              <p:nvPr/>
            </p:nvSpPr>
            <p:spPr>
              <a:xfrm>
                <a:off x="4014919" y="4835386"/>
                <a:ext cx="1152349" cy="1152349"/>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xmlns="" id="{359C5368-8E57-4B6A-8E09-1FB98FDC0874}"/>
                </a:ext>
              </a:extLst>
            </p:cNvPr>
            <p:cNvSpPr txBox="1"/>
            <p:nvPr/>
          </p:nvSpPr>
          <p:spPr>
            <a:xfrm>
              <a:off x="3502121" y="3631595"/>
              <a:ext cx="2693851" cy="1759456"/>
            </a:xfrm>
            <a:prstGeom prst="rect">
              <a:avLst/>
            </a:prstGeom>
            <a:noFill/>
          </p:spPr>
          <p:txBody>
            <a:bodyPr wrap="square" rtlCol="0" anchor="ctr">
              <a:spAutoFit/>
            </a:bodyPr>
            <a:lstStyle/>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grpSp>
      <p:grpSp>
        <p:nvGrpSpPr>
          <p:cNvPr id="32" name="组合 31">
            <a:extLst>
              <a:ext uri="{FF2B5EF4-FFF2-40B4-BE49-F238E27FC236}">
                <a16:creationId xmlns:a16="http://schemas.microsoft.com/office/drawing/2014/main" xmlns="" id="{11E8DBFC-9384-4D9E-9E15-711E09A822B8}"/>
              </a:ext>
            </a:extLst>
          </p:cNvPr>
          <p:cNvGrpSpPr/>
          <p:nvPr/>
        </p:nvGrpSpPr>
        <p:grpSpPr>
          <a:xfrm>
            <a:off x="5996026" y="2077072"/>
            <a:ext cx="2693851" cy="3301812"/>
            <a:chOff x="5996026" y="2077072"/>
            <a:chExt cx="2693851" cy="3301812"/>
          </a:xfrm>
        </p:grpSpPr>
        <p:grpSp>
          <p:nvGrpSpPr>
            <p:cNvPr id="21" name="组合 20">
              <a:extLst>
                <a:ext uri="{FF2B5EF4-FFF2-40B4-BE49-F238E27FC236}">
                  <a16:creationId xmlns:a16="http://schemas.microsoft.com/office/drawing/2014/main" xmlns="" id="{01E9B7E4-FEA0-46BA-A72A-D6CCA05A82EF}"/>
                </a:ext>
              </a:extLst>
            </p:cNvPr>
            <p:cNvGrpSpPr/>
            <p:nvPr/>
          </p:nvGrpSpPr>
          <p:grpSpPr>
            <a:xfrm>
              <a:off x="6696732" y="2077072"/>
              <a:ext cx="1292441" cy="1292441"/>
              <a:chOff x="3151028" y="4177101"/>
              <a:chExt cx="1292441" cy="1292441"/>
            </a:xfrm>
          </p:grpSpPr>
          <p:sp>
            <p:nvSpPr>
              <p:cNvPr id="22" name="椭圆 21">
                <a:extLst>
                  <a:ext uri="{FF2B5EF4-FFF2-40B4-BE49-F238E27FC236}">
                    <a16:creationId xmlns:a16="http://schemas.microsoft.com/office/drawing/2014/main" xmlns="" id="{AEA9ABA5-AAC1-451C-A897-19CD265F23DA}"/>
                  </a:ext>
                </a:extLst>
              </p:cNvPr>
              <p:cNvSpPr/>
              <p:nvPr/>
            </p:nvSpPr>
            <p:spPr>
              <a:xfrm>
                <a:off x="3151028" y="4177101"/>
                <a:ext cx="1292441" cy="129244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1">
                        <a:lumMod val="85000"/>
                        <a:lumOff val="15000"/>
                      </a:schemeClr>
                    </a:solidFill>
                    <a:latin typeface="文悦古典明朝体 (非商业使用) W5" pitchFamily="50" charset="-122"/>
                    <a:ea typeface="文悦古典明朝体 (非商业使用) W5" pitchFamily="50" charset="-122"/>
                  </a:rPr>
                  <a:t>叁</a:t>
                </a:r>
              </a:p>
            </p:txBody>
          </p:sp>
          <p:sp>
            <p:nvSpPr>
              <p:cNvPr id="23" name="椭圆 22">
                <a:extLst>
                  <a:ext uri="{FF2B5EF4-FFF2-40B4-BE49-F238E27FC236}">
                    <a16:creationId xmlns:a16="http://schemas.microsoft.com/office/drawing/2014/main" xmlns="" id="{2A190FE2-7F8B-4A20-8A71-3A4769BEF7DA}"/>
                  </a:ext>
                </a:extLst>
              </p:cNvPr>
              <p:cNvSpPr/>
              <p:nvPr/>
            </p:nvSpPr>
            <p:spPr>
              <a:xfrm>
                <a:off x="3221074" y="4247147"/>
                <a:ext cx="1152349" cy="1152349"/>
              </a:xfrm>
              <a:prstGeom prst="ellipse">
                <a:avLst/>
              </a:prstGeom>
              <a:noFill/>
              <a:ln>
                <a:solidFill>
                  <a:srgbClr val="2A0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xmlns="" id="{644D746C-62C9-4E4C-AB94-E688CD234542}"/>
                </a:ext>
              </a:extLst>
            </p:cNvPr>
            <p:cNvSpPr txBox="1"/>
            <p:nvPr/>
          </p:nvSpPr>
          <p:spPr>
            <a:xfrm>
              <a:off x="5996026" y="3619428"/>
              <a:ext cx="2693851" cy="1759456"/>
            </a:xfrm>
            <a:prstGeom prst="rect">
              <a:avLst/>
            </a:prstGeom>
            <a:noFill/>
          </p:spPr>
          <p:txBody>
            <a:bodyPr wrap="square" rtlCol="0" anchor="ctr">
              <a:spAutoFit/>
            </a:bodyPr>
            <a:lstStyle/>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grpSp>
      <p:grpSp>
        <p:nvGrpSpPr>
          <p:cNvPr id="33" name="组合 32">
            <a:extLst>
              <a:ext uri="{FF2B5EF4-FFF2-40B4-BE49-F238E27FC236}">
                <a16:creationId xmlns:a16="http://schemas.microsoft.com/office/drawing/2014/main" xmlns="" id="{38D9FC61-5F47-4D4B-A9C4-3A1B6644BAD1}"/>
              </a:ext>
            </a:extLst>
          </p:cNvPr>
          <p:cNvGrpSpPr/>
          <p:nvPr/>
        </p:nvGrpSpPr>
        <p:grpSpPr>
          <a:xfrm>
            <a:off x="8489932" y="2077072"/>
            <a:ext cx="2693851" cy="3301812"/>
            <a:chOff x="8489932" y="2077072"/>
            <a:chExt cx="2693851" cy="3301812"/>
          </a:xfrm>
        </p:grpSpPr>
        <p:grpSp>
          <p:nvGrpSpPr>
            <p:cNvPr id="25" name="组合 24">
              <a:extLst>
                <a:ext uri="{FF2B5EF4-FFF2-40B4-BE49-F238E27FC236}">
                  <a16:creationId xmlns:a16="http://schemas.microsoft.com/office/drawing/2014/main" xmlns="" id="{24465F1E-DC0F-4978-8216-084A329486B1}"/>
                </a:ext>
              </a:extLst>
            </p:cNvPr>
            <p:cNvGrpSpPr/>
            <p:nvPr/>
          </p:nvGrpSpPr>
          <p:grpSpPr>
            <a:xfrm>
              <a:off x="9190638" y="2077072"/>
              <a:ext cx="1292441" cy="1292441"/>
              <a:chOff x="3944873" y="4765340"/>
              <a:chExt cx="1292441" cy="1292441"/>
            </a:xfrm>
          </p:grpSpPr>
          <p:sp>
            <p:nvSpPr>
              <p:cNvPr id="26" name="椭圆 25">
                <a:extLst>
                  <a:ext uri="{FF2B5EF4-FFF2-40B4-BE49-F238E27FC236}">
                    <a16:creationId xmlns:a16="http://schemas.microsoft.com/office/drawing/2014/main" xmlns="" id="{CE458D7C-C247-4CB5-BDE2-EA3AB6EEEB7F}"/>
                  </a:ext>
                </a:extLst>
              </p:cNvPr>
              <p:cNvSpPr/>
              <p:nvPr/>
            </p:nvSpPr>
            <p:spPr>
              <a:xfrm>
                <a:off x="3944873" y="4765340"/>
                <a:ext cx="1292441" cy="1292441"/>
              </a:xfrm>
              <a:prstGeom prst="ellipse">
                <a:avLst/>
              </a:prstGeom>
              <a:solidFill>
                <a:schemeClr val="tx1">
                  <a:lumMod val="85000"/>
                  <a:lumOff val="1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bg1"/>
                    </a:solidFill>
                    <a:latin typeface="文悦古典明朝体 (非商业使用) W5" pitchFamily="50" charset="-122"/>
                    <a:ea typeface="文悦古典明朝体 (非商业使用) W5" pitchFamily="50" charset="-122"/>
                  </a:rPr>
                  <a:t>肆</a:t>
                </a:r>
              </a:p>
            </p:txBody>
          </p:sp>
          <p:sp>
            <p:nvSpPr>
              <p:cNvPr id="27" name="椭圆 26">
                <a:extLst>
                  <a:ext uri="{FF2B5EF4-FFF2-40B4-BE49-F238E27FC236}">
                    <a16:creationId xmlns:a16="http://schemas.microsoft.com/office/drawing/2014/main" xmlns="" id="{61CC44BA-556A-4C0A-A248-213015D4D3D1}"/>
                  </a:ext>
                </a:extLst>
              </p:cNvPr>
              <p:cNvSpPr/>
              <p:nvPr/>
            </p:nvSpPr>
            <p:spPr>
              <a:xfrm>
                <a:off x="4014919" y="4835386"/>
                <a:ext cx="1152349" cy="1152349"/>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a:extLst>
                <a:ext uri="{FF2B5EF4-FFF2-40B4-BE49-F238E27FC236}">
                  <a16:creationId xmlns:a16="http://schemas.microsoft.com/office/drawing/2014/main" xmlns="" id="{32215119-7824-49D0-B3DA-4E8A7BDB7A57}"/>
                </a:ext>
              </a:extLst>
            </p:cNvPr>
            <p:cNvSpPr txBox="1"/>
            <p:nvPr/>
          </p:nvSpPr>
          <p:spPr>
            <a:xfrm>
              <a:off x="8489932" y="3619428"/>
              <a:ext cx="2693851" cy="1759456"/>
            </a:xfrm>
            <a:prstGeom prst="rect">
              <a:avLst/>
            </a:prstGeom>
            <a:noFill/>
          </p:spPr>
          <p:txBody>
            <a:bodyPr wrap="square" rtlCol="0" anchor="ctr">
              <a:spAutoFit/>
            </a:bodyPr>
            <a:lstStyle/>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ct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grpSp>
    </p:spTree>
    <p:extLst>
      <p:ext uri="{BB962C8B-B14F-4D97-AF65-F5344CB8AC3E}">
        <p14:creationId xmlns:p14="http://schemas.microsoft.com/office/powerpoint/2010/main" val="1618913062"/>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ppt_x"/>
                                          </p:val>
                                        </p:tav>
                                        <p:tav tm="100000">
                                          <p:val>
                                            <p:strVal val="#ppt_x"/>
                                          </p:val>
                                        </p:tav>
                                      </p:tavLst>
                                    </p:anim>
                                    <p:anim calcmode="lin" valueType="num">
                                      <p:cBhvr additive="base">
                                        <p:cTn id="16" dur="1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000" fill="hold"/>
                                        <p:tgtEl>
                                          <p:spTgt spid="33"/>
                                        </p:tgtEl>
                                        <p:attrNameLst>
                                          <p:attrName>ppt_x</p:attrName>
                                        </p:attrNameLst>
                                      </p:cBhvr>
                                      <p:tavLst>
                                        <p:tav tm="0">
                                          <p:val>
                                            <p:strVal val="#ppt_x"/>
                                          </p:val>
                                        </p:tav>
                                        <p:tav tm="100000">
                                          <p:val>
                                            <p:strVal val="#ppt_x"/>
                                          </p:val>
                                        </p:tav>
                                      </p:tavLst>
                                    </p:anim>
                                    <p:anim calcmode="lin" valueType="num">
                                      <p:cBhvr additive="base">
                                        <p:cTn id="20"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8D0926E-B566-4678-B47A-2B7A98234B03}"/>
              </a:ext>
            </a:extLst>
          </p:cNvPr>
          <p:cNvPicPr>
            <a:picLocks noChangeAspect="1"/>
          </p:cNvPicPr>
          <p:nvPr/>
        </p:nvPicPr>
        <p:blipFill>
          <a:blip r:embed="rId3"/>
          <a:stretch>
            <a:fillRect/>
          </a:stretch>
        </p:blipFill>
        <p:spPr>
          <a:xfrm>
            <a:off x="0" y="0"/>
            <a:ext cx="1782564" cy="720000"/>
          </a:xfrm>
          <a:prstGeom prst="rect">
            <a:avLst/>
          </a:prstGeom>
        </p:spPr>
      </p:pic>
      <p:pic>
        <p:nvPicPr>
          <p:cNvPr id="4" name="图片 3">
            <a:extLst>
              <a:ext uri="{FF2B5EF4-FFF2-40B4-BE49-F238E27FC236}">
                <a16:creationId xmlns:a16="http://schemas.microsoft.com/office/drawing/2014/main" xmlns="" id="{B098F276-3F97-4C6E-A882-0560317ADD5F}"/>
              </a:ext>
            </a:extLst>
          </p:cNvPr>
          <p:cNvPicPr>
            <a:picLocks noChangeAspect="1"/>
          </p:cNvPicPr>
          <p:nvPr/>
        </p:nvPicPr>
        <p:blipFill>
          <a:blip r:embed="rId4"/>
          <a:stretch>
            <a:fillRect/>
          </a:stretch>
        </p:blipFill>
        <p:spPr>
          <a:xfrm flipH="1">
            <a:off x="9593192" y="2394928"/>
            <a:ext cx="2598808" cy="4463072"/>
          </a:xfrm>
          <a:prstGeom prst="rect">
            <a:avLst/>
          </a:prstGeom>
        </p:spPr>
      </p:pic>
      <p:pic>
        <p:nvPicPr>
          <p:cNvPr id="5" name="图片 4">
            <a:extLst>
              <a:ext uri="{FF2B5EF4-FFF2-40B4-BE49-F238E27FC236}">
                <a16:creationId xmlns:a16="http://schemas.microsoft.com/office/drawing/2014/main" xmlns="" id="{65664337-E49E-4991-9AD1-5E669400EB7E}"/>
              </a:ext>
            </a:extLst>
          </p:cNvPr>
          <p:cNvPicPr>
            <a:picLocks noChangeAspect="1"/>
          </p:cNvPicPr>
          <p:nvPr/>
        </p:nvPicPr>
        <p:blipFill>
          <a:blip r:embed="rId5"/>
          <a:stretch>
            <a:fillRect/>
          </a:stretch>
        </p:blipFill>
        <p:spPr>
          <a:xfrm flipH="1">
            <a:off x="0" y="5205172"/>
            <a:ext cx="4269637" cy="1652828"/>
          </a:xfrm>
          <a:prstGeom prst="rect">
            <a:avLst/>
          </a:prstGeom>
        </p:spPr>
      </p:pic>
      <p:pic>
        <p:nvPicPr>
          <p:cNvPr id="8" name="图片 7">
            <a:extLst>
              <a:ext uri="{FF2B5EF4-FFF2-40B4-BE49-F238E27FC236}">
                <a16:creationId xmlns:a16="http://schemas.microsoft.com/office/drawing/2014/main" xmlns="" id="{E7A8DA20-9E8F-4432-9E32-E9169B1C9702}"/>
              </a:ext>
            </a:extLst>
          </p:cNvPr>
          <p:cNvPicPr>
            <a:picLocks noChangeAspect="1"/>
          </p:cNvPicPr>
          <p:nvPr/>
        </p:nvPicPr>
        <p:blipFill>
          <a:blip r:embed="rId6"/>
          <a:stretch>
            <a:fillRect/>
          </a:stretch>
        </p:blipFill>
        <p:spPr>
          <a:xfrm flipH="1">
            <a:off x="9146279" y="0"/>
            <a:ext cx="3045721" cy="1199179"/>
          </a:xfrm>
          <a:prstGeom prst="rect">
            <a:avLst/>
          </a:prstGeom>
        </p:spPr>
      </p:pic>
      <p:grpSp>
        <p:nvGrpSpPr>
          <p:cNvPr id="9" name="组合 8">
            <a:extLst>
              <a:ext uri="{FF2B5EF4-FFF2-40B4-BE49-F238E27FC236}">
                <a16:creationId xmlns:a16="http://schemas.microsoft.com/office/drawing/2014/main" xmlns="" id="{0799933D-8CAE-463A-A5F9-90FA5A44B382}"/>
              </a:ext>
            </a:extLst>
          </p:cNvPr>
          <p:cNvGrpSpPr/>
          <p:nvPr/>
        </p:nvGrpSpPr>
        <p:grpSpPr>
          <a:xfrm>
            <a:off x="2375897" y="1421793"/>
            <a:ext cx="1184940" cy="3783379"/>
            <a:chOff x="2253067" y="1341101"/>
            <a:chExt cx="1184940" cy="3783379"/>
          </a:xfrm>
        </p:grpSpPr>
        <p:pic>
          <p:nvPicPr>
            <p:cNvPr id="34" name="图片 33">
              <a:extLst>
                <a:ext uri="{FF2B5EF4-FFF2-40B4-BE49-F238E27FC236}">
                  <a16:creationId xmlns:a16="http://schemas.microsoft.com/office/drawing/2014/main" xmlns="" id="{E893AD0D-775D-40AE-AAC6-72FBBF77BD87}"/>
                </a:ext>
              </a:extLst>
            </p:cNvPr>
            <p:cNvPicPr>
              <a:picLocks noChangeAspect="1"/>
            </p:cNvPicPr>
            <p:nvPr/>
          </p:nvPicPr>
          <p:blipFill>
            <a:blip r:embed="rId7"/>
            <a:stretch>
              <a:fillRect/>
            </a:stretch>
          </p:blipFill>
          <p:spPr>
            <a:xfrm>
              <a:off x="2456783" y="1341101"/>
              <a:ext cx="777508" cy="777508"/>
            </a:xfrm>
            <a:prstGeom prst="rect">
              <a:avLst/>
            </a:prstGeom>
          </p:spPr>
        </p:pic>
        <p:sp>
          <p:nvSpPr>
            <p:cNvPr id="35" name="文本框 34">
              <a:extLst>
                <a:ext uri="{FF2B5EF4-FFF2-40B4-BE49-F238E27FC236}">
                  <a16:creationId xmlns:a16="http://schemas.microsoft.com/office/drawing/2014/main" xmlns="" id="{27124B9B-FAB8-4E5E-8C15-311EF3616AA9}"/>
                </a:ext>
              </a:extLst>
            </p:cNvPr>
            <p:cNvSpPr txBox="1"/>
            <p:nvPr/>
          </p:nvSpPr>
          <p:spPr>
            <a:xfrm>
              <a:off x="2253067" y="2394928"/>
              <a:ext cx="1184940" cy="2729552"/>
            </a:xfrm>
            <a:prstGeom prst="rect">
              <a:avLst/>
            </a:prstGeom>
            <a:noFill/>
          </p:spPr>
          <p:txBody>
            <a:bodyPr vert="wordArtVertRtl" wrap="square" rtlCol="0" anchor="ctr">
              <a:spAutoFit/>
            </a:bodyPr>
            <a:lstStyle/>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p:txBody>
        </p:sp>
      </p:grpSp>
      <p:grpSp>
        <p:nvGrpSpPr>
          <p:cNvPr id="44" name="组合 43">
            <a:extLst>
              <a:ext uri="{FF2B5EF4-FFF2-40B4-BE49-F238E27FC236}">
                <a16:creationId xmlns:a16="http://schemas.microsoft.com/office/drawing/2014/main" xmlns="" id="{031AE928-02F7-4BC8-B52E-824922F20D07}"/>
              </a:ext>
            </a:extLst>
          </p:cNvPr>
          <p:cNvGrpSpPr/>
          <p:nvPr/>
        </p:nvGrpSpPr>
        <p:grpSpPr>
          <a:xfrm>
            <a:off x="3937048" y="1548169"/>
            <a:ext cx="68239" cy="3530626"/>
            <a:chOff x="5953836" y="1892286"/>
            <a:chExt cx="68239" cy="3530626"/>
          </a:xfrm>
        </p:grpSpPr>
        <p:cxnSp>
          <p:nvCxnSpPr>
            <p:cNvPr id="45" name="直接连接符 44">
              <a:extLst>
                <a:ext uri="{FF2B5EF4-FFF2-40B4-BE49-F238E27FC236}">
                  <a16:creationId xmlns:a16="http://schemas.microsoft.com/office/drawing/2014/main" xmlns="" id="{0E0D8959-B237-430E-BE54-A661A687B47B}"/>
                </a:ext>
              </a:extLst>
            </p:cNvPr>
            <p:cNvCxnSpPr>
              <a:cxnSpLocks/>
            </p:cNvCxnSpPr>
            <p:nvPr/>
          </p:nvCxnSpPr>
          <p:spPr>
            <a:xfrm flipV="1">
              <a:off x="5974307" y="1892286"/>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xmlns="" id="{5FCB486C-EE2D-4247-B0C9-0FA03F45EBF5}"/>
                </a:ext>
              </a:extLst>
            </p:cNvPr>
            <p:cNvSpPr/>
            <p:nvPr/>
          </p:nvSpPr>
          <p:spPr>
            <a:xfrm>
              <a:off x="5953836" y="3630300"/>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xmlns="" id="{5CD7B87F-FEB4-40E1-8DEB-82FF4AC85CE9}"/>
                </a:ext>
              </a:extLst>
            </p:cNvPr>
            <p:cNvCxnSpPr>
              <a:cxnSpLocks/>
            </p:cNvCxnSpPr>
            <p:nvPr/>
          </p:nvCxnSpPr>
          <p:spPr>
            <a:xfrm flipV="1">
              <a:off x="5974307" y="3807723"/>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a:extLst>
              <a:ext uri="{FF2B5EF4-FFF2-40B4-BE49-F238E27FC236}">
                <a16:creationId xmlns:a16="http://schemas.microsoft.com/office/drawing/2014/main" xmlns="" id="{DEFF7E26-438D-4D39-AAF4-86E54907A984}"/>
              </a:ext>
            </a:extLst>
          </p:cNvPr>
          <p:cNvGrpSpPr/>
          <p:nvPr/>
        </p:nvGrpSpPr>
        <p:grpSpPr>
          <a:xfrm>
            <a:off x="4582639" y="1421793"/>
            <a:ext cx="1184940" cy="3783379"/>
            <a:chOff x="2253067" y="1341101"/>
            <a:chExt cx="1184940" cy="3783379"/>
          </a:xfrm>
        </p:grpSpPr>
        <p:pic>
          <p:nvPicPr>
            <p:cNvPr id="68" name="图片 67">
              <a:extLst>
                <a:ext uri="{FF2B5EF4-FFF2-40B4-BE49-F238E27FC236}">
                  <a16:creationId xmlns:a16="http://schemas.microsoft.com/office/drawing/2014/main" xmlns="" id="{550EB8E4-3843-4418-9824-724CD295E147}"/>
                </a:ext>
              </a:extLst>
            </p:cNvPr>
            <p:cNvPicPr>
              <a:picLocks noChangeAspect="1"/>
            </p:cNvPicPr>
            <p:nvPr/>
          </p:nvPicPr>
          <p:blipFill>
            <a:blip r:embed="rId7"/>
            <a:stretch>
              <a:fillRect/>
            </a:stretch>
          </p:blipFill>
          <p:spPr>
            <a:xfrm>
              <a:off x="2456783" y="1341101"/>
              <a:ext cx="777508" cy="777508"/>
            </a:xfrm>
            <a:prstGeom prst="rect">
              <a:avLst/>
            </a:prstGeom>
          </p:spPr>
        </p:pic>
        <p:sp>
          <p:nvSpPr>
            <p:cNvPr id="69" name="文本框 68">
              <a:extLst>
                <a:ext uri="{FF2B5EF4-FFF2-40B4-BE49-F238E27FC236}">
                  <a16:creationId xmlns:a16="http://schemas.microsoft.com/office/drawing/2014/main" xmlns="" id="{44BFB24B-86B1-43EA-953C-29AC26611981}"/>
                </a:ext>
              </a:extLst>
            </p:cNvPr>
            <p:cNvSpPr txBox="1"/>
            <p:nvPr/>
          </p:nvSpPr>
          <p:spPr>
            <a:xfrm>
              <a:off x="2253067" y="2394928"/>
              <a:ext cx="1184940" cy="2729552"/>
            </a:xfrm>
            <a:prstGeom prst="rect">
              <a:avLst/>
            </a:prstGeom>
            <a:noFill/>
          </p:spPr>
          <p:txBody>
            <a:bodyPr vert="wordArtVertRtl" wrap="square" rtlCol="0" anchor="ctr">
              <a:spAutoFit/>
            </a:bodyPr>
            <a:lstStyle/>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p:txBody>
        </p:sp>
      </p:grpSp>
      <p:grpSp>
        <p:nvGrpSpPr>
          <p:cNvPr id="64" name="组合 63">
            <a:extLst>
              <a:ext uri="{FF2B5EF4-FFF2-40B4-BE49-F238E27FC236}">
                <a16:creationId xmlns:a16="http://schemas.microsoft.com/office/drawing/2014/main" xmlns="" id="{F29A1DF2-AD1D-4A6E-97D8-CC19AF56A5BC}"/>
              </a:ext>
            </a:extLst>
          </p:cNvPr>
          <p:cNvGrpSpPr/>
          <p:nvPr/>
        </p:nvGrpSpPr>
        <p:grpSpPr>
          <a:xfrm>
            <a:off x="6143790" y="1548169"/>
            <a:ext cx="68239" cy="3530626"/>
            <a:chOff x="5953836" y="1892286"/>
            <a:chExt cx="68239" cy="3530626"/>
          </a:xfrm>
        </p:grpSpPr>
        <p:cxnSp>
          <p:nvCxnSpPr>
            <p:cNvPr id="65" name="直接连接符 64">
              <a:extLst>
                <a:ext uri="{FF2B5EF4-FFF2-40B4-BE49-F238E27FC236}">
                  <a16:creationId xmlns:a16="http://schemas.microsoft.com/office/drawing/2014/main" xmlns="" id="{DE406515-62AE-4102-A883-0FD4D51130EE}"/>
                </a:ext>
              </a:extLst>
            </p:cNvPr>
            <p:cNvCxnSpPr>
              <a:cxnSpLocks/>
            </p:cNvCxnSpPr>
            <p:nvPr/>
          </p:nvCxnSpPr>
          <p:spPr>
            <a:xfrm flipV="1">
              <a:off x="5974307" y="1892286"/>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66" name="椭圆 65">
              <a:extLst>
                <a:ext uri="{FF2B5EF4-FFF2-40B4-BE49-F238E27FC236}">
                  <a16:creationId xmlns:a16="http://schemas.microsoft.com/office/drawing/2014/main" xmlns="" id="{67C5FA1A-07C5-4DBA-BEBF-2098B784F272}"/>
                </a:ext>
              </a:extLst>
            </p:cNvPr>
            <p:cNvSpPr/>
            <p:nvPr/>
          </p:nvSpPr>
          <p:spPr>
            <a:xfrm>
              <a:off x="5953836" y="3630300"/>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xmlns="" id="{CD0EF5F3-B5F2-42CC-A21E-AFC313D0E9BB}"/>
                </a:ext>
              </a:extLst>
            </p:cNvPr>
            <p:cNvCxnSpPr>
              <a:cxnSpLocks/>
            </p:cNvCxnSpPr>
            <p:nvPr/>
          </p:nvCxnSpPr>
          <p:spPr>
            <a:xfrm flipV="1">
              <a:off x="5974307" y="3807723"/>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a16="http://schemas.microsoft.com/office/drawing/2014/main" xmlns="" id="{E010C316-2EDC-4C8F-834D-698F72296E05}"/>
              </a:ext>
            </a:extLst>
          </p:cNvPr>
          <p:cNvGrpSpPr/>
          <p:nvPr/>
        </p:nvGrpSpPr>
        <p:grpSpPr>
          <a:xfrm>
            <a:off x="6789381" y="1421793"/>
            <a:ext cx="1184940" cy="3783379"/>
            <a:chOff x="2253067" y="1341101"/>
            <a:chExt cx="1184940" cy="3783379"/>
          </a:xfrm>
        </p:grpSpPr>
        <p:pic>
          <p:nvPicPr>
            <p:cNvPr id="76" name="图片 75">
              <a:extLst>
                <a:ext uri="{FF2B5EF4-FFF2-40B4-BE49-F238E27FC236}">
                  <a16:creationId xmlns:a16="http://schemas.microsoft.com/office/drawing/2014/main" xmlns="" id="{F2FA0764-774D-4148-AC17-FB29F705AA2D}"/>
                </a:ext>
              </a:extLst>
            </p:cNvPr>
            <p:cNvPicPr>
              <a:picLocks noChangeAspect="1"/>
            </p:cNvPicPr>
            <p:nvPr/>
          </p:nvPicPr>
          <p:blipFill>
            <a:blip r:embed="rId7"/>
            <a:stretch>
              <a:fillRect/>
            </a:stretch>
          </p:blipFill>
          <p:spPr>
            <a:xfrm>
              <a:off x="2456783" y="1341101"/>
              <a:ext cx="777508" cy="777508"/>
            </a:xfrm>
            <a:prstGeom prst="rect">
              <a:avLst/>
            </a:prstGeom>
          </p:spPr>
        </p:pic>
        <p:sp>
          <p:nvSpPr>
            <p:cNvPr id="77" name="文本框 76">
              <a:extLst>
                <a:ext uri="{FF2B5EF4-FFF2-40B4-BE49-F238E27FC236}">
                  <a16:creationId xmlns:a16="http://schemas.microsoft.com/office/drawing/2014/main" xmlns="" id="{496C74F9-1F0C-49E7-8D6A-570653EA617F}"/>
                </a:ext>
              </a:extLst>
            </p:cNvPr>
            <p:cNvSpPr txBox="1"/>
            <p:nvPr/>
          </p:nvSpPr>
          <p:spPr>
            <a:xfrm>
              <a:off x="2253067" y="2394928"/>
              <a:ext cx="1184940" cy="2729552"/>
            </a:xfrm>
            <a:prstGeom prst="rect">
              <a:avLst/>
            </a:prstGeom>
            <a:noFill/>
          </p:spPr>
          <p:txBody>
            <a:bodyPr vert="wordArtVertRtl" wrap="square" rtlCol="0" anchor="ctr">
              <a:spAutoFit/>
            </a:bodyPr>
            <a:lstStyle/>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2600"/>
                </a:lnSpc>
              </a:pPr>
              <a:r>
                <a:rPr lang="zh-CN" altLang="en-US" sz="17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p:txBody>
        </p:sp>
      </p:grpSp>
    </p:spTree>
    <p:extLst>
      <p:ext uri="{BB962C8B-B14F-4D97-AF65-F5344CB8AC3E}">
        <p14:creationId xmlns:p14="http://schemas.microsoft.com/office/powerpoint/2010/main" val="853553044"/>
      </p:ext>
    </p:extLst>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par>
                                <p:cTn id="12" presetID="2" presetClass="entr" presetSubtype="8" fill="hold" nodeType="withEffect">
                                  <p:stCondLst>
                                    <p:cond delay="150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000" fill="hold"/>
                                        <p:tgtEl>
                                          <p:spTgt spid="63"/>
                                        </p:tgtEl>
                                        <p:attrNameLst>
                                          <p:attrName>ppt_x</p:attrName>
                                        </p:attrNameLst>
                                      </p:cBhvr>
                                      <p:tavLst>
                                        <p:tav tm="0">
                                          <p:val>
                                            <p:strVal val="0-#ppt_w/2"/>
                                          </p:val>
                                        </p:tav>
                                        <p:tav tm="100000">
                                          <p:val>
                                            <p:strVal val="#ppt_x"/>
                                          </p:val>
                                        </p:tav>
                                      </p:tavLst>
                                    </p:anim>
                                    <p:anim calcmode="lin" valueType="num">
                                      <p:cBhvr additive="base">
                                        <p:cTn id="15" dur="1000" fill="hold"/>
                                        <p:tgtEl>
                                          <p:spTgt spid="63"/>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50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2" presetClass="entr" presetSubtype="8" fill="hold" nodeType="withEffect">
                                  <p:stCondLst>
                                    <p:cond delay="300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1000" fill="hold"/>
                                        <p:tgtEl>
                                          <p:spTgt spid="71"/>
                                        </p:tgtEl>
                                        <p:attrNameLst>
                                          <p:attrName>ppt_x</p:attrName>
                                        </p:attrNameLst>
                                      </p:cBhvr>
                                      <p:tavLst>
                                        <p:tav tm="0">
                                          <p:val>
                                            <p:strVal val="0-#ppt_w/2"/>
                                          </p:val>
                                        </p:tav>
                                        <p:tav tm="100000">
                                          <p:val>
                                            <p:strVal val="#ppt_x"/>
                                          </p:val>
                                        </p:tav>
                                      </p:tavLst>
                                    </p:anim>
                                    <p:anim calcmode="lin" valueType="num">
                                      <p:cBhvr additive="base">
                                        <p:cTn id="22" dur="10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8D0926E-B566-4678-B47A-2B7A98234B03}"/>
              </a:ext>
            </a:extLst>
          </p:cNvPr>
          <p:cNvPicPr>
            <a:picLocks noChangeAspect="1"/>
          </p:cNvPicPr>
          <p:nvPr/>
        </p:nvPicPr>
        <p:blipFill>
          <a:blip r:embed="rId3"/>
          <a:stretch>
            <a:fillRect/>
          </a:stretch>
        </p:blipFill>
        <p:spPr>
          <a:xfrm>
            <a:off x="0" y="0"/>
            <a:ext cx="1782564" cy="720000"/>
          </a:xfrm>
          <a:prstGeom prst="rect">
            <a:avLst/>
          </a:prstGeom>
        </p:spPr>
      </p:pic>
      <p:sp>
        <p:nvSpPr>
          <p:cNvPr id="2" name="矩形 1">
            <a:extLst>
              <a:ext uri="{FF2B5EF4-FFF2-40B4-BE49-F238E27FC236}">
                <a16:creationId xmlns:a16="http://schemas.microsoft.com/office/drawing/2014/main" xmlns="" id="{471EDCBB-B8B4-4F12-9919-2A21D73953EE}"/>
              </a:ext>
            </a:extLst>
          </p:cNvPr>
          <p:cNvSpPr/>
          <p:nvPr/>
        </p:nvSpPr>
        <p:spPr>
          <a:xfrm>
            <a:off x="6892119" y="0"/>
            <a:ext cx="5299881" cy="6858000"/>
          </a:xfrm>
          <a:prstGeom prst="rect">
            <a:avLst/>
          </a:prstGeom>
          <a:solidFill>
            <a:srgbClr val="B0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20D367D8-58B0-4489-8E59-6A1253FB9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839618" y="1"/>
            <a:ext cx="3352381" cy="1856096"/>
          </a:xfrm>
          <a:prstGeom prst="rect">
            <a:avLst/>
          </a:prstGeom>
          <a:effectLst>
            <a:outerShdw blurRad="50800" dist="38100" dir="8100000" algn="tr" rotWithShape="0">
              <a:prstClr val="black">
                <a:alpha val="40000"/>
              </a:prstClr>
            </a:outerShdw>
          </a:effectLst>
        </p:spPr>
      </p:pic>
      <p:pic>
        <p:nvPicPr>
          <p:cNvPr id="25" name="图片 24">
            <a:extLst>
              <a:ext uri="{FF2B5EF4-FFF2-40B4-BE49-F238E27FC236}">
                <a16:creationId xmlns:a16="http://schemas.microsoft.com/office/drawing/2014/main" xmlns="" id="{EF9CF40E-928E-4867-9057-DCA9DC14E9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892119" y="4873777"/>
            <a:ext cx="2183642" cy="1984223"/>
          </a:xfrm>
          <a:prstGeom prst="rect">
            <a:avLst/>
          </a:prstGeom>
          <a:effectLst>
            <a:outerShdw blurRad="50800" dist="38100" dir="18900000" algn="bl" rotWithShape="0">
              <a:prstClr val="black">
                <a:alpha val="40000"/>
              </a:prstClr>
            </a:outerShdw>
          </a:effectLst>
        </p:spPr>
      </p:pic>
      <p:grpSp>
        <p:nvGrpSpPr>
          <p:cNvPr id="6" name="组合 5">
            <a:extLst>
              <a:ext uri="{FF2B5EF4-FFF2-40B4-BE49-F238E27FC236}">
                <a16:creationId xmlns:a16="http://schemas.microsoft.com/office/drawing/2014/main" xmlns="" id="{14713EC1-EF63-4093-8D90-423F179D40E4}"/>
              </a:ext>
            </a:extLst>
          </p:cNvPr>
          <p:cNvGrpSpPr/>
          <p:nvPr/>
        </p:nvGrpSpPr>
        <p:grpSpPr>
          <a:xfrm>
            <a:off x="1488983" y="672948"/>
            <a:ext cx="3703401" cy="5512103"/>
            <a:chOff x="1449364" y="920849"/>
            <a:chExt cx="3703401" cy="5512103"/>
          </a:xfrm>
        </p:grpSpPr>
        <p:pic>
          <p:nvPicPr>
            <p:cNvPr id="26" name="图片 25">
              <a:extLst>
                <a:ext uri="{FF2B5EF4-FFF2-40B4-BE49-F238E27FC236}">
                  <a16:creationId xmlns:a16="http://schemas.microsoft.com/office/drawing/2014/main" xmlns="" id="{78AB249A-18CB-475A-810D-5C463C834F37}"/>
                </a:ext>
              </a:extLst>
            </p:cNvPr>
            <p:cNvPicPr>
              <a:picLocks noChangeAspect="1"/>
            </p:cNvPicPr>
            <p:nvPr/>
          </p:nvPicPr>
          <p:blipFill>
            <a:blip r:embed="rId6"/>
            <a:stretch>
              <a:fillRect/>
            </a:stretch>
          </p:blipFill>
          <p:spPr>
            <a:xfrm>
              <a:off x="1449365" y="920849"/>
              <a:ext cx="3703400" cy="935248"/>
            </a:xfrm>
            <a:prstGeom prst="rect">
              <a:avLst/>
            </a:prstGeom>
          </p:spPr>
        </p:pic>
        <p:sp>
          <p:nvSpPr>
            <p:cNvPr id="27" name="文本框 26">
              <a:extLst>
                <a:ext uri="{FF2B5EF4-FFF2-40B4-BE49-F238E27FC236}">
                  <a16:creationId xmlns:a16="http://schemas.microsoft.com/office/drawing/2014/main" xmlns="" id="{172B2391-D947-4C66-BBCF-D77B316E883A}"/>
                </a:ext>
              </a:extLst>
            </p:cNvPr>
            <p:cNvSpPr txBox="1"/>
            <p:nvPr/>
          </p:nvSpPr>
          <p:spPr>
            <a:xfrm>
              <a:off x="1900681" y="2302605"/>
              <a:ext cx="2800767" cy="2816831"/>
            </a:xfrm>
            <a:prstGeom prst="rect">
              <a:avLst/>
            </a:prstGeom>
            <a:noFill/>
          </p:spPr>
          <p:txBody>
            <a:bodyPr vert="wordArtVertRtl" wrap="square" rtlCol="0" anchor="ctr">
              <a:spAutoFit/>
            </a:bodyPr>
            <a:lstStyle/>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endParaRPr lang="en-US" altLang="zh-CN" dirty="0">
                <a:solidFill>
                  <a:schemeClr val="tx1">
                    <a:lumMod val="75000"/>
                    <a:lumOff val="25000"/>
                  </a:schemeClr>
                </a:solidFill>
                <a:latin typeface="汉仪意宋W" panose="00020600040101010101" pitchFamily="18" charset="-122"/>
                <a:ea typeface="汉仪意宋W" panose="00020600040101010101" pitchFamily="18" charset="-122"/>
              </a:endParaRPr>
            </a:p>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nSpc>
                  <a:spcPts val="3400"/>
                </a:lnSpc>
              </a:pPr>
              <a:r>
                <a:rPr lang="zh-CN" altLang="en-US"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p:txBody>
        </p:sp>
        <p:pic>
          <p:nvPicPr>
            <p:cNvPr id="28" name="图片 27">
              <a:extLst>
                <a:ext uri="{FF2B5EF4-FFF2-40B4-BE49-F238E27FC236}">
                  <a16:creationId xmlns:a16="http://schemas.microsoft.com/office/drawing/2014/main" xmlns="" id="{B97DF11A-EB5B-452D-BAD7-8CAA14F51A9F}"/>
                </a:ext>
              </a:extLst>
            </p:cNvPr>
            <p:cNvPicPr>
              <a:picLocks noChangeAspect="1"/>
            </p:cNvPicPr>
            <p:nvPr/>
          </p:nvPicPr>
          <p:blipFill>
            <a:blip r:embed="rId6"/>
            <a:stretch>
              <a:fillRect/>
            </a:stretch>
          </p:blipFill>
          <p:spPr>
            <a:xfrm flipV="1">
              <a:off x="1449364" y="5497704"/>
              <a:ext cx="3703400" cy="935248"/>
            </a:xfrm>
            <a:prstGeom prst="rect">
              <a:avLst/>
            </a:prstGeom>
          </p:spPr>
        </p:pic>
      </p:grpSp>
      <p:grpSp>
        <p:nvGrpSpPr>
          <p:cNvPr id="10" name="组合 9">
            <a:extLst>
              <a:ext uri="{FF2B5EF4-FFF2-40B4-BE49-F238E27FC236}">
                <a16:creationId xmlns:a16="http://schemas.microsoft.com/office/drawing/2014/main" xmlns="" id="{1CB4BF3F-2D3E-4344-AB7C-249470C62F51}"/>
              </a:ext>
            </a:extLst>
          </p:cNvPr>
          <p:cNvGrpSpPr/>
          <p:nvPr/>
        </p:nvGrpSpPr>
        <p:grpSpPr>
          <a:xfrm>
            <a:off x="8526396" y="2918521"/>
            <a:ext cx="2031325" cy="892831"/>
            <a:chOff x="8526396" y="2977709"/>
            <a:chExt cx="2031325" cy="892831"/>
          </a:xfrm>
        </p:grpSpPr>
        <p:sp>
          <p:nvSpPr>
            <p:cNvPr id="30" name="文本框 29">
              <a:extLst>
                <a:ext uri="{FF2B5EF4-FFF2-40B4-BE49-F238E27FC236}">
                  <a16:creationId xmlns:a16="http://schemas.microsoft.com/office/drawing/2014/main" xmlns="" id="{AF13E990-8DBF-4B83-831E-4C8BB5F43673}"/>
                </a:ext>
              </a:extLst>
            </p:cNvPr>
            <p:cNvSpPr txBox="1"/>
            <p:nvPr/>
          </p:nvSpPr>
          <p:spPr>
            <a:xfrm>
              <a:off x="8526396" y="3100959"/>
              <a:ext cx="2031325" cy="646331"/>
            </a:xfrm>
            <a:prstGeom prst="rect">
              <a:avLst/>
            </a:prstGeom>
            <a:noFill/>
          </p:spPr>
          <p:txBody>
            <a:bodyPr vert="horz" wrap="none" rtlCol="0" anchor="ctr">
              <a:spAutoFit/>
            </a:bodyPr>
            <a:lstStyle/>
            <a:p>
              <a:pPr algn="just"/>
              <a:r>
                <a:rPr lang="zh-CN" altLang="en-US" sz="3600" dirty="0">
                  <a:solidFill>
                    <a:schemeClr val="bg1"/>
                  </a:solidFill>
                  <a:latin typeface="文悦古典明朝体 (非商业使用) W5" pitchFamily="50" charset="-122"/>
                  <a:ea typeface="文悦古典明朝体 (非商业使用) W5" pitchFamily="50" charset="-122"/>
                </a:rPr>
                <a:t>输入标题</a:t>
              </a:r>
            </a:p>
          </p:txBody>
        </p:sp>
        <p:grpSp>
          <p:nvGrpSpPr>
            <p:cNvPr id="7" name="组合 6">
              <a:extLst>
                <a:ext uri="{FF2B5EF4-FFF2-40B4-BE49-F238E27FC236}">
                  <a16:creationId xmlns:a16="http://schemas.microsoft.com/office/drawing/2014/main" xmlns="" id="{49A6CB17-644E-44FC-B045-74B1F6CBEF68}"/>
                </a:ext>
              </a:extLst>
            </p:cNvPr>
            <p:cNvGrpSpPr/>
            <p:nvPr/>
          </p:nvGrpSpPr>
          <p:grpSpPr>
            <a:xfrm>
              <a:off x="8600258" y="2977709"/>
              <a:ext cx="1889224" cy="68239"/>
              <a:chOff x="7601160" y="4257059"/>
              <a:chExt cx="1889224" cy="68239"/>
            </a:xfrm>
          </p:grpSpPr>
          <p:cxnSp>
            <p:nvCxnSpPr>
              <p:cNvPr id="32" name="直接连接符 31">
                <a:extLst>
                  <a:ext uri="{FF2B5EF4-FFF2-40B4-BE49-F238E27FC236}">
                    <a16:creationId xmlns:a16="http://schemas.microsoft.com/office/drawing/2014/main" xmlns="" id="{AAC8C8FC-F23C-4655-8C18-AAC825009281}"/>
                  </a:ext>
                </a:extLst>
              </p:cNvPr>
              <p:cNvCxnSpPr>
                <a:cxnSpLocks/>
              </p:cNvCxnSpPr>
              <p:nvPr/>
            </p:nvCxnSpPr>
            <p:spPr>
              <a:xfrm rot="5400000" flipV="1">
                <a:off x="9092820" y="3879966"/>
                <a:ext cx="0" cy="79512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xmlns="" id="{79AFA7BD-BE81-41A1-A449-7AD61C3D2DC9}"/>
                  </a:ext>
                </a:extLst>
              </p:cNvPr>
              <p:cNvSpPr/>
              <p:nvPr/>
            </p:nvSpPr>
            <p:spPr>
              <a:xfrm rot="5400000">
                <a:off x="8517841" y="4257059"/>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DD94C0E8-6D0D-4E4C-80E6-4AA996B9C5EA}"/>
                  </a:ext>
                </a:extLst>
              </p:cNvPr>
              <p:cNvCxnSpPr>
                <a:cxnSpLocks/>
              </p:cNvCxnSpPr>
              <p:nvPr/>
            </p:nvCxnSpPr>
            <p:spPr>
              <a:xfrm rot="5400000" flipV="1">
                <a:off x="7998724" y="3881908"/>
                <a:ext cx="0" cy="79512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9C15CD9F-108B-4351-A126-6EFC8E797CBB}"/>
                </a:ext>
              </a:extLst>
            </p:cNvPr>
            <p:cNvGrpSpPr/>
            <p:nvPr/>
          </p:nvGrpSpPr>
          <p:grpSpPr>
            <a:xfrm>
              <a:off x="8593642" y="3802301"/>
              <a:ext cx="1889224" cy="68239"/>
              <a:chOff x="7601160" y="4257059"/>
              <a:chExt cx="1889224" cy="68239"/>
            </a:xfrm>
          </p:grpSpPr>
          <p:cxnSp>
            <p:nvCxnSpPr>
              <p:cNvPr id="38" name="直接连接符 37">
                <a:extLst>
                  <a:ext uri="{FF2B5EF4-FFF2-40B4-BE49-F238E27FC236}">
                    <a16:creationId xmlns:a16="http://schemas.microsoft.com/office/drawing/2014/main" xmlns="" id="{0ACDD8F3-5EEC-4345-BD7E-53C87B7EA08F}"/>
                  </a:ext>
                </a:extLst>
              </p:cNvPr>
              <p:cNvCxnSpPr>
                <a:cxnSpLocks/>
              </p:cNvCxnSpPr>
              <p:nvPr/>
            </p:nvCxnSpPr>
            <p:spPr>
              <a:xfrm rot="5400000" flipV="1">
                <a:off x="9092820" y="3879966"/>
                <a:ext cx="0" cy="79512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06E4D3E5-4DA7-408B-93D1-8EFE683B429B}"/>
                  </a:ext>
                </a:extLst>
              </p:cNvPr>
              <p:cNvSpPr/>
              <p:nvPr/>
            </p:nvSpPr>
            <p:spPr>
              <a:xfrm rot="5400000">
                <a:off x="8517841" y="4257059"/>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xmlns="" id="{E3001E5A-7B8F-4906-A25C-05E9730C14AE}"/>
                  </a:ext>
                </a:extLst>
              </p:cNvPr>
              <p:cNvCxnSpPr>
                <a:cxnSpLocks/>
              </p:cNvCxnSpPr>
              <p:nvPr/>
            </p:nvCxnSpPr>
            <p:spPr>
              <a:xfrm rot="5400000" flipV="1">
                <a:off x="7998724" y="3881908"/>
                <a:ext cx="0" cy="79512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397831705"/>
      </p:ext>
    </p:extLst>
  </p:cSld>
  <p:clrMapOvr>
    <a:masterClrMapping/>
  </p:clrMapOvr>
  <p:transition spd="slow"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1000"/>
                                        <p:tgtEl>
                                          <p:spTgt spid="10"/>
                                        </p:tgtEl>
                                      </p:cBhvr>
                                    </p:animEffect>
                                  </p:childTnLst>
                                </p:cTn>
                              </p:par>
                              <p:par>
                                <p:cTn id="8" presetID="42" presetClass="entr" presetSubtype="0" fill="hold" nodeType="withEffect">
                                  <p:stCondLst>
                                    <p:cond delay="7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C950695-763E-47C9-BFD2-8E526324A9C9}"/>
              </a:ext>
            </a:extLst>
          </p:cNvPr>
          <p:cNvPicPr>
            <a:picLocks noChangeAspect="1"/>
          </p:cNvPicPr>
          <p:nvPr/>
        </p:nvPicPr>
        <p:blipFill>
          <a:blip r:embed="rId3"/>
          <a:stretch>
            <a:fillRect/>
          </a:stretch>
        </p:blipFill>
        <p:spPr>
          <a:xfrm>
            <a:off x="0" y="0"/>
            <a:ext cx="1782564" cy="720000"/>
          </a:xfrm>
          <a:prstGeom prst="rect">
            <a:avLst/>
          </a:prstGeom>
        </p:spPr>
      </p:pic>
      <p:grpSp>
        <p:nvGrpSpPr>
          <p:cNvPr id="16" name="组合 15">
            <a:extLst>
              <a:ext uri="{FF2B5EF4-FFF2-40B4-BE49-F238E27FC236}">
                <a16:creationId xmlns:a16="http://schemas.microsoft.com/office/drawing/2014/main" xmlns="" id="{1926C26A-74B7-419B-AA5D-C52BB584FD6F}"/>
              </a:ext>
            </a:extLst>
          </p:cNvPr>
          <p:cNvGrpSpPr/>
          <p:nvPr/>
        </p:nvGrpSpPr>
        <p:grpSpPr>
          <a:xfrm>
            <a:off x="2061858" y="952416"/>
            <a:ext cx="8068284" cy="4953169"/>
            <a:chOff x="2061858" y="952416"/>
            <a:chExt cx="8068284" cy="4953169"/>
          </a:xfrm>
        </p:grpSpPr>
        <p:pic>
          <p:nvPicPr>
            <p:cNvPr id="24" name="图片 23">
              <a:extLst>
                <a:ext uri="{FF2B5EF4-FFF2-40B4-BE49-F238E27FC236}">
                  <a16:creationId xmlns:a16="http://schemas.microsoft.com/office/drawing/2014/main" xmlns="" id="{42A1BA45-E2AC-4311-BCC0-D9781A0A3CF7}"/>
                </a:ext>
              </a:extLst>
            </p:cNvPr>
            <p:cNvPicPr>
              <a:picLocks noChangeAspect="1"/>
            </p:cNvPicPr>
            <p:nvPr/>
          </p:nvPicPr>
          <p:blipFill>
            <a:blip r:embed="rId4"/>
            <a:stretch>
              <a:fillRect/>
            </a:stretch>
          </p:blipFill>
          <p:spPr>
            <a:xfrm>
              <a:off x="5047211" y="2377459"/>
              <a:ext cx="2097578" cy="2103083"/>
            </a:xfrm>
            <a:prstGeom prst="rect">
              <a:avLst/>
            </a:prstGeom>
            <a:effectLst>
              <a:outerShdw blurRad="63500" sx="102000" sy="102000" algn="ctr" rotWithShape="0">
                <a:prstClr val="black">
                  <a:alpha val="40000"/>
                </a:prstClr>
              </a:outerShdw>
            </a:effectLst>
          </p:spPr>
        </p:pic>
        <p:grpSp>
          <p:nvGrpSpPr>
            <p:cNvPr id="4" name="组合 3">
              <a:extLst>
                <a:ext uri="{FF2B5EF4-FFF2-40B4-BE49-F238E27FC236}">
                  <a16:creationId xmlns:a16="http://schemas.microsoft.com/office/drawing/2014/main" xmlns="" id="{87CB4B1A-D9BF-46FD-8A47-ED5C397B071A}"/>
                </a:ext>
              </a:extLst>
            </p:cNvPr>
            <p:cNvGrpSpPr/>
            <p:nvPr/>
          </p:nvGrpSpPr>
          <p:grpSpPr>
            <a:xfrm>
              <a:off x="6061880" y="952416"/>
              <a:ext cx="68239" cy="1194359"/>
              <a:chOff x="3937048" y="3286183"/>
              <a:chExt cx="68239" cy="1194359"/>
            </a:xfrm>
          </p:grpSpPr>
          <p:sp>
            <p:nvSpPr>
              <p:cNvPr id="36" name="椭圆 35">
                <a:extLst>
                  <a:ext uri="{FF2B5EF4-FFF2-40B4-BE49-F238E27FC236}">
                    <a16:creationId xmlns:a16="http://schemas.microsoft.com/office/drawing/2014/main" xmlns="" id="{CD4F3185-9989-4309-B6C7-6C7DEE1227D3}"/>
                  </a:ext>
                </a:extLst>
              </p:cNvPr>
              <p:cNvSpPr/>
              <p:nvPr/>
            </p:nvSpPr>
            <p:spPr>
              <a:xfrm>
                <a:off x="3937048" y="3286183"/>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xmlns="" id="{FC23E017-390C-4EAD-B560-C14FAA9C685E}"/>
                  </a:ext>
                </a:extLst>
              </p:cNvPr>
              <p:cNvCxnSpPr>
                <a:cxnSpLocks/>
              </p:cNvCxnSpPr>
              <p:nvPr/>
            </p:nvCxnSpPr>
            <p:spPr>
              <a:xfrm flipV="1">
                <a:off x="3957519" y="3463607"/>
                <a:ext cx="0" cy="1016935"/>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xmlns="" id="{382A5D94-063E-4C54-B58D-E8D7BE0004E3}"/>
                </a:ext>
              </a:extLst>
            </p:cNvPr>
            <p:cNvGrpSpPr/>
            <p:nvPr/>
          </p:nvGrpSpPr>
          <p:grpSpPr>
            <a:xfrm flipV="1">
              <a:off x="6061880" y="4711226"/>
              <a:ext cx="68239" cy="1194359"/>
              <a:chOff x="3937048" y="3286183"/>
              <a:chExt cx="68239" cy="1194359"/>
            </a:xfrm>
          </p:grpSpPr>
          <p:sp>
            <p:nvSpPr>
              <p:cNvPr id="39" name="椭圆 38">
                <a:extLst>
                  <a:ext uri="{FF2B5EF4-FFF2-40B4-BE49-F238E27FC236}">
                    <a16:creationId xmlns:a16="http://schemas.microsoft.com/office/drawing/2014/main" xmlns="" id="{8B86C21D-E37B-43CC-BCD9-285524DD98E9}"/>
                  </a:ext>
                </a:extLst>
              </p:cNvPr>
              <p:cNvSpPr/>
              <p:nvPr/>
            </p:nvSpPr>
            <p:spPr>
              <a:xfrm>
                <a:off x="3937048" y="3286183"/>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xmlns="" id="{7D35F77B-B023-472E-B115-59E0B5FCC428}"/>
                  </a:ext>
                </a:extLst>
              </p:cNvPr>
              <p:cNvCxnSpPr>
                <a:cxnSpLocks/>
              </p:cNvCxnSpPr>
              <p:nvPr/>
            </p:nvCxnSpPr>
            <p:spPr>
              <a:xfrm flipV="1">
                <a:off x="3957519" y="3463607"/>
                <a:ext cx="0" cy="1016935"/>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C986591D-4CF5-4B53-8F7C-8DE9BCBB643E}"/>
                </a:ext>
              </a:extLst>
            </p:cNvPr>
            <p:cNvGrpSpPr/>
            <p:nvPr/>
          </p:nvGrpSpPr>
          <p:grpSpPr>
            <a:xfrm>
              <a:off x="2061858" y="3360761"/>
              <a:ext cx="2783097" cy="68239"/>
              <a:chOff x="2894372" y="3337542"/>
              <a:chExt cx="2783097" cy="68239"/>
            </a:xfrm>
          </p:grpSpPr>
          <p:sp>
            <p:nvSpPr>
              <p:cNvPr id="42" name="椭圆 41">
                <a:extLst>
                  <a:ext uri="{FF2B5EF4-FFF2-40B4-BE49-F238E27FC236}">
                    <a16:creationId xmlns:a16="http://schemas.microsoft.com/office/drawing/2014/main" xmlns="" id="{7C13A9A7-BD88-4520-B581-A021A272D9ED}"/>
                  </a:ext>
                </a:extLst>
              </p:cNvPr>
              <p:cNvSpPr/>
              <p:nvPr/>
            </p:nvSpPr>
            <p:spPr>
              <a:xfrm rot="16200000">
                <a:off x="2894372" y="3337542"/>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xmlns="" id="{843B9B0A-5590-41BF-8038-F48AB6D5C9BB}"/>
                  </a:ext>
                </a:extLst>
              </p:cNvPr>
              <p:cNvCxnSpPr>
                <a:cxnSpLocks/>
              </p:cNvCxnSpPr>
              <p:nvPr/>
            </p:nvCxnSpPr>
            <p:spPr>
              <a:xfrm flipH="1">
                <a:off x="3071797" y="3385311"/>
                <a:ext cx="2605672" cy="0"/>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CD9AEC3D-8763-4C48-BFCE-D1A45348ECF3}"/>
                </a:ext>
              </a:extLst>
            </p:cNvPr>
            <p:cNvGrpSpPr/>
            <p:nvPr/>
          </p:nvGrpSpPr>
          <p:grpSpPr>
            <a:xfrm flipH="1">
              <a:off x="7347045" y="3340291"/>
              <a:ext cx="2783097" cy="68239"/>
              <a:chOff x="2894372" y="3337542"/>
              <a:chExt cx="2783097" cy="68239"/>
            </a:xfrm>
          </p:grpSpPr>
          <p:sp>
            <p:nvSpPr>
              <p:cNvPr id="45" name="椭圆 44">
                <a:extLst>
                  <a:ext uri="{FF2B5EF4-FFF2-40B4-BE49-F238E27FC236}">
                    <a16:creationId xmlns:a16="http://schemas.microsoft.com/office/drawing/2014/main" xmlns="" id="{60D95AAF-A549-4F67-A8D6-1315614D4662}"/>
                  </a:ext>
                </a:extLst>
              </p:cNvPr>
              <p:cNvSpPr/>
              <p:nvPr/>
            </p:nvSpPr>
            <p:spPr>
              <a:xfrm rot="16200000">
                <a:off x="2894372" y="3337542"/>
                <a:ext cx="68239" cy="682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xmlns="" id="{C4D690AC-A052-4A48-A4EE-38E07F8F4A66}"/>
                  </a:ext>
                </a:extLst>
              </p:cNvPr>
              <p:cNvCxnSpPr>
                <a:cxnSpLocks/>
              </p:cNvCxnSpPr>
              <p:nvPr/>
            </p:nvCxnSpPr>
            <p:spPr>
              <a:xfrm flipH="1">
                <a:off x="3071797" y="3385311"/>
                <a:ext cx="2605672" cy="0"/>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文本框 46">
            <a:extLst>
              <a:ext uri="{FF2B5EF4-FFF2-40B4-BE49-F238E27FC236}">
                <a16:creationId xmlns:a16="http://schemas.microsoft.com/office/drawing/2014/main" xmlns="" id="{2A2B564F-59D7-409F-A7A4-8710A0AC56D1}"/>
              </a:ext>
            </a:extLst>
          </p:cNvPr>
          <p:cNvSpPr txBox="1"/>
          <p:nvPr/>
        </p:nvSpPr>
        <p:spPr>
          <a:xfrm>
            <a:off x="1782564" y="1129840"/>
            <a:ext cx="2693851" cy="1426031"/>
          </a:xfrm>
          <a:prstGeom prst="rect">
            <a:avLst/>
          </a:prstGeom>
          <a:noFill/>
        </p:spPr>
        <p:txBody>
          <a:bodyPr wrap="square" rtlCol="0" anchor="ctr">
            <a:spAutoFit/>
          </a:bodyPr>
          <a:lstStyle/>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sp>
        <p:nvSpPr>
          <p:cNvPr id="48" name="文本框 47">
            <a:extLst>
              <a:ext uri="{FF2B5EF4-FFF2-40B4-BE49-F238E27FC236}">
                <a16:creationId xmlns:a16="http://schemas.microsoft.com/office/drawing/2014/main" xmlns="" id="{8ACED2B5-C068-40FA-9F44-C7A823F20E1B}"/>
              </a:ext>
            </a:extLst>
          </p:cNvPr>
          <p:cNvSpPr txBox="1"/>
          <p:nvPr/>
        </p:nvSpPr>
        <p:spPr>
          <a:xfrm>
            <a:off x="1782564" y="4233890"/>
            <a:ext cx="2693851" cy="1426031"/>
          </a:xfrm>
          <a:prstGeom prst="rect">
            <a:avLst/>
          </a:prstGeom>
          <a:noFill/>
        </p:spPr>
        <p:txBody>
          <a:bodyPr wrap="square" rtlCol="0" anchor="ctr">
            <a:spAutoFit/>
          </a:bodyPr>
          <a:lstStyle/>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gn="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sp>
        <p:nvSpPr>
          <p:cNvPr id="49" name="文本框 48">
            <a:extLst>
              <a:ext uri="{FF2B5EF4-FFF2-40B4-BE49-F238E27FC236}">
                <a16:creationId xmlns:a16="http://schemas.microsoft.com/office/drawing/2014/main" xmlns="" id="{3E701532-E900-477C-B293-310E9131E02E}"/>
              </a:ext>
            </a:extLst>
          </p:cNvPr>
          <p:cNvSpPr txBox="1"/>
          <p:nvPr/>
        </p:nvSpPr>
        <p:spPr>
          <a:xfrm>
            <a:off x="7715585" y="1129840"/>
            <a:ext cx="2693851" cy="1426031"/>
          </a:xfrm>
          <a:prstGeom prst="rect">
            <a:avLst/>
          </a:prstGeom>
          <a:noFill/>
        </p:spPr>
        <p:txBody>
          <a:bodyPr wrap="square" rtlCol="0" anchor="ctr">
            <a:spAutoFit/>
          </a:bodyPr>
          <a:lstStyle/>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sp>
        <p:nvSpPr>
          <p:cNvPr id="51" name="文本框 50">
            <a:extLst>
              <a:ext uri="{FF2B5EF4-FFF2-40B4-BE49-F238E27FC236}">
                <a16:creationId xmlns:a16="http://schemas.microsoft.com/office/drawing/2014/main" xmlns="" id="{7005E2AA-0CDC-4139-87D6-F6FA5C719819}"/>
              </a:ext>
            </a:extLst>
          </p:cNvPr>
          <p:cNvSpPr txBox="1"/>
          <p:nvPr/>
        </p:nvSpPr>
        <p:spPr>
          <a:xfrm>
            <a:off x="7715585" y="4192950"/>
            <a:ext cx="2693851" cy="1426031"/>
          </a:xfrm>
          <a:prstGeom prst="rect">
            <a:avLst/>
          </a:prstGeom>
          <a:noFill/>
        </p:spPr>
        <p:txBody>
          <a:bodyPr wrap="square" rtlCol="0" anchor="ctr">
            <a:spAutoFit/>
          </a:bodyPr>
          <a:lstStyle/>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点击输入内容点击输入</a:t>
            </a:r>
            <a:endParaRPr lang="en-US" altLang="zh-CN" sz="1400" spc="300" dirty="0">
              <a:solidFill>
                <a:schemeClr val="bg1"/>
              </a:solidFill>
              <a:latin typeface="汉仪意宋W" panose="00020600040101010101" pitchFamily="18" charset="-122"/>
              <a:ea typeface="汉仪意宋W" panose="00020600040101010101" pitchFamily="18" charset="-122"/>
            </a:endParaRPr>
          </a:p>
          <a:p>
            <a:pPr>
              <a:lnSpc>
                <a:spcPts val="2600"/>
              </a:lnSpc>
            </a:pPr>
            <a:r>
              <a:rPr lang="zh-CN" altLang="en-US" sz="1400" spc="300" dirty="0">
                <a:solidFill>
                  <a:schemeClr val="bg1"/>
                </a:solidFill>
                <a:latin typeface="汉仪意宋W" panose="00020600040101010101" pitchFamily="18" charset="-122"/>
                <a:ea typeface="汉仪意宋W" panose="00020600040101010101" pitchFamily="18" charset="-122"/>
              </a:rPr>
              <a:t>点击输入内容</a:t>
            </a:r>
            <a:endParaRPr lang="en-US" altLang="zh-CN" sz="1400" spc="300" dirty="0">
              <a:solidFill>
                <a:schemeClr val="bg1"/>
              </a:solidFill>
              <a:latin typeface="汉仪意宋W" panose="00020600040101010101" pitchFamily="18" charset="-122"/>
              <a:ea typeface="汉仪意宋W" panose="00020600040101010101" pitchFamily="18" charset="-122"/>
            </a:endParaRPr>
          </a:p>
        </p:txBody>
      </p:sp>
    </p:spTree>
    <p:extLst>
      <p:ext uri="{BB962C8B-B14F-4D97-AF65-F5344CB8AC3E}">
        <p14:creationId xmlns:p14="http://schemas.microsoft.com/office/powerpoint/2010/main" val="641639915"/>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childTnLst>
                                </p:cTn>
                              </p:par>
                              <p:par>
                                <p:cTn id="17" presetID="10" presetClass="entr" presetSubtype="0" fill="hold" grpId="0" nodeType="withEffect">
                                  <p:stCondLst>
                                    <p:cond delay="225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1FFA8F03-0ADF-44DF-8759-315C154ED383}"/>
              </a:ext>
            </a:extLst>
          </p:cNvPr>
          <p:cNvSpPr/>
          <p:nvPr/>
        </p:nvSpPr>
        <p:spPr>
          <a:xfrm>
            <a:off x="2088107" y="1501259"/>
            <a:ext cx="8011236" cy="3835021"/>
          </a:xfrm>
          <a:prstGeom prst="rect">
            <a:avLst/>
          </a:prstGeom>
          <a:noFill/>
          <a:ln w="63500" cap="rnd">
            <a:solidFill>
              <a:schemeClr val="bg1"/>
            </a:solidFill>
            <a:round/>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8C950695-763E-47C9-BFD2-8E526324A9C9}"/>
              </a:ext>
            </a:extLst>
          </p:cNvPr>
          <p:cNvPicPr>
            <a:picLocks noChangeAspect="1"/>
          </p:cNvPicPr>
          <p:nvPr/>
        </p:nvPicPr>
        <p:blipFill>
          <a:blip r:embed="rId3"/>
          <a:stretch>
            <a:fillRect/>
          </a:stretch>
        </p:blipFill>
        <p:spPr>
          <a:xfrm>
            <a:off x="0" y="0"/>
            <a:ext cx="1782564" cy="720000"/>
          </a:xfrm>
          <a:prstGeom prst="rect">
            <a:avLst/>
          </a:prstGeom>
        </p:spPr>
      </p:pic>
      <p:pic>
        <p:nvPicPr>
          <p:cNvPr id="13" name="图片 12">
            <a:extLst>
              <a:ext uri="{FF2B5EF4-FFF2-40B4-BE49-F238E27FC236}">
                <a16:creationId xmlns:a16="http://schemas.microsoft.com/office/drawing/2014/main" xmlns="" id="{AFAD1B3E-16EB-4392-ABFA-4EB08300C28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4434"/>
          <a:stretch/>
        </p:blipFill>
        <p:spPr>
          <a:xfrm>
            <a:off x="2383845" y="1248381"/>
            <a:ext cx="7424310" cy="3651169"/>
          </a:xfrm>
          <a:prstGeom prst="rect">
            <a:avLst/>
          </a:prstGeom>
          <a:solidFill>
            <a:srgbClr val="FFFFFF">
              <a:shade val="85000"/>
            </a:srgbClr>
          </a:solidFill>
          <a:ln w="88900" cap="sq">
            <a:solidFill>
              <a:srgbClr val="FFFFFF"/>
            </a:solidFill>
            <a:miter lim="800000"/>
          </a:ln>
          <a:effectLst>
            <a:outerShdw blurRad="50800" dist="38100" dir="16200000"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3" name="矩形 2">
            <a:extLst>
              <a:ext uri="{FF2B5EF4-FFF2-40B4-BE49-F238E27FC236}">
                <a16:creationId xmlns:a16="http://schemas.microsoft.com/office/drawing/2014/main" xmlns="" id="{0F59ACE9-3C20-4E43-BD4D-6D891C273C55}"/>
              </a:ext>
            </a:extLst>
          </p:cNvPr>
          <p:cNvSpPr/>
          <p:nvPr/>
        </p:nvSpPr>
        <p:spPr>
          <a:xfrm>
            <a:off x="0" y="4893116"/>
            <a:ext cx="12192000" cy="1978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652E0FED-0B85-428D-874A-D70E07628BAC}"/>
              </a:ext>
            </a:extLst>
          </p:cNvPr>
          <p:cNvSpPr txBox="1"/>
          <p:nvPr/>
        </p:nvSpPr>
        <p:spPr>
          <a:xfrm>
            <a:off x="1731933" y="5451494"/>
            <a:ext cx="8723584" cy="861774"/>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spTree>
    <p:extLst>
      <p:ext uri="{BB962C8B-B14F-4D97-AF65-F5344CB8AC3E}">
        <p14:creationId xmlns:p14="http://schemas.microsoft.com/office/powerpoint/2010/main" val="28833492"/>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25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94F4D92-7D8F-4D1D-84FB-9275554AAB57}"/>
              </a:ext>
            </a:extLst>
          </p:cNvPr>
          <p:cNvPicPr>
            <a:picLocks noChangeAspect="1"/>
          </p:cNvPicPr>
          <p:nvPr/>
        </p:nvPicPr>
        <p:blipFill rotWithShape="1">
          <a:blip r:embed="rId3"/>
          <a:srcRect l="60416" r="-1"/>
          <a:stretch/>
        </p:blipFill>
        <p:spPr>
          <a:xfrm>
            <a:off x="0" y="0"/>
            <a:ext cx="2714744" cy="6858000"/>
          </a:xfrm>
          <a:prstGeom prst="rect">
            <a:avLst/>
          </a:prstGeom>
          <a:effectLst>
            <a:outerShdw blurRad="50800" dist="38100" algn="l" rotWithShape="0">
              <a:prstClr val="black">
                <a:alpha val="40000"/>
              </a:prstClr>
            </a:outerShdw>
          </a:effectLst>
        </p:spPr>
      </p:pic>
      <p:pic>
        <p:nvPicPr>
          <p:cNvPr id="12" name="图片 11">
            <a:extLst>
              <a:ext uri="{FF2B5EF4-FFF2-40B4-BE49-F238E27FC236}">
                <a16:creationId xmlns:a16="http://schemas.microsoft.com/office/drawing/2014/main" xmlns="" id="{D8AA4F0C-EA7A-4E68-B927-4C9B2088344A}"/>
              </a:ext>
            </a:extLst>
          </p:cNvPr>
          <p:cNvPicPr>
            <a:picLocks noChangeAspect="1"/>
          </p:cNvPicPr>
          <p:nvPr/>
        </p:nvPicPr>
        <p:blipFill rotWithShape="1">
          <a:blip r:embed="rId3"/>
          <a:srcRect l="60416" r="-1"/>
          <a:stretch/>
        </p:blipFill>
        <p:spPr>
          <a:xfrm flipH="1">
            <a:off x="9477257" y="0"/>
            <a:ext cx="2714744" cy="6858000"/>
          </a:xfrm>
          <a:prstGeom prst="rect">
            <a:avLst/>
          </a:prstGeom>
          <a:effectLst>
            <a:outerShdw blurRad="50800" dist="38100" algn="l" rotWithShape="0">
              <a:prstClr val="black">
                <a:alpha val="40000"/>
              </a:prstClr>
            </a:outerShdw>
          </a:effectLst>
        </p:spPr>
      </p:pic>
      <p:sp>
        <p:nvSpPr>
          <p:cNvPr id="8" name="文本框 7">
            <a:extLst>
              <a:ext uri="{FF2B5EF4-FFF2-40B4-BE49-F238E27FC236}">
                <a16:creationId xmlns:a16="http://schemas.microsoft.com/office/drawing/2014/main" xmlns="" id="{B3614E0E-51E4-484D-BEBB-9DDB1C676DD8}"/>
              </a:ext>
            </a:extLst>
          </p:cNvPr>
          <p:cNvSpPr txBox="1"/>
          <p:nvPr/>
        </p:nvSpPr>
        <p:spPr>
          <a:xfrm>
            <a:off x="4000252" y="2172200"/>
            <a:ext cx="4134465" cy="2554545"/>
          </a:xfrm>
          <a:prstGeom prst="rect">
            <a:avLst/>
          </a:prstGeom>
          <a:noFill/>
        </p:spPr>
        <p:txBody>
          <a:bodyPr wrap="none" rtlCol="0" anchor="ctr">
            <a:spAutoFit/>
          </a:bodyPr>
          <a:lstStyle/>
          <a:p>
            <a:pPr algn="ctr"/>
            <a:r>
              <a:rPr lang="zh-CN" altLang="en-US"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感谢您的</a:t>
            </a:r>
            <a:endParaRPr lang="en-US" altLang="zh-CN"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endParaRPr>
          </a:p>
          <a:p>
            <a:pPr algn="ctr"/>
            <a:r>
              <a:rPr lang="zh-CN" altLang="en-US" sz="8000" spc="-300" dirty="0">
                <a:solidFill>
                  <a:schemeClr val="bg1">
                    <a:lumMod val="95000"/>
                  </a:schemeClr>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耐心观看</a:t>
            </a:r>
          </a:p>
        </p:txBody>
      </p:sp>
      <p:sp>
        <p:nvSpPr>
          <p:cNvPr id="11" name="文本框 10">
            <a:extLst>
              <a:ext uri="{FF2B5EF4-FFF2-40B4-BE49-F238E27FC236}">
                <a16:creationId xmlns:a16="http://schemas.microsoft.com/office/drawing/2014/main" xmlns="" id="{6025A670-AFC2-41F3-8A60-C3836F90601A}"/>
              </a:ext>
            </a:extLst>
          </p:cNvPr>
          <p:cNvSpPr txBox="1"/>
          <p:nvPr/>
        </p:nvSpPr>
        <p:spPr>
          <a:xfrm>
            <a:off x="4120959" y="1867905"/>
            <a:ext cx="4084131" cy="369332"/>
          </a:xfrm>
          <a:prstGeom prst="rect">
            <a:avLst/>
          </a:prstGeom>
          <a:noFill/>
        </p:spPr>
        <p:txBody>
          <a:bodyPr wrap="none" rtlCol="0" anchor="ctr">
            <a:spAutoFit/>
          </a:bodyPr>
          <a:lstStyle/>
          <a:p>
            <a:pPr algn="ctr"/>
            <a:r>
              <a:rPr lang="en-US" altLang="zh-CN" spc="500" dirty="0">
                <a:solidFill>
                  <a:schemeClr val="bg2">
                    <a:lumMod val="90000"/>
                  </a:schemeClr>
                </a:solidFill>
                <a:latin typeface="Malgun Gothic" panose="020B0503020000020004" pitchFamily="34" charset="-127"/>
                <a:ea typeface="Malgun Gothic" panose="020B0503020000020004" pitchFamily="34" charset="-127"/>
              </a:rPr>
              <a:t>THANK YOU VERY MUCH</a:t>
            </a:r>
            <a:endParaRPr lang="zh-CN" altLang="en-US" spc="500" dirty="0">
              <a:solidFill>
                <a:schemeClr val="bg2">
                  <a:lumMod val="90000"/>
                </a:schemeClr>
              </a:solidFill>
              <a:latin typeface="Malgun Gothic" panose="020B0503020000020004" pitchFamily="34" charset="-127"/>
              <a:ea typeface="Malgun Gothic" panose="020B0503020000020004" pitchFamily="34" charset="-127"/>
            </a:endParaRPr>
          </a:p>
        </p:txBody>
      </p:sp>
      <p:sp>
        <p:nvSpPr>
          <p:cNvPr id="14" name="文本框 13">
            <a:extLst>
              <a:ext uri="{FF2B5EF4-FFF2-40B4-BE49-F238E27FC236}">
                <a16:creationId xmlns:a16="http://schemas.microsoft.com/office/drawing/2014/main" xmlns="" id="{B309167C-3CFE-46E3-9955-4EA97D8FB741}"/>
              </a:ext>
            </a:extLst>
          </p:cNvPr>
          <p:cNvSpPr txBox="1"/>
          <p:nvPr/>
        </p:nvSpPr>
        <p:spPr>
          <a:xfrm>
            <a:off x="4158503" y="4620764"/>
            <a:ext cx="3899850" cy="369332"/>
          </a:xfrm>
          <a:prstGeom prst="rect">
            <a:avLst/>
          </a:prstGeom>
          <a:noFill/>
        </p:spPr>
        <p:txBody>
          <a:bodyPr wrap="none" rtlCol="0" anchor="ctr">
            <a:spAutoFit/>
          </a:bodyPr>
          <a:lstStyle/>
          <a:p>
            <a:pPr algn="ctr"/>
            <a:r>
              <a:rPr lang="en-US" altLang="zh-CN" spc="600" dirty="0">
                <a:solidFill>
                  <a:schemeClr val="bg2">
                    <a:lumMod val="90000"/>
                  </a:schemeClr>
                </a:solidFill>
                <a:latin typeface="Malgun Gothic" panose="020B0503020000020004" pitchFamily="34" charset="-127"/>
                <a:ea typeface="Malgun Gothic" panose="020B0503020000020004" pitchFamily="34" charset="-127"/>
              </a:rPr>
              <a:t>DESIGNED BY ALONIC</a:t>
            </a:r>
            <a:endParaRPr lang="zh-CN" altLang="en-US" spc="600" dirty="0">
              <a:solidFill>
                <a:schemeClr val="bg2">
                  <a:lumMod val="90000"/>
                </a:schemeClr>
              </a:solidFill>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794502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invX="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42" presetClass="entr" presetSubtype="0" fill="hold" grpId="0" nodeType="withEffect">
                                  <p:stCondLst>
                                    <p:cond delay="75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75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5A84537-1C47-4ABC-AA6D-99A51AB86653}"/>
              </a:ext>
            </a:extLst>
          </p:cNvPr>
          <p:cNvPicPr>
            <a:picLocks noChangeAspect="1"/>
          </p:cNvPicPr>
          <p:nvPr/>
        </p:nvPicPr>
        <p:blipFill>
          <a:blip r:embed="rId3"/>
          <a:stretch>
            <a:fillRect/>
          </a:stretch>
        </p:blipFill>
        <p:spPr>
          <a:xfrm>
            <a:off x="1204" y="1986"/>
            <a:ext cx="4457457" cy="2495554"/>
          </a:xfrm>
          <a:prstGeom prst="rect">
            <a:avLst/>
          </a:prstGeom>
        </p:spPr>
      </p:pic>
      <p:pic>
        <p:nvPicPr>
          <p:cNvPr id="5" name="图片 4">
            <a:extLst>
              <a:ext uri="{FF2B5EF4-FFF2-40B4-BE49-F238E27FC236}">
                <a16:creationId xmlns:a16="http://schemas.microsoft.com/office/drawing/2014/main" xmlns="" id="{37076EBF-8358-4C93-B9DA-D93BD3AFEB9F}"/>
              </a:ext>
            </a:extLst>
          </p:cNvPr>
          <p:cNvPicPr>
            <a:picLocks noChangeAspect="1"/>
          </p:cNvPicPr>
          <p:nvPr/>
        </p:nvPicPr>
        <p:blipFill>
          <a:blip r:embed="rId4"/>
          <a:stretch>
            <a:fillRect/>
          </a:stretch>
        </p:blipFill>
        <p:spPr>
          <a:xfrm>
            <a:off x="10216562" y="3862316"/>
            <a:ext cx="1968508" cy="2995684"/>
          </a:xfrm>
          <a:prstGeom prst="rect">
            <a:avLst/>
          </a:prstGeom>
        </p:spPr>
      </p:pic>
      <p:grpSp>
        <p:nvGrpSpPr>
          <p:cNvPr id="11" name="组合 10">
            <a:extLst>
              <a:ext uri="{FF2B5EF4-FFF2-40B4-BE49-F238E27FC236}">
                <a16:creationId xmlns:a16="http://schemas.microsoft.com/office/drawing/2014/main" xmlns="" id="{C0D8DE67-D9C5-44AE-810F-939F5457572A}"/>
              </a:ext>
            </a:extLst>
          </p:cNvPr>
          <p:cNvGrpSpPr/>
          <p:nvPr/>
        </p:nvGrpSpPr>
        <p:grpSpPr>
          <a:xfrm>
            <a:off x="3951823" y="2554596"/>
            <a:ext cx="4458413" cy="1748809"/>
            <a:chOff x="3951823" y="2767281"/>
            <a:chExt cx="4458413" cy="1748809"/>
          </a:xfrm>
        </p:grpSpPr>
        <p:sp>
          <p:nvSpPr>
            <p:cNvPr id="7" name="文本框 6">
              <a:extLst>
                <a:ext uri="{FF2B5EF4-FFF2-40B4-BE49-F238E27FC236}">
                  <a16:creationId xmlns:a16="http://schemas.microsoft.com/office/drawing/2014/main" xmlns="" id="{0C9FD996-7986-4FAC-ABFC-B7460F2C25E4}"/>
                </a:ext>
              </a:extLst>
            </p:cNvPr>
            <p:cNvSpPr txBox="1"/>
            <p:nvPr/>
          </p:nvSpPr>
          <p:spPr>
            <a:xfrm>
              <a:off x="3951823" y="2767281"/>
              <a:ext cx="4288354" cy="1323439"/>
            </a:xfrm>
            <a:prstGeom prst="rect">
              <a:avLst/>
            </a:prstGeom>
            <a:noFill/>
          </p:spPr>
          <p:txBody>
            <a:bodyPr wrap="none" rtlCol="0" anchor="ctr">
              <a:spAutoFit/>
            </a:bodyPr>
            <a:lstStyle/>
            <a:p>
              <a:pPr algn="ctr"/>
              <a:r>
                <a:rPr lang="zh-CN" altLang="en-US" sz="8000" dirty="0">
                  <a:solidFill>
                    <a:schemeClr val="tx1">
                      <a:lumMod val="75000"/>
                      <a:lumOff val="25000"/>
                    </a:schemeClr>
                  </a:solidFill>
                  <a:latin typeface="文悦古典明朝体 (非商业使用) W5" pitchFamily="50" charset="-122"/>
                  <a:ea typeface="文悦古典明朝体 (非商业使用) W5" pitchFamily="50" charset="-122"/>
                </a:rPr>
                <a:t>第一部分</a:t>
              </a:r>
            </a:p>
          </p:txBody>
        </p:sp>
        <p:cxnSp>
          <p:nvCxnSpPr>
            <p:cNvPr id="9" name="直接连接符 8">
              <a:extLst>
                <a:ext uri="{FF2B5EF4-FFF2-40B4-BE49-F238E27FC236}">
                  <a16:creationId xmlns:a16="http://schemas.microsoft.com/office/drawing/2014/main" xmlns="" id="{91677F0B-BC64-4511-9999-B93B7DDB8CCD}"/>
                </a:ext>
              </a:extLst>
            </p:cNvPr>
            <p:cNvCxnSpPr/>
            <p:nvPr/>
          </p:nvCxnSpPr>
          <p:spPr>
            <a:xfrm>
              <a:off x="4135272" y="4090720"/>
              <a:ext cx="3971498" cy="0"/>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5721C870-50A2-4D60-AE40-410DFF13B350}"/>
                </a:ext>
              </a:extLst>
            </p:cNvPr>
            <p:cNvSpPr txBox="1"/>
            <p:nvPr/>
          </p:nvSpPr>
          <p:spPr>
            <a:xfrm>
              <a:off x="4191196" y="4177536"/>
              <a:ext cx="4219040" cy="338554"/>
            </a:xfrm>
            <a:prstGeom prst="rect">
              <a:avLst/>
            </a:prstGeom>
            <a:noFill/>
          </p:spPr>
          <p:txBody>
            <a:bodyPr vert="horz" wrap="none" rtlCol="0" anchor="ctr">
              <a:spAutoFit/>
            </a:bodyPr>
            <a:lstStyle/>
            <a:p>
              <a:pPr algn="ctr"/>
              <a:r>
                <a:rPr lang="en-US" altLang="zh-CN" sz="1600" spc="3000" dirty="0">
                  <a:solidFill>
                    <a:schemeClr val="tx1">
                      <a:lumMod val="50000"/>
                      <a:lumOff val="50000"/>
                    </a:schemeClr>
                  </a:solidFill>
                  <a:latin typeface="Malgun Gothic" panose="020B0503020000020004" pitchFamily="34" charset="-127"/>
                  <a:ea typeface="Malgun Gothic" panose="020B0503020000020004" pitchFamily="34" charset="-127"/>
                </a:rPr>
                <a:t>PART ONE</a:t>
              </a:r>
              <a:endParaRPr lang="zh-CN" altLang="en-US" sz="1600" spc="3000" dirty="0">
                <a:solidFill>
                  <a:schemeClr val="tx1">
                    <a:lumMod val="50000"/>
                    <a:lumOff val="50000"/>
                  </a:schemeClr>
                </a:solidFill>
                <a:latin typeface="Malgun Gothic" panose="020B0503020000020004" pitchFamily="34" charset="-127"/>
                <a:ea typeface="Malgun Gothic" panose="020B0503020000020004" pitchFamily="34" charset="-127"/>
              </a:endParaRPr>
            </a:p>
          </p:txBody>
        </p:sp>
      </p:grpSp>
    </p:spTree>
    <p:extLst>
      <p:ext uri="{BB962C8B-B14F-4D97-AF65-F5344CB8AC3E}">
        <p14:creationId xmlns:p14="http://schemas.microsoft.com/office/powerpoint/2010/main" val="350298744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8374E74-C4D7-4278-AC39-7933DEC21B8E}"/>
              </a:ext>
            </a:extLst>
          </p:cNvPr>
          <p:cNvPicPr>
            <a:picLocks noChangeAspect="1"/>
          </p:cNvPicPr>
          <p:nvPr/>
        </p:nvPicPr>
        <p:blipFill>
          <a:blip r:embed="rId3"/>
          <a:stretch>
            <a:fillRect/>
          </a:stretch>
        </p:blipFill>
        <p:spPr>
          <a:xfrm flipH="1">
            <a:off x="0" y="2908066"/>
            <a:ext cx="5572836" cy="3949934"/>
          </a:xfrm>
          <a:prstGeom prst="rect">
            <a:avLst/>
          </a:prstGeom>
        </p:spPr>
      </p:pic>
      <p:pic>
        <p:nvPicPr>
          <p:cNvPr id="3" name="图片 2">
            <a:extLst>
              <a:ext uri="{FF2B5EF4-FFF2-40B4-BE49-F238E27FC236}">
                <a16:creationId xmlns:a16="http://schemas.microsoft.com/office/drawing/2014/main" xmlns="" id="{1A4C5720-DD08-4D4F-8170-4B2E53DAE825}"/>
              </a:ext>
            </a:extLst>
          </p:cNvPr>
          <p:cNvPicPr>
            <a:picLocks noChangeAspect="1"/>
          </p:cNvPicPr>
          <p:nvPr/>
        </p:nvPicPr>
        <p:blipFill>
          <a:blip r:embed="rId4"/>
          <a:stretch>
            <a:fillRect/>
          </a:stretch>
        </p:blipFill>
        <p:spPr>
          <a:xfrm>
            <a:off x="0" y="0"/>
            <a:ext cx="1782565" cy="720000"/>
          </a:xfrm>
          <a:prstGeom prst="rect">
            <a:avLst/>
          </a:prstGeom>
        </p:spPr>
      </p:pic>
      <p:grpSp>
        <p:nvGrpSpPr>
          <p:cNvPr id="8" name="组合 7">
            <a:extLst>
              <a:ext uri="{FF2B5EF4-FFF2-40B4-BE49-F238E27FC236}">
                <a16:creationId xmlns:a16="http://schemas.microsoft.com/office/drawing/2014/main" xmlns="" id="{F80CCBFE-786D-4042-8F7D-E90D69D4B063}"/>
              </a:ext>
            </a:extLst>
          </p:cNvPr>
          <p:cNvGrpSpPr/>
          <p:nvPr/>
        </p:nvGrpSpPr>
        <p:grpSpPr>
          <a:xfrm>
            <a:off x="1650775" y="976612"/>
            <a:ext cx="2271285" cy="2250873"/>
            <a:chOff x="1650775" y="1126740"/>
            <a:chExt cx="2271285" cy="2250873"/>
          </a:xfrm>
        </p:grpSpPr>
        <p:sp>
          <p:nvSpPr>
            <p:cNvPr id="13" name="文本框 12">
              <a:extLst>
                <a:ext uri="{FF2B5EF4-FFF2-40B4-BE49-F238E27FC236}">
                  <a16:creationId xmlns:a16="http://schemas.microsoft.com/office/drawing/2014/main" xmlns="" id="{64C4DB12-B37A-43B3-9DF6-DF2BB4B4B100}"/>
                </a:ext>
              </a:extLst>
            </p:cNvPr>
            <p:cNvSpPr txBox="1"/>
            <p:nvPr/>
          </p:nvSpPr>
          <p:spPr>
            <a:xfrm>
              <a:off x="2346499" y="1126740"/>
              <a:ext cx="852541" cy="2250873"/>
            </a:xfrm>
            <a:prstGeom prst="rect">
              <a:avLst/>
            </a:prstGeom>
            <a:noFill/>
          </p:spPr>
          <p:txBody>
            <a:bodyPr vert="wordArtVertRtl" wrap="none" rtlCol="0" anchor="ctr">
              <a:spAutoFit/>
            </a:bodyPr>
            <a:lstStyle/>
            <a:p>
              <a:pPr algn="just"/>
              <a:r>
                <a:rPr lang="zh-CN" altLang="en-US" sz="3600" spc="-10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6" name="图片 5">
              <a:extLst>
                <a:ext uri="{FF2B5EF4-FFF2-40B4-BE49-F238E27FC236}">
                  <a16:creationId xmlns:a16="http://schemas.microsoft.com/office/drawing/2014/main" xmlns="" id="{46134076-864E-4398-83BF-941EA9D8F297}"/>
                </a:ext>
              </a:extLst>
            </p:cNvPr>
            <p:cNvPicPr>
              <a:picLocks noChangeAspect="1"/>
            </p:cNvPicPr>
            <p:nvPr/>
          </p:nvPicPr>
          <p:blipFill>
            <a:blip r:embed="rId5"/>
            <a:stretch>
              <a:fillRect/>
            </a:stretch>
          </p:blipFill>
          <p:spPr>
            <a:xfrm rot="5400000">
              <a:off x="2870577" y="1976341"/>
              <a:ext cx="1551296" cy="551670"/>
            </a:xfrm>
            <a:prstGeom prst="rect">
              <a:avLst/>
            </a:prstGeom>
          </p:spPr>
        </p:pic>
        <p:pic>
          <p:nvPicPr>
            <p:cNvPr id="15" name="图片 14">
              <a:extLst>
                <a:ext uri="{FF2B5EF4-FFF2-40B4-BE49-F238E27FC236}">
                  <a16:creationId xmlns:a16="http://schemas.microsoft.com/office/drawing/2014/main" xmlns="" id="{5D31D0DA-10C9-4E96-A915-C79CFA94F23F}"/>
                </a:ext>
              </a:extLst>
            </p:cNvPr>
            <p:cNvPicPr>
              <a:picLocks noChangeAspect="1"/>
            </p:cNvPicPr>
            <p:nvPr/>
          </p:nvPicPr>
          <p:blipFill>
            <a:blip r:embed="rId5"/>
            <a:stretch>
              <a:fillRect/>
            </a:stretch>
          </p:blipFill>
          <p:spPr>
            <a:xfrm rot="16200000" flipH="1">
              <a:off x="1150962" y="1977434"/>
              <a:ext cx="1551296" cy="551670"/>
            </a:xfrm>
            <a:prstGeom prst="rect">
              <a:avLst/>
            </a:prstGeom>
          </p:spPr>
        </p:pic>
      </p:grpSp>
      <p:sp>
        <p:nvSpPr>
          <p:cNvPr id="16" name="文本框 15">
            <a:extLst>
              <a:ext uri="{FF2B5EF4-FFF2-40B4-BE49-F238E27FC236}">
                <a16:creationId xmlns:a16="http://schemas.microsoft.com/office/drawing/2014/main" xmlns="" id="{3B9B4F52-7ED8-44E5-B0E1-9838E1E1EABF}"/>
              </a:ext>
            </a:extLst>
          </p:cNvPr>
          <p:cNvSpPr txBox="1"/>
          <p:nvPr/>
        </p:nvSpPr>
        <p:spPr>
          <a:xfrm>
            <a:off x="6696929" y="1741359"/>
            <a:ext cx="3531736" cy="3375283"/>
          </a:xfrm>
          <a:prstGeom prst="rect">
            <a:avLst/>
          </a:prstGeom>
          <a:noFill/>
        </p:spPr>
        <p:txBody>
          <a:bodyPr vert="wordArtVertRtl" wrap="none" rtlCol="0" anchor="ctr">
            <a:spAutoFit/>
          </a:bodyPr>
          <a:lstStyle/>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a:p>
            <a:pPr algn="ctr">
              <a:lnSpc>
                <a:spcPct val="150000"/>
              </a:lnSpc>
            </a:pPr>
            <a:r>
              <a:rPr lang="zh-CN" altLang="en-US" sz="20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点击输入文字点击</a:t>
            </a:r>
          </a:p>
        </p:txBody>
      </p:sp>
      <p:grpSp>
        <p:nvGrpSpPr>
          <p:cNvPr id="21" name="组合 20">
            <a:extLst>
              <a:ext uri="{FF2B5EF4-FFF2-40B4-BE49-F238E27FC236}">
                <a16:creationId xmlns:a16="http://schemas.microsoft.com/office/drawing/2014/main" xmlns="" id="{4530EDF3-5ADD-4128-9538-B1D342AE1352}"/>
              </a:ext>
            </a:extLst>
          </p:cNvPr>
          <p:cNvGrpSpPr/>
          <p:nvPr/>
        </p:nvGrpSpPr>
        <p:grpSpPr>
          <a:xfrm>
            <a:off x="10255961" y="1677335"/>
            <a:ext cx="68239" cy="3530626"/>
            <a:chOff x="5953836" y="1892286"/>
            <a:chExt cx="68239" cy="3530626"/>
          </a:xfrm>
        </p:grpSpPr>
        <p:cxnSp>
          <p:nvCxnSpPr>
            <p:cNvPr id="17" name="直接连接符 16">
              <a:extLst>
                <a:ext uri="{FF2B5EF4-FFF2-40B4-BE49-F238E27FC236}">
                  <a16:creationId xmlns:a16="http://schemas.microsoft.com/office/drawing/2014/main" xmlns="" id="{3E75D175-2474-4A8A-9C5B-8D06109E0D5B}"/>
                </a:ext>
              </a:extLst>
            </p:cNvPr>
            <p:cNvCxnSpPr>
              <a:cxnSpLocks/>
            </p:cNvCxnSpPr>
            <p:nvPr/>
          </p:nvCxnSpPr>
          <p:spPr>
            <a:xfrm flipV="1">
              <a:off x="5974307" y="1892286"/>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B7CB5B4D-64D0-4D79-BBC3-3BDD7765D2E5}"/>
                </a:ext>
              </a:extLst>
            </p:cNvPr>
            <p:cNvSpPr/>
            <p:nvPr/>
          </p:nvSpPr>
          <p:spPr>
            <a:xfrm>
              <a:off x="5953836" y="3630300"/>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8A6A3C49-A883-4424-B863-74483B6ED1C6}"/>
                </a:ext>
              </a:extLst>
            </p:cNvPr>
            <p:cNvCxnSpPr>
              <a:cxnSpLocks/>
            </p:cNvCxnSpPr>
            <p:nvPr/>
          </p:nvCxnSpPr>
          <p:spPr>
            <a:xfrm flipV="1">
              <a:off x="5974307" y="3807723"/>
              <a:ext cx="0" cy="1615189"/>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3061026"/>
      </p:ext>
    </p:extLst>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42" presetClass="entr" presetSubtype="0" fill="hold"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75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AB61547E-957F-4A7B-BFAC-1C597A3C0DD3}"/>
              </a:ext>
            </a:extLst>
          </p:cNvPr>
          <p:cNvPicPr>
            <a:picLocks noChangeAspect="1"/>
          </p:cNvPicPr>
          <p:nvPr/>
        </p:nvPicPr>
        <p:blipFill>
          <a:blip r:embed="rId3"/>
          <a:stretch>
            <a:fillRect/>
          </a:stretch>
        </p:blipFill>
        <p:spPr>
          <a:xfrm>
            <a:off x="0" y="0"/>
            <a:ext cx="1782564" cy="720000"/>
          </a:xfrm>
          <a:prstGeom prst="rect">
            <a:avLst/>
          </a:prstGeom>
        </p:spPr>
      </p:pic>
      <p:pic>
        <p:nvPicPr>
          <p:cNvPr id="10" name="图片 9">
            <a:extLst>
              <a:ext uri="{FF2B5EF4-FFF2-40B4-BE49-F238E27FC236}">
                <a16:creationId xmlns:a16="http://schemas.microsoft.com/office/drawing/2014/main" xmlns="" id="{913BBBD5-53A3-4418-83E2-8451CBE4E74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6817" y="4483290"/>
            <a:ext cx="12158367" cy="2374710"/>
          </a:xfrm>
          <a:prstGeom prst="rect">
            <a:avLst/>
          </a:prstGeom>
          <a:effectLst>
            <a:outerShdw blurRad="50800" dist="38100" dir="16200000" rotWithShape="0">
              <a:prstClr val="black">
                <a:alpha val="40000"/>
              </a:prstClr>
            </a:outerShdw>
          </a:effectLst>
        </p:spPr>
      </p:pic>
      <p:grpSp>
        <p:nvGrpSpPr>
          <p:cNvPr id="14" name="组合 13">
            <a:extLst>
              <a:ext uri="{FF2B5EF4-FFF2-40B4-BE49-F238E27FC236}">
                <a16:creationId xmlns:a16="http://schemas.microsoft.com/office/drawing/2014/main" xmlns="" id="{357391BC-A3A7-419E-A510-11DED40C625B}"/>
              </a:ext>
            </a:extLst>
          </p:cNvPr>
          <p:cNvGrpSpPr/>
          <p:nvPr/>
        </p:nvGrpSpPr>
        <p:grpSpPr>
          <a:xfrm>
            <a:off x="1782564" y="1129029"/>
            <a:ext cx="6355884" cy="1224737"/>
            <a:chOff x="2380233" y="1043633"/>
            <a:chExt cx="6355884" cy="1224737"/>
          </a:xfrm>
        </p:grpSpPr>
        <p:pic>
          <p:nvPicPr>
            <p:cNvPr id="12" name="图片 11">
              <a:extLst>
                <a:ext uri="{FF2B5EF4-FFF2-40B4-BE49-F238E27FC236}">
                  <a16:creationId xmlns:a16="http://schemas.microsoft.com/office/drawing/2014/main" xmlns="" id="{52D2DE7D-1AC7-4D74-A31F-E3A520056ED6}"/>
                </a:ext>
              </a:extLst>
            </p:cNvPr>
            <p:cNvPicPr>
              <a:picLocks noChangeAspect="1"/>
            </p:cNvPicPr>
            <p:nvPr/>
          </p:nvPicPr>
          <p:blipFill rotWithShape="1">
            <a:blip r:embed="rId5"/>
            <a:srcRect l="63552" r="-1"/>
            <a:stretch/>
          </p:blipFill>
          <p:spPr>
            <a:xfrm flipH="1">
              <a:off x="2380233" y="1043633"/>
              <a:ext cx="446404" cy="1224737"/>
            </a:xfrm>
            <a:prstGeom prst="rect">
              <a:avLst/>
            </a:prstGeom>
            <a:effectLst>
              <a:outerShdw blurRad="50800" dist="38100" algn="l" rotWithShape="0">
                <a:prstClr val="black">
                  <a:alpha val="40000"/>
                </a:prstClr>
              </a:outerShdw>
            </a:effectLst>
          </p:spPr>
        </p:pic>
        <p:sp>
          <p:nvSpPr>
            <p:cNvPr id="13" name="文本框 12">
              <a:extLst>
                <a:ext uri="{FF2B5EF4-FFF2-40B4-BE49-F238E27FC236}">
                  <a16:creationId xmlns:a16="http://schemas.microsoft.com/office/drawing/2014/main" xmlns="" id="{252ABEB5-A032-447D-A73F-44469AEF9A7F}"/>
                </a:ext>
              </a:extLst>
            </p:cNvPr>
            <p:cNvSpPr txBox="1"/>
            <p:nvPr/>
          </p:nvSpPr>
          <p:spPr>
            <a:xfrm>
              <a:off x="2949467" y="1146320"/>
              <a:ext cx="5786650" cy="992066"/>
            </a:xfrm>
            <a:prstGeom prst="rect">
              <a:avLst/>
            </a:prstGeom>
            <a:noFill/>
          </p:spPr>
          <p:txBody>
            <a:bodyPr wrap="square" rtlCol="0" anchor="ctr">
              <a:spAutoFit/>
            </a:bodyPr>
            <a:lstStyle/>
            <a:p>
              <a:pPr>
                <a:lnSpc>
                  <a:spcPts val="3600"/>
                </a:lnSpc>
              </a:pPr>
              <a:r>
                <a:rPr lang="zh-CN" altLang="en-US" sz="2000"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z="2000"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600"/>
                </a:lnSpc>
              </a:pPr>
              <a:r>
                <a:rPr lang="zh-CN" altLang="en-US" sz="2000"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点击输入内容点击输入内容点击输入</a:t>
              </a:r>
            </a:p>
          </p:txBody>
        </p:sp>
      </p:grpSp>
      <p:grpSp>
        <p:nvGrpSpPr>
          <p:cNvPr id="18" name="组合 17">
            <a:extLst>
              <a:ext uri="{FF2B5EF4-FFF2-40B4-BE49-F238E27FC236}">
                <a16:creationId xmlns:a16="http://schemas.microsoft.com/office/drawing/2014/main" xmlns="" id="{C5D69CB6-A7DF-4B54-B130-8B45A32AEFED}"/>
              </a:ext>
            </a:extLst>
          </p:cNvPr>
          <p:cNvGrpSpPr/>
          <p:nvPr/>
        </p:nvGrpSpPr>
        <p:grpSpPr>
          <a:xfrm>
            <a:off x="4253675" y="2666103"/>
            <a:ext cx="6319323" cy="1224737"/>
            <a:chOff x="2575000" y="2237162"/>
            <a:chExt cx="6319323" cy="1224737"/>
          </a:xfrm>
        </p:grpSpPr>
        <p:pic>
          <p:nvPicPr>
            <p:cNvPr id="16" name="图片 15">
              <a:extLst>
                <a:ext uri="{FF2B5EF4-FFF2-40B4-BE49-F238E27FC236}">
                  <a16:creationId xmlns:a16="http://schemas.microsoft.com/office/drawing/2014/main" xmlns="" id="{FCBC6E7F-2C36-40A1-8C3D-E632679064C9}"/>
                </a:ext>
              </a:extLst>
            </p:cNvPr>
            <p:cNvPicPr>
              <a:picLocks noChangeAspect="1"/>
            </p:cNvPicPr>
            <p:nvPr/>
          </p:nvPicPr>
          <p:blipFill rotWithShape="1">
            <a:blip r:embed="rId5"/>
            <a:srcRect l="63552" r="-1"/>
            <a:stretch/>
          </p:blipFill>
          <p:spPr>
            <a:xfrm>
              <a:off x="8447919" y="2237162"/>
              <a:ext cx="446404" cy="1224737"/>
            </a:xfrm>
            <a:prstGeom prst="rect">
              <a:avLst/>
            </a:prstGeom>
            <a:effectLst>
              <a:outerShdw blurRad="50800" dist="38100" algn="l" rotWithShape="0">
                <a:prstClr val="black">
                  <a:alpha val="40000"/>
                </a:prstClr>
              </a:outerShdw>
            </a:effectLst>
          </p:spPr>
        </p:pic>
        <p:sp>
          <p:nvSpPr>
            <p:cNvPr id="17" name="文本框 16">
              <a:extLst>
                <a:ext uri="{FF2B5EF4-FFF2-40B4-BE49-F238E27FC236}">
                  <a16:creationId xmlns:a16="http://schemas.microsoft.com/office/drawing/2014/main" xmlns="" id="{CBC38B80-6E08-4994-BC2E-D266315775D9}"/>
                </a:ext>
              </a:extLst>
            </p:cNvPr>
            <p:cNvSpPr txBox="1"/>
            <p:nvPr/>
          </p:nvSpPr>
          <p:spPr>
            <a:xfrm>
              <a:off x="2575000" y="2353498"/>
              <a:ext cx="5786650" cy="992066"/>
            </a:xfrm>
            <a:prstGeom prst="rect">
              <a:avLst/>
            </a:prstGeom>
            <a:noFill/>
          </p:spPr>
          <p:txBody>
            <a:bodyPr wrap="square" rtlCol="0" anchor="ctr">
              <a:spAutoFit/>
            </a:bodyPr>
            <a:lstStyle/>
            <a:p>
              <a:pPr algn="r">
                <a:lnSpc>
                  <a:spcPts val="3600"/>
                </a:lnSpc>
              </a:pPr>
              <a:r>
                <a:rPr lang="zh-CN" altLang="en-US" sz="2000"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z="2000" spc="300" dirty="0">
                <a:solidFill>
                  <a:schemeClr val="bg1">
                    <a:lumMod val="95000"/>
                  </a:schemeClr>
                </a:solidFill>
                <a:latin typeface="汉仪意宋W" panose="00020600040101010101" pitchFamily="18" charset="-122"/>
                <a:ea typeface="汉仪意宋W" panose="00020600040101010101" pitchFamily="18" charset="-122"/>
              </a:endParaRPr>
            </a:p>
            <a:p>
              <a:pPr algn="r">
                <a:lnSpc>
                  <a:spcPts val="3600"/>
                </a:lnSpc>
              </a:pPr>
              <a:r>
                <a:rPr lang="zh-CN" altLang="en-US" sz="2000"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点击输入内容点击输入内容点击输入</a:t>
              </a:r>
            </a:p>
          </p:txBody>
        </p:sp>
      </p:grpSp>
    </p:spTree>
    <p:extLst>
      <p:ext uri="{BB962C8B-B14F-4D97-AF65-F5344CB8AC3E}">
        <p14:creationId xmlns:p14="http://schemas.microsoft.com/office/powerpoint/2010/main" val="1951002861"/>
      </p:ext>
    </p:extLst>
  </p:cSld>
  <p:clrMapOvr>
    <a:masterClrMapping/>
  </p:clrMapOvr>
  <p:transition spd="med" advClick="0" advTm="2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AB61547E-957F-4A7B-BFAC-1C597A3C0DD3}"/>
              </a:ext>
            </a:extLst>
          </p:cNvPr>
          <p:cNvPicPr>
            <a:picLocks noChangeAspect="1"/>
          </p:cNvPicPr>
          <p:nvPr/>
        </p:nvPicPr>
        <p:blipFill>
          <a:blip r:embed="rId3"/>
          <a:stretch>
            <a:fillRect/>
          </a:stretch>
        </p:blipFill>
        <p:spPr>
          <a:xfrm>
            <a:off x="0" y="0"/>
            <a:ext cx="1782564" cy="720000"/>
          </a:xfrm>
          <a:prstGeom prst="rect">
            <a:avLst/>
          </a:prstGeom>
        </p:spPr>
      </p:pic>
      <p:pic>
        <p:nvPicPr>
          <p:cNvPr id="2" name="图片 1">
            <a:extLst>
              <a:ext uri="{FF2B5EF4-FFF2-40B4-BE49-F238E27FC236}">
                <a16:creationId xmlns:a16="http://schemas.microsoft.com/office/drawing/2014/main" xmlns="" id="{9299F21C-848B-4108-9AA1-010C792CF141}"/>
              </a:ext>
            </a:extLst>
          </p:cNvPr>
          <p:cNvPicPr>
            <a:picLocks noChangeAspect="1"/>
          </p:cNvPicPr>
          <p:nvPr/>
        </p:nvPicPr>
        <p:blipFill>
          <a:blip r:embed="rId4">
            <a:clrChange>
              <a:clrFrom>
                <a:srgbClr val="FFFFFF"/>
              </a:clrFrom>
              <a:clrTo>
                <a:srgbClr val="FFFFFF">
                  <a:alpha val="0"/>
                </a:srgbClr>
              </a:clrTo>
            </a:clrChange>
            <a:lum bright="70000" contrast="-70000"/>
          </a:blip>
          <a:stretch>
            <a:fillRect/>
          </a:stretch>
        </p:blipFill>
        <p:spPr>
          <a:xfrm rot="16200000">
            <a:off x="4910280" y="2554897"/>
            <a:ext cx="6858001" cy="1727732"/>
          </a:xfrm>
          <a:prstGeom prst="rect">
            <a:avLst/>
          </a:prstGeom>
          <a:effectLst>
            <a:outerShdw blurRad="50800" dist="38100" dir="10800000" algn="r" rotWithShape="0">
              <a:prstClr val="black">
                <a:alpha val="40000"/>
              </a:prstClr>
            </a:outerShdw>
          </a:effectLst>
        </p:spPr>
      </p:pic>
      <p:pic>
        <p:nvPicPr>
          <p:cNvPr id="3" name="图片 2">
            <a:extLst>
              <a:ext uri="{FF2B5EF4-FFF2-40B4-BE49-F238E27FC236}">
                <a16:creationId xmlns:a16="http://schemas.microsoft.com/office/drawing/2014/main" xmlns="" id="{2B2075C7-F496-470D-B49D-48BDFB26115E}"/>
              </a:ext>
            </a:extLst>
          </p:cNvPr>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flipH="1">
            <a:off x="8461612" y="161749"/>
            <a:ext cx="3730388" cy="6534503"/>
          </a:xfrm>
          <a:prstGeom prst="rect">
            <a:avLst/>
          </a:prstGeom>
        </p:spPr>
      </p:pic>
      <p:grpSp>
        <p:nvGrpSpPr>
          <p:cNvPr id="6" name="组合 5">
            <a:extLst>
              <a:ext uri="{FF2B5EF4-FFF2-40B4-BE49-F238E27FC236}">
                <a16:creationId xmlns:a16="http://schemas.microsoft.com/office/drawing/2014/main" xmlns="" id="{99EB0C87-548D-4861-9381-C4C8CAEE4140}"/>
              </a:ext>
            </a:extLst>
          </p:cNvPr>
          <p:cNvGrpSpPr/>
          <p:nvPr/>
        </p:nvGrpSpPr>
        <p:grpSpPr>
          <a:xfrm>
            <a:off x="1836570" y="1173705"/>
            <a:ext cx="4523291" cy="1246495"/>
            <a:chOff x="1044997" y="1568525"/>
            <a:chExt cx="4523291" cy="1246495"/>
          </a:xfrm>
        </p:grpSpPr>
        <p:pic>
          <p:nvPicPr>
            <p:cNvPr id="5" name="图片 4">
              <a:extLst>
                <a:ext uri="{FF2B5EF4-FFF2-40B4-BE49-F238E27FC236}">
                  <a16:creationId xmlns:a16="http://schemas.microsoft.com/office/drawing/2014/main" xmlns="" id="{BB782DBF-A84A-47B8-98DE-B2E7698EEEE2}"/>
                </a:ext>
              </a:extLst>
            </p:cNvPr>
            <p:cNvPicPr>
              <a:picLocks noChangeAspect="1"/>
            </p:cNvPicPr>
            <p:nvPr/>
          </p:nvPicPr>
          <p:blipFill>
            <a:blip r:embed="rId6"/>
            <a:stretch>
              <a:fillRect/>
            </a:stretch>
          </p:blipFill>
          <p:spPr>
            <a:xfrm>
              <a:off x="1044997" y="1741772"/>
              <a:ext cx="897644" cy="900000"/>
            </a:xfrm>
            <a:prstGeom prst="rect">
              <a:avLst/>
            </a:prstGeom>
            <a:effectLst>
              <a:outerShdw blurRad="63500" sx="102000" sy="102000" algn="ctr" rotWithShape="0">
                <a:prstClr val="black">
                  <a:alpha val="40000"/>
                </a:prstClr>
              </a:outerShdw>
            </a:effectLst>
          </p:spPr>
        </p:pic>
        <p:sp>
          <p:nvSpPr>
            <p:cNvPr id="19" name="文本框 18">
              <a:extLst>
                <a:ext uri="{FF2B5EF4-FFF2-40B4-BE49-F238E27FC236}">
                  <a16:creationId xmlns:a16="http://schemas.microsoft.com/office/drawing/2014/main" xmlns="" id="{0F123049-960D-4320-9EE7-3D8E9C220D14}"/>
                </a:ext>
              </a:extLst>
            </p:cNvPr>
            <p:cNvSpPr txBox="1"/>
            <p:nvPr/>
          </p:nvSpPr>
          <p:spPr>
            <a:xfrm>
              <a:off x="2092770" y="1568525"/>
              <a:ext cx="3475518" cy="1246495"/>
            </a:xfrm>
            <a:prstGeom prst="rect">
              <a:avLst/>
            </a:prstGeom>
            <a:noFill/>
          </p:spPr>
          <p:txBody>
            <a:bodyPr wrap="square" rtlCol="0" anchor="ctr">
              <a:spAutoFit/>
            </a:bodyPr>
            <a:lstStyle/>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p>
          </p:txBody>
        </p:sp>
      </p:grpSp>
      <p:grpSp>
        <p:nvGrpSpPr>
          <p:cNvPr id="20" name="组合 19">
            <a:extLst>
              <a:ext uri="{FF2B5EF4-FFF2-40B4-BE49-F238E27FC236}">
                <a16:creationId xmlns:a16="http://schemas.microsoft.com/office/drawing/2014/main" xmlns="" id="{73218675-DF8B-443C-9919-391B7AFB628A}"/>
              </a:ext>
            </a:extLst>
          </p:cNvPr>
          <p:cNvGrpSpPr/>
          <p:nvPr/>
        </p:nvGrpSpPr>
        <p:grpSpPr>
          <a:xfrm>
            <a:off x="1836570" y="4437801"/>
            <a:ext cx="4523291" cy="1246495"/>
            <a:chOff x="1044997" y="1568525"/>
            <a:chExt cx="4523291" cy="1246495"/>
          </a:xfrm>
        </p:grpSpPr>
        <p:pic>
          <p:nvPicPr>
            <p:cNvPr id="21" name="图片 20">
              <a:extLst>
                <a:ext uri="{FF2B5EF4-FFF2-40B4-BE49-F238E27FC236}">
                  <a16:creationId xmlns:a16="http://schemas.microsoft.com/office/drawing/2014/main" xmlns="" id="{BAF30B1D-10A8-476B-AE38-DA3C5D37F3D0}"/>
                </a:ext>
              </a:extLst>
            </p:cNvPr>
            <p:cNvPicPr>
              <a:picLocks noChangeAspect="1"/>
            </p:cNvPicPr>
            <p:nvPr/>
          </p:nvPicPr>
          <p:blipFill>
            <a:blip r:embed="rId6"/>
            <a:stretch>
              <a:fillRect/>
            </a:stretch>
          </p:blipFill>
          <p:spPr>
            <a:xfrm>
              <a:off x="1044997" y="1741772"/>
              <a:ext cx="897644" cy="900000"/>
            </a:xfrm>
            <a:prstGeom prst="rect">
              <a:avLst/>
            </a:prstGeom>
            <a:effectLst>
              <a:outerShdw blurRad="63500" sx="102000" sy="102000" algn="ctr" rotWithShape="0">
                <a:prstClr val="black">
                  <a:alpha val="40000"/>
                </a:prstClr>
              </a:outerShdw>
            </a:effectLst>
          </p:spPr>
        </p:pic>
        <p:sp>
          <p:nvSpPr>
            <p:cNvPr id="22" name="文本框 21">
              <a:extLst>
                <a:ext uri="{FF2B5EF4-FFF2-40B4-BE49-F238E27FC236}">
                  <a16:creationId xmlns:a16="http://schemas.microsoft.com/office/drawing/2014/main" xmlns="" id="{C06C094A-F000-4C7D-B06F-334E7ABE98BB}"/>
                </a:ext>
              </a:extLst>
            </p:cNvPr>
            <p:cNvSpPr txBox="1"/>
            <p:nvPr/>
          </p:nvSpPr>
          <p:spPr>
            <a:xfrm>
              <a:off x="2092770" y="1568525"/>
              <a:ext cx="3475518" cy="1246495"/>
            </a:xfrm>
            <a:prstGeom prst="rect">
              <a:avLst/>
            </a:prstGeom>
            <a:noFill/>
          </p:spPr>
          <p:txBody>
            <a:bodyPr wrap="square" rtlCol="0" anchor="ctr">
              <a:spAutoFit/>
            </a:bodyPr>
            <a:lstStyle/>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p>
          </p:txBody>
        </p:sp>
      </p:grpSp>
      <p:grpSp>
        <p:nvGrpSpPr>
          <p:cNvPr id="23" name="组合 22">
            <a:extLst>
              <a:ext uri="{FF2B5EF4-FFF2-40B4-BE49-F238E27FC236}">
                <a16:creationId xmlns:a16="http://schemas.microsoft.com/office/drawing/2014/main" xmlns="" id="{96963AF0-5392-45FF-AF04-D9961FA552AE}"/>
              </a:ext>
            </a:extLst>
          </p:cNvPr>
          <p:cNvGrpSpPr/>
          <p:nvPr/>
        </p:nvGrpSpPr>
        <p:grpSpPr>
          <a:xfrm>
            <a:off x="1258316" y="2805753"/>
            <a:ext cx="4523291" cy="1246495"/>
            <a:chOff x="1044997" y="1568525"/>
            <a:chExt cx="4523291" cy="1246495"/>
          </a:xfrm>
        </p:grpSpPr>
        <p:pic>
          <p:nvPicPr>
            <p:cNvPr id="24" name="图片 23">
              <a:extLst>
                <a:ext uri="{FF2B5EF4-FFF2-40B4-BE49-F238E27FC236}">
                  <a16:creationId xmlns:a16="http://schemas.microsoft.com/office/drawing/2014/main" xmlns="" id="{FFE8C5DC-AD23-4E24-AC4C-5ABFFBDEEC65}"/>
                </a:ext>
              </a:extLst>
            </p:cNvPr>
            <p:cNvPicPr>
              <a:picLocks noChangeAspect="1"/>
            </p:cNvPicPr>
            <p:nvPr/>
          </p:nvPicPr>
          <p:blipFill>
            <a:blip r:embed="rId6"/>
            <a:stretch>
              <a:fillRect/>
            </a:stretch>
          </p:blipFill>
          <p:spPr>
            <a:xfrm>
              <a:off x="1044997" y="1741772"/>
              <a:ext cx="897644" cy="900000"/>
            </a:xfrm>
            <a:prstGeom prst="rect">
              <a:avLst/>
            </a:prstGeom>
            <a:effectLst>
              <a:outerShdw blurRad="63500" sx="102000" sy="102000" algn="ctr" rotWithShape="0">
                <a:prstClr val="black">
                  <a:alpha val="40000"/>
                </a:prstClr>
              </a:outerShdw>
            </a:effectLst>
          </p:spPr>
        </p:pic>
        <p:sp>
          <p:nvSpPr>
            <p:cNvPr id="25" name="文本框 24">
              <a:extLst>
                <a:ext uri="{FF2B5EF4-FFF2-40B4-BE49-F238E27FC236}">
                  <a16:creationId xmlns:a16="http://schemas.microsoft.com/office/drawing/2014/main" xmlns="" id="{49CD7B05-EAB2-4FAE-90E3-6A897F54B4D4}"/>
                </a:ext>
              </a:extLst>
            </p:cNvPr>
            <p:cNvSpPr txBox="1"/>
            <p:nvPr/>
          </p:nvSpPr>
          <p:spPr>
            <a:xfrm>
              <a:off x="2092770" y="1568525"/>
              <a:ext cx="3475518" cy="1246495"/>
            </a:xfrm>
            <a:prstGeom prst="rect">
              <a:avLst/>
            </a:prstGeom>
            <a:noFill/>
          </p:spPr>
          <p:txBody>
            <a:bodyPr wrap="square" rtlCol="0" anchor="ctr">
              <a:spAutoFit/>
            </a:bodyPr>
            <a:lstStyle/>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bg1">
                    <a:lumMod val="95000"/>
                  </a:schemeClr>
                </a:solidFill>
                <a:latin typeface="汉仪意宋W" panose="00020600040101010101" pitchFamily="18" charset="-122"/>
                <a:ea typeface="汉仪意宋W" panose="00020600040101010101" pitchFamily="18" charset="-122"/>
              </a:endParaRPr>
            </a:p>
            <a:p>
              <a:pPr>
                <a:lnSpc>
                  <a:spcPts val="3000"/>
                </a:lnSpc>
              </a:pPr>
              <a:r>
                <a:rPr lang="zh-CN" altLang="en-US" spc="300" dirty="0">
                  <a:solidFill>
                    <a:schemeClr val="bg1">
                      <a:lumMod val="95000"/>
                    </a:schemeClr>
                  </a:solidFill>
                  <a:latin typeface="汉仪意宋W" panose="00020600040101010101" pitchFamily="18" charset="-122"/>
                  <a:ea typeface="汉仪意宋W" panose="00020600040101010101" pitchFamily="18" charset="-122"/>
                </a:rPr>
                <a:t>点击输入内容点击输入内容</a:t>
              </a:r>
            </a:p>
          </p:txBody>
        </p:sp>
      </p:grpSp>
    </p:spTree>
    <p:extLst>
      <p:ext uri="{BB962C8B-B14F-4D97-AF65-F5344CB8AC3E}">
        <p14:creationId xmlns:p14="http://schemas.microsoft.com/office/powerpoint/2010/main" val="916029496"/>
      </p:ext>
    </p:extLst>
  </p:cSld>
  <p:clrMapOvr>
    <a:masterClrMapping/>
  </p:clrMapOvr>
  <p:transition spd="slow" advClick="0" advTm="2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ppt_x"/>
                                          </p:val>
                                        </p:tav>
                                        <p:tav tm="100000">
                                          <p:val>
                                            <p:strVal val="#ppt_x"/>
                                          </p:val>
                                        </p:tav>
                                      </p:tavLst>
                                    </p:anim>
                                    <p:anim calcmode="lin" valueType="num">
                                      <p:cBhvr additive="base">
                                        <p:cTn id="1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A4C5720-DD08-4D4F-8170-4B2E53DAE825}"/>
              </a:ext>
            </a:extLst>
          </p:cNvPr>
          <p:cNvPicPr>
            <a:picLocks noChangeAspect="1"/>
          </p:cNvPicPr>
          <p:nvPr/>
        </p:nvPicPr>
        <p:blipFill>
          <a:blip r:embed="rId3"/>
          <a:stretch>
            <a:fillRect/>
          </a:stretch>
        </p:blipFill>
        <p:spPr>
          <a:xfrm>
            <a:off x="0" y="0"/>
            <a:ext cx="1782565" cy="720000"/>
          </a:xfrm>
          <a:prstGeom prst="rect">
            <a:avLst/>
          </a:prstGeom>
        </p:spPr>
      </p:pic>
      <p:pic>
        <p:nvPicPr>
          <p:cNvPr id="5" name="图片 4">
            <a:extLst>
              <a:ext uri="{FF2B5EF4-FFF2-40B4-BE49-F238E27FC236}">
                <a16:creationId xmlns:a16="http://schemas.microsoft.com/office/drawing/2014/main" xmlns="" id="{B3292CD1-4B50-4A46-BF63-21546261BB0A}"/>
              </a:ext>
            </a:extLst>
          </p:cNvPr>
          <p:cNvPicPr>
            <a:picLocks noChangeAspect="1"/>
          </p:cNvPicPr>
          <p:nvPr/>
        </p:nvPicPr>
        <p:blipFill rotWithShape="1">
          <a:blip r:embed="rId4"/>
          <a:srcRect b="23437"/>
          <a:stretch/>
        </p:blipFill>
        <p:spPr>
          <a:xfrm>
            <a:off x="0" y="3202169"/>
            <a:ext cx="12192000" cy="3655831"/>
          </a:xfrm>
          <a:prstGeom prst="rect">
            <a:avLst/>
          </a:prstGeom>
        </p:spPr>
      </p:pic>
      <p:pic>
        <p:nvPicPr>
          <p:cNvPr id="7" name="图片 6">
            <a:extLst>
              <a:ext uri="{FF2B5EF4-FFF2-40B4-BE49-F238E27FC236}">
                <a16:creationId xmlns:a16="http://schemas.microsoft.com/office/drawing/2014/main" xmlns="" id="{A7248A04-F7A1-4149-9FFA-AF22CBC7F856}"/>
              </a:ext>
            </a:extLst>
          </p:cNvPr>
          <p:cNvPicPr>
            <a:picLocks noChangeAspect="1"/>
          </p:cNvPicPr>
          <p:nvPr/>
        </p:nvPicPr>
        <p:blipFill>
          <a:blip r:embed="rId5"/>
          <a:stretch>
            <a:fillRect/>
          </a:stretch>
        </p:blipFill>
        <p:spPr>
          <a:xfrm>
            <a:off x="5047775" y="856480"/>
            <a:ext cx="2096449" cy="399475"/>
          </a:xfrm>
          <a:prstGeom prst="rect">
            <a:avLst/>
          </a:prstGeom>
        </p:spPr>
      </p:pic>
      <p:sp>
        <p:nvSpPr>
          <p:cNvPr id="18" name="文本框 17">
            <a:extLst>
              <a:ext uri="{FF2B5EF4-FFF2-40B4-BE49-F238E27FC236}">
                <a16:creationId xmlns:a16="http://schemas.microsoft.com/office/drawing/2014/main" xmlns="" id="{76E1503C-023A-4172-977D-0F3E4EBCA41E}"/>
              </a:ext>
            </a:extLst>
          </p:cNvPr>
          <p:cNvSpPr txBox="1"/>
          <p:nvPr/>
        </p:nvSpPr>
        <p:spPr>
          <a:xfrm>
            <a:off x="2619862" y="1595110"/>
            <a:ext cx="2031325"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grpSp>
        <p:nvGrpSpPr>
          <p:cNvPr id="10" name="组合 9">
            <a:extLst>
              <a:ext uri="{FF2B5EF4-FFF2-40B4-BE49-F238E27FC236}">
                <a16:creationId xmlns:a16="http://schemas.microsoft.com/office/drawing/2014/main" xmlns="" id="{81C6DF64-A921-4070-BC76-B15BFE8C7931}"/>
              </a:ext>
            </a:extLst>
          </p:cNvPr>
          <p:cNvGrpSpPr/>
          <p:nvPr/>
        </p:nvGrpSpPr>
        <p:grpSpPr>
          <a:xfrm>
            <a:off x="4814539" y="1595905"/>
            <a:ext cx="68239" cy="2107859"/>
            <a:chOff x="10255961" y="1119475"/>
            <a:chExt cx="68239" cy="2107859"/>
          </a:xfrm>
        </p:grpSpPr>
        <p:cxnSp>
          <p:nvCxnSpPr>
            <p:cNvPr id="23" name="直接连接符 22">
              <a:extLst>
                <a:ext uri="{FF2B5EF4-FFF2-40B4-BE49-F238E27FC236}">
                  <a16:creationId xmlns:a16="http://schemas.microsoft.com/office/drawing/2014/main" xmlns="" id="{5F20D5E4-809D-424D-A3B0-19FB825A7CD2}"/>
                </a:ext>
              </a:extLst>
            </p:cNvPr>
            <p:cNvCxnSpPr>
              <a:cxnSpLocks/>
            </p:cNvCxnSpPr>
            <p:nvPr/>
          </p:nvCxnSpPr>
          <p:spPr>
            <a:xfrm flipV="1">
              <a:off x="10276432" y="1119475"/>
              <a:ext cx="0" cy="90380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D825B33D-D908-4B49-9B22-E47B1BD72B71}"/>
                </a:ext>
              </a:extLst>
            </p:cNvPr>
            <p:cNvSpPr/>
            <p:nvPr/>
          </p:nvSpPr>
          <p:spPr>
            <a:xfrm>
              <a:off x="10255961" y="2146105"/>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xmlns="" id="{DD512667-9FD7-44D5-963D-339839A9E3F7}"/>
                </a:ext>
              </a:extLst>
            </p:cNvPr>
            <p:cNvCxnSpPr>
              <a:cxnSpLocks/>
            </p:cNvCxnSpPr>
            <p:nvPr/>
          </p:nvCxnSpPr>
          <p:spPr>
            <a:xfrm flipV="1">
              <a:off x="10271551" y="2323528"/>
              <a:ext cx="0" cy="90380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xmlns="" id="{BE3D1045-FE47-4FB4-B860-F3AE7C7CD36B}"/>
              </a:ext>
            </a:extLst>
          </p:cNvPr>
          <p:cNvSpPr txBox="1"/>
          <p:nvPr/>
        </p:nvSpPr>
        <p:spPr>
          <a:xfrm>
            <a:off x="5080338" y="1595110"/>
            <a:ext cx="2031325"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grpSp>
        <p:nvGrpSpPr>
          <p:cNvPr id="29" name="组合 28">
            <a:extLst>
              <a:ext uri="{FF2B5EF4-FFF2-40B4-BE49-F238E27FC236}">
                <a16:creationId xmlns:a16="http://schemas.microsoft.com/office/drawing/2014/main" xmlns="" id="{46E06392-E9C3-4812-978A-FFB1F918DDB9}"/>
              </a:ext>
            </a:extLst>
          </p:cNvPr>
          <p:cNvGrpSpPr/>
          <p:nvPr/>
        </p:nvGrpSpPr>
        <p:grpSpPr>
          <a:xfrm>
            <a:off x="7275015" y="1595905"/>
            <a:ext cx="68239" cy="2107859"/>
            <a:chOff x="10255961" y="1119475"/>
            <a:chExt cx="68239" cy="2107859"/>
          </a:xfrm>
        </p:grpSpPr>
        <p:cxnSp>
          <p:nvCxnSpPr>
            <p:cNvPr id="30" name="直接连接符 29">
              <a:extLst>
                <a:ext uri="{FF2B5EF4-FFF2-40B4-BE49-F238E27FC236}">
                  <a16:creationId xmlns:a16="http://schemas.microsoft.com/office/drawing/2014/main" xmlns="" id="{7FF8C87B-DCA1-415A-9C6A-27864EC3EB4D}"/>
                </a:ext>
              </a:extLst>
            </p:cNvPr>
            <p:cNvCxnSpPr>
              <a:cxnSpLocks/>
            </p:cNvCxnSpPr>
            <p:nvPr/>
          </p:nvCxnSpPr>
          <p:spPr>
            <a:xfrm flipV="1">
              <a:off x="10276432" y="1119475"/>
              <a:ext cx="0" cy="90380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xmlns="" id="{C5D13642-B83C-4746-AD55-626E7E8DD0AF}"/>
                </a:ext>
              </a:extLst>
            </p:cNvPr>
            <p:cNvSpPr/>
            <p:nvPr/>
          </p:nvSpPr>
          <p:spPr>
            <a:xfrm>
              <a:off x="10255961" y="2146105"/>
              <a:ext cx="68239" cy="6823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a:extLst>
                <a:ext uri="{FF2B5EF4-FFF2-40B4-BE49-F238E27FC236}">
                  <a16:creationId xmlns:a16="http://schemas.microsoft.com/office/drawing/2014/main" xmlns="" id="{4BAD4548-86D6-4E04-8A42-3EA9E9E0F076}"/>
                </a:ext>
              </a:extLst>
            </p:cNvPr>
            <p:cNvCxnSpPr>
              <a:cxnSpLocks/>
            </p:cNvCxnSpPr>
            <p:nvPr/>
          </p:nvCxnSpPr>
          <p:spPr>
            <a:xfrm flipV="1">
              <a:off x="10271551" y="2323528"/>
              <a:ext cx="0" cy="903806"/>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34" name="文本框 33">
            <a:extLst>
              <a:ext uri="{FF2B5EF4-FFF2-40B4-BE49-F238E27FC236}">
                <a16:creationId xmlns:a16="http://schemas.microsoft.com/office/drawing/2014/main" xmlns="" id="{E83DA7C7-EA6B-4737-B652-B8D89FF2BE57}"/>
              </a:ext>
            </a:extLst>
          </p:cNvPr>
          <p:cNvSpPr txBox="1"/>
          <p:nvPr/>
        </p:nvSpPr>
        <p:spPr>
          <a:xfrm>
            <a:off x="7540814" y="1595110"/>
            <a:ext cx="2031325" cy="2108654"/>
          </a:xfrm>
          <a:prstGeom prst="rect">
            <a:avLst/>
          </a:prstGeom>
          <a:noFill/>
        </p:spPr>
        <p:txBody>
          <a:bodyPr vert="wordArtVertRtl" wrap="none" rtlCol="0" anchor="ctr">
            <a:spAutoFit/>
          </a:bodyPr>
          <a:lstStyle/>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a:p>
            <a:pPr algn="ctr">
              <a:lnSpc>
                <a:spcPts val="2400"/>
              </a:lnSpc>
            </a:pPr>
            <a:r>
              <a:rPr lang="zh-CN" altLang="en-US" sz="1600" spc="300" dirty="0">
                <a:solidFill>
                  <a:schemeClr val="tx1">
                    <a:lumMod val="75000"/>
                    <a:lumOff val="25000"/>
                  </a:schemeClr>
                </a:solidFill>
                <a:latin typeface="汉仪意宋W" panose="00020600040101010101" pitchFamily="18" charset="-122"/>
                <a:ea typeface="汉仪意宋W" panose="00020600040101010101" pitchFamily="18" charset="-122"/>
              </a:rPr>
              <a:t>点击输入文字</a:t>
            </a:r>
          </a:p>
        </p:txBody>
      </p:sp>
    </p:spTree>
    <p:extLst>
      <p:ext uri="{BB962C8B-B14F-4D97-AF65-F5344CB8AC3E}">
        <p14:creationId xmlns:p14="http://schemas.microsoft.com/office/powerpoint/2010/main" val="170448018"/>
      </p:ext>
    </p:extLst>
  </p:cSld>
  <p:clrMapOvr>
    <a:masterClrMapping/>
  </p:clrMapOvr>
  <p:transition spd="med" advClick="0" advTm="2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42" presetClass="entr" presetSubtype="0" fill="hold" grpId="0" nodeType="withEffect">
                                  <p:stCondLst>
                                    <p:cond delay="225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325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42" presetClass="entr" presetSubtype="0" fill="hold" grpId="0" nodeType="withEffect">
                                  <p:stCondLst>
                                    <p:cond delay="375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A4C5720-DD08-4D4F-8170-4B2E53DAE825}"/>
              </a:ext>
            </a:extLst>
          </p:cNvPr>
          <p:cNvPicPr>
            <a:picLocks noChangeAspect="1"/>
          </p:cNvPicPr>
          <p:nvPr/>
        </p:nvPicPr>
        <p:blipFill>
          <a:blip r:embed="rId3"/>
          <a:stretch>
            <a:fillRect/>
          </a:stretch>
        </p:blipFill>
        <p:spPr>
          <a:xfrm>
            <a:off x="0" y="0"/>
            <a:ext cx="1782565" cy="720000"/>
          </a:xfrm>
          <a:prstGeom prst="rect">
            <a:avLst/>
          </a:prstGeom>
        </p:spPr>
      </p:pic>
      <p:pic>
        <p:nvPicPr>
          <p:cNvPr id="2" name="图片 1">
            <a:extLst>
              <a:ext uri="{FF2B5EF4-FFF2-40B4-BE49-F238E27FC236}">
                <a16:creationId xmlns:a16="http://schemas.microsoft.com/office/drawing/2014/main" xmlns="" id="{32FBB7A0-B968-413A-8F7C-59C7DFBB6C4F}"/>
              </a:ext>
            </a:extLst>
          </p:cNvPr>
          <p:cNvPicPr>
            <a:picLocks noChangeAspect="1"/>
          </p:cNvPicPr>
          <p:nvPr/>
        </p:nvPicPr>
        <p:blipFill>
          <a:blip r:embed="rId4"/>
          <a:stretch>
            <a:fillRect/>
          </a:stretch>
        </p:blipFill>
        <p:spPr>
          <a:xfrm>
            <a:off x="6714699" y="2975778"/>
            <a:ext cx="5477301" cy="3882221"/>
          </a:xfrm>
          <a:prstGeom prst="rect">
            <a:avLst/>
          </a:prstGeom>
        </p:spPr>
      </p:pic>
      <p:grpSp>
        <p:nvGrpSpPr>
          <p:cNvPr id="4" name="组合 3">
            <a:extLst>
              <a:ext uri="{FF2B5EF4-FFF2-40B4-BE49-F238E27FC236}">
                <a16:creationId xmlns:a16="http://schemas.microsoft.com/office/drawing/2014/main" xmlns="" id="{6DCB5D26-72DA-4B78-961D-4E97247E1A30}"/>
              </a:ext>
            </a:extLst>
          </p:cNvPr>
          <p:cNvGrpSpPr/>
          <p:nvPr/>
        </p:nvGrpSpPr>
        <p:grpSpPr>
          <a:xfrm>
            <a:off x="7842639" y="1044496"/>
            <a:ext cx="3221419" cy="1241649"/>
            <a:chOff x="7842639" y="962609"/>
            <a:chExt cx="3221419" cy="1241649"/>
          </a:xfrm>
        </p:grpSpPr>
        <p:sp>
          <p:nvSpPr>
            <p:cNvPr id="17" name="文本框 16">
              <a:extLst>
                <a:ext uri="{FF2B5EF4-FFF2-40B4-BE49-F238E27FC236}">
                  <a16:creationId xmlns:a16="http://schemas.microsoft.com/office/drawing/2014/main" xmlns="" id="{3249EB5C-7264-4273-90E0-831B981CB7E4}"/>
                </a:ext>
              </a:extLst>
            </p:cNvPr>
            <p:cNvSpPr txBox="1"/>
            <p:nvPr/>
          </p:nvSpPr>
          <p:spPr>
            <a:xfrm>
              <a:off x="8437686" y="1260269"/>
              <a:ext cx="2031325" cy="646331"/>
            </a:xfrm>
            <a:prstGeom prst="rect">
              <a:avLst/>
            </a:prstGeom>
            <a:noFill/>
          </p:spPr>
          <p:txBody>
            <a:bodyPr vert="horz" wrap="none" rtlCol="0" anchor="ctr">
              <a:spAutoFit/>
            </a:bodyPr>
            <a:lstStyle/>
            <a:p>
              <a:pPr algn="just"/>
              <a:r>
                <a:rPr lang="zh-CN" altLang="en-US" sz="3600" dirty="0">
                  <a:solidFill>
                    <a:schemeClr val="tx1">
                      <a:lumMod val="85000"/>
                      <a:lumOff val="15000"/>
                    </a:schemeClr>
                  </a:solidFill>
                  <a:latin typeface="文悦古典明朝体 (非商业使用) W5" pitchFamily="50" charset="-122"/>
                  <a:ea typeface="文悦古典明朝体 (非商业使用) W5" pitchFamily="50" charset="-122"/>
                </a:rPr>
                <a:t>输入标题</a:t>
              </a:r>
            </a:p>
          </p:txBody>
        </p:sp>
        <p:pic>
          <p:nvPicPr>
            <p:cNvPr id="19" name="图片 18">
              <a:extLst>
                <a:ext uri="{FF2B5EF4-FFF2-40B4-BE49-F238E27FC236}">
                  <a16:creationId xmlns:a16="http://schemas.microsoft.com/office/drawing/2014/main" xmlns="" id="{78A8638F-FB85-4C35-97AF-270E5B5B3376}"/>
                </a:ext>
              </a:extLst>
            </p:cNvPr>
            <p:cNvPicPr>
              <a:picLocks noChangeAspect="1"/>
            </p:cNvPicPr>
            <p:nvPr/>
          </p:nvPicPr>
          <p:blipFill>
            <a:blip r:embed="rId5"/>
            <a:stretch>
              <a:fillRect/>
            </a:stretch>
          </p:blipFill>
          <p:spPr>
            <a:xfrm rot="16200000" flipH="1">
              <a:off x="7442591" y="1362657"/>
              <a:ext cx="1241649" cy="441554"/>
            </a:xfrm>
            <a:prstGeom prst="rect">
              <a:avLst/>
            </a:prstGeom>
          </p:spPr>
        </p:pic>
        <p:pic>
          <p:nvPicPr>
            <p:cNvPr id="20" name="图片 19">
              <a:extLst>
                <a:ext uri="{FF2B5EF4-FFF2-40B4-BE49-F238E27FC236}">
                  <a16:creationId xmlns:a16="http://schemas.microsoft.com/office/drawing/2014/main" xmlns="" id="{40F45187-C6AC-48A3-87EC-919D9AEF6A39}"/>
                </a:ext>
              </a:extLst>
            </p:cNvPr>
            <p:cNvPicPr>
              <a:picLocks noChangeAspect="1"/>
            </p:cNvPicPr>
            <p:nvPr/>
          </p:nvPicPr>
          <p:blipFill>
            <a:blip r:embed="rId5"/>
            <a:stretch>
              <a:fillRect/>
            </a:stretch>
          </p:blipFill>
          <p:spPr>
            <a:xfrm rot="5400000">
              <a:off x="10222456" y="1362657"/>
              <a:ext cx="1241649" cy="441554"/>
            </a:xfrm>
            <a:prstGeom prst="rect">
              <a:avLst/>
            </a:prstGeom>
          </p:spPr>
        </p:pic>
      </p:grpSp>
      <p:pic>
        <p:nvPicPr>
          <p:cNvPr id="13" name="图片 12">
            <a:extLst>
              <a:ext uri="{FF2B5EF4-FFF2-40B4-BE49-F238E27FC236}">
                <a16:creationId xmlns:a16="http://schemas.microsoft.com/office/drawing/2014/main" xmlns="" id="{2E3BEDDF-00BB-4354-9A07-1EE9C2C46D07}"/>
              </a:ext>
            </a:extLst>
          </p:cNvPr>
          <p:cNvPicPr>
            <a:picLocks noChangeAspect="1"/>
          </p:cNvPicPr>
          <p:nvPr/>
        </p:nvPicPr>
        <p:blipFill>
          <a:blip r:embed="rId6"/>
          <a:stretch>
            <a:fillRect/>
          </a:stretch>
        </p:blipFill>
        <p:spPr>
          <a:xfrm>
            <a:off x="891282" y="1988487"/>
            <a:ext cx="4812892" cy="1443416"/>
          </a:xfrm>
          <a:prstGeom prst="rect">
            <a:avLst/>
          </a:prstGeom>
          <a:effectLst>
            <a:outerShdw blurRad="50800" dist="38100" dir="5400000" algn="t" rotWithShape="0">
              <a:prstClr val="black">
                <a:alpha val="40000"/>
              </a:prstClr>
            </a:outerShdw>
          </a:effectLst>
        </p:spPr>
      </p:pic>
      <p:sp>
        <p:nvSpPr>
          <p:cNvPr id="33" name="文本框 32">
            <a:extLst>
              <a:ext uri="{FF2B5EF4-FFF2-40B4-BE49-F238E27FC236}">
                <a16:creationId xmlns:a16="http://schemas.microsoft.com/office/drawing/2014/main" xmlns="" id="{A22F0B30-461E-403D-B093-6225501A82DA}"/>
              </a:ext>
            </a:extLst>
          </p:cNvPr>
          <p:cNvSpPr txBox="1"/>
          <p:nvPr/>
        </p:nvSpPr>
        <p:spPr>
          <a:xfrm>
            <a:off x="670534" y="3908920"/>
            <a:ext cx="5254388" cy="2015936"/>
          </a:xfrm>
          <a:prstGeom prst="rect">
            <a:avLst/>
          </a:prstGeom>
          <a:noFill/>
        </p:spPr>
        <p:txBody>
          <a:bodyPr wrap="square" rtlCol="0" anchor="ctr">
            <a:spAutoFit/>
          </a:bodyPr>
          <a:lstStyle/>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a:p>
            <a:pPr algn="ctr">
              <a:lnSpc>
                <a:spcPts val="3000"/>
              </a:lnSpc>
            </a:pPr>
            <a:r>
              <a:rPr lang="zh-CN" altLang="en-US" spc="300" dirty="0">
                <a:solidFill>
                  <a:schemeClr val="tx1">
                    <a:lumMod val="75000"/>
                    <a:lumOff val="25000"/>
                  </a:schemeClr>
                </a:solidFill>
                <a:latin typeface="汉仪意宋W" panose="00020600040101010101" pitchFamily="18" charset="-122"/>
                <a:ea typeface="汉仪意宋W" panose="00020600040101010101" pitchFamily="18" charset="-122"/>
              </a:rPr>
              <a:t>点击输入内容点击输入内容点击输入内容</a:t>
            </a:r>
            <a:endParaRPr lang="en-US" altLang="zh-CN" spc="300" dirty="0">
              <a:solidFill>
                <a:schemeClr val="tx1">
                  <a:lumMod val="75000"/>
                  <a:lumOff val="25000"/>
                </a:schemeClr>
              </a:solidFill>
              <a:latin typeface="汉仪意宋W" panose="00020600040101010101" pitchFamily="18" charset="-122"/>
              <a:ea typeface="汉仪意宋W" panose="00020600040101010101" pitchFamily="18" charset="-122"/>
            </a:endParaRPr>
          </a:p>
        </p:txBody>
      </p:sp>
    </p:spTree>
    <p:extLst>
      <p:ext uri="{BB962C8B-B14F-4D97-AF65-F5344CB8AC3E}">
        <p14:creationId xmlns:p14="http://schemas.microsoft.com/office/powerpoint/2010/main" val="133154157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10"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A58B4121-F6CD-42A0-8C83-E6C2150165C7}"/>
              </a:ext>
            </a:extLst>
          </p:cNvPr>
          <p:cNvGrpSpPr/>
          <p:nvPr/>
        </p:nvGrpSpPr>
        <p:grpSpPr>
          <a:xfrm>
            <a:off x="3951824" y="2554596"/>
            <a:ext cx="4481366" cy="1748809"/>
            <a:chOff x="3951824" y="2767281"/>
            <a:chExt cx="4481366" cy="1748809"/>
          </a:xfrm>
        </p:grpSpPr>
        <p:sp>
          <p:nvSpPr>
            <p:cNvPr id="15" name="文本框 14">
              <a:extLst>
                <a:ext uri="{FF2B5EF4-FFF2-40B4-BE49-F238E27FC236}">
                  <a16:creationId xmlns:a16="http://schemas.microsoft.com/office/drawing/2014/main" xmlns="" id="{DB4EF703-1AF0-409E-8BEB-F196E9C1C2F9}"/>
                </a:ext>
              </a:extLst>
            </p:cNvPr>
            <p:cNvSpPr txBox="1"/>
            <p:nvPr/>
          </p:nvSpPr>
          <p:spPr>
            <a:xfrm>
              <a:off x="3951824" y="2767281"/>
              <a:ext cx="4288353" cy="1323439"/>
            </a:xfrm>
            <a:prstGeom prst="rect">
              <a:avLst/>
            </a:prstGeom>
            <a:noFill/>
          </p:spPr>
          <p:txBody>
            <a:bodyPr wrap="none" rtlCol="0" anchor="ctr">
              <a:spAutoFit/>
            </a:bodyPr>
            <a:lstStyle/>
            <a:p>
              <a:pPr algn="ctr"/>
              <a:r>
                <a:rPr lang="zh-CN" altLang="en-US" sz="8000" dirty="0">
                  <a:solidFill>
                    <a:schemeClr val="bg1"/>
                  </a:solidFill>
                  <a:latin typeface="文悦古典明朝体 (非商业使用) W5" pitchFamily="50" charset="-122"/>
                  <a:ea typeface="文悦古典明朝体 (非商业使用) W5" pitchFamily="50" charset="-122"/>
                </a:rPr>
                <a:t>第二部分</a:t>
              </a:r>
            </a:p>
          </p:txBody>
        </p:sp>
        <p:cxnSp>
          <p:nvCxnSpPr>
            <p:cNvPr id="16" name="直接连接符 15">
              <a:extLst>
                <a:ext uri="{FF2B5EF4-FFF2-40B4-BE49-F238E27FC236}">
                  <a16:creationId xmlns:a16="http://schemas.microsoft.com/office/drawing/2014/main" xmlns="" id="{CFD09301-D270-4874-BDA3-A00D23DC07E4}"/>
                </a:ext>
              </a:extLst>
            </p:cNvPr>
            <p:cNvCxnSpPr/>
            <p:nvPr/>
          </p:nvCxnSpPr>
          <p:spPr>
            <a:xfrm>
              <a:off x="4135272" y="4090720"/>
              <a:ext cx="3971498" cy="0"/>
            </a:xfrm>
            <a:prstGeom prst="line">
              <a:avLst/>
            </a:prstGeom>
            <a:ln>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7C981155-1685-46AE-871B-BB98DA40EC3A}"/>
                </a:ext>
              </a:extLst>
            </p:cNvPr>
            <p:cNvSpPr txBox="1"/>
            <p:nvPr/>
          </p:nvSpPr>
          <p:spPr>
            <a:xfrm>
              <a:off x="4168240" y="4177536"/>
              <a:ext cx="4264950" cy="338554"/>
            </a:xfrm>
            <a:prstGeom prst="rect">
              <a:avLst/>
            </a:prstGeom>
            <a:noFill/>
          </p:spPr>
          <p:txBody>
            <a:bodyPr vert="horz" wrap="none" rtlCol="0" anchor="ctr">
              <a:spAutoFit/>
            </a:bodyPr>
            <a:lstStyle/>
            <a:p>
              <a:pPr algn="ctr"/>
              <a:r>
                <a:rPr lang="en-US" altLang="zh-CN" sz="1600" spc="3000" dirty="0">
                  <a:solidFill>
                    <a:schemeClr val="bg1">
                      <a:lumMod val="85000"/>
                    </a:schemeClr>
                  </a:solidFill>
                  <a:latin typeface="Malgun Gothic" panose="020B0503020000020004" pitchFamily="34" charset="-127"/>
                  <a:ea typeface="Malgun Gothic" panose="020B0503020000020004" pitchFamily="34" charset="-127"/>
                </a:rPr>
                <a:t>PART TWO</a:t>
              </a:r>
              <a:endParaRPr lang="zh-CN" altLang="en-US" sz="1600" spc="3000" dirty="0">
                <a:solidFill>
                  <a:schemeClr val="bg1">
                    <a:lumMod val="85000"/>
                  </a:schemeClr>
                </a:solidFill>
                <a:latin typeface="Malgun Gothic" panose="020B0503020000020004" pitchFamily="34" charset="-127"/>
                <a:ea typeface="Malgun Gothic" panose="020B0503020000020004" pitchFamily="34" charset="-127"/>
              </a:endParaRPr>
            </a:p>
          </p:txBody>
        </p:sp>
      </p:grpSp>
    </p:spTree>
    <p:extLst>
      <p:ext uri="{BB962C8B-B14F-4D97-AF65-F5344CB8AC3E}">
        <p14:creationId xmlns:p14="http://schemas.microsoft.com/office/powerpoint/2010/main" val="160871363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TotalTime>
  <Words>940</Words>
  <Application>Microsoft Office PowerPoint</Application>
  <PresentationFormat>宽屏</PresentationFormat>
  <Paragraphs>242</Paragraphs>
  <Slides>27</Slides>
  <Notes>27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Malgun Gothic</vt:lpstr>
      <vt:lpstr>等线</vt:lpstr>
      <vt:lpstr>等线 Light</vt:lpstr>
      <vt:lpstr>汉仪意宋W</vt:lpstr>
      <vt:lpstr>文悦古典明朝体 (非商业使用) W5</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高志远</dc:creator>
  <cp:lastModifiedBy>Administrator</cp:lastModifiedBy>
  <cp:revision>171</cp:revision>
  <dcterms:created xsi:type="dcterms:W3CDTF">2017-07-25T01:23:30Z</dcterms:created>
  <dcterms:modified xsi:type="dcterms:W3CDTF">2018-04-03T09:33:38Z</dcterms:modified>
</cp:coreProperties>
</file>