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4" r:id="rId4"/>
    <p:sldId id="269" r:id="rId5"/>
    <p:sldId id="270" r:id="rId6"/>
    <p:sldId id="271" r:id="rId7"/>
    <p:sldId id="265" r:id="rId8"/>
    <p:sldId id="272" r:id="rId9"/>
    <p:sldId id="273" r:id="rId10"/>
    <p:sldId id="274" r:id="rId11"/>
    <p:sldId id="266" r:id="rId12"/>
    <p:sldId id="276" r:id="rId13"/>
    <p:sldId id="277" r:id="rId14"/>
    <p:sldId id="267" r:id="rId15"/>
    <p:sldId id="278" r:id="rId16"/>
    <p:sldId id="279" r:id="rId17"/>
    <p:sldId id="280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DFD4"/>
    <a:srgbClr val="A5AFA7"/>
    <a:srgbClr val="C6C7C2"/>
    <a:srgbClr val="A9A9A9"/>
    <a:srgbClr val="F9F8F4"/>
    <a:srgbClr val="97A4AC"/>
    <a:srgbClr val="4E7362"/>
    <a:srgbClr val="D1C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7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8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0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1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10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8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6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6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3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64F2F-C015-471E-B5C4-10AF0B49EC6B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2E701-2D7E-4E78-A3CC-4DA4D5002F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2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13138" y="2015098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64610" y="3613886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472678"/>
            <a:ext cx="7501083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复古莫兰迪年中总结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117533" y="4502060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B757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02425" y="4527430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67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5642" y="2098307"/>
            <a:ext cx="4292867" cy="3927108"/>
          </a:xfrm>
          <a:prstGeom prst="rect">
            <a:avLst/>
          </a:prstGeom>
          <a:blipFill dpi="0" rotWithShape="1">
            <a:blip r:embed="rId3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32407" y="2098307"/>
            <a:ext cx="6498657" cy="3927108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701967" y="2599728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6718369" y="255160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6718369" y="2814833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椭圆 33"/>
          <p:cNvSpPr/>
          <p:nvPr/>
        </p:nvSpPr>
        <p:spPr>
          <a:xfrm>
            <a:off x="5701967" y="3702585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6718369" y="365446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6718369" y="3917690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椭圆 36"/>
          <p:cNvSpPr/>
          <p:nvPr/>
        </p:nvSpPr>
        <p:spPr>
          <a:xfrm>
            <a:off x="5701967" y="4803244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718369" y="475511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6718369" y="5018349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placeholder_286118"/>
          <p:cNvSpPr>
            <a:spLocks noChangeAspect="1"/>
          </p:cNvSpPr>
          <p:nvPr/>
        </p:nvSpPr>
        <p:spPr bwMode="auto">
          <a:xfrm>
            <a:off x="5869832" y="2725957"/>
            <a:ext cx="385183" cy="4518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7A7A7A"/>
          </a:solidFill>
          <a:ln>
            <a:noFill/>
          </a:ln>
        </p:spPr>
      </p:sp>
      <p:grpSp>
        <p:nvGrpSpPr>
          <p:cNvPr id="41" name="Group 44"/>
          <p:cNvGrpSpPr/>
          <p:nvPr/>
        </p:nvGrpSpPr>
        <p:grpSpPr>
          <a:xfrm>
            <a:off x="5836319" y="4969978"/>
            <a:ext cx="427168" cy="427168"/>
            <a:chOff x="328613" y="4186238"/>
            <a:chExt cx="292100" cy="292100"/>
          </a:xfrm>
          <a:solidFill>
            <a:srgbClr val="7A7A7A"/>
          </a:solidFill>
        </p:grpSpPr>
        <p:sp>
          <p:nvSpPr>
            <p:cNvPr id="42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51"/>
          <p:cNvGrpSpPr/>
          <p:nvPr/>
        </p:nvGrpSpPr>
        <p:grpSpPr>
          <a:xfrm>
            <a:off x="5842108" y="3884047"/>
            <a:ext cx="421379" cy="364435"/>
            <a:chOff x="2084388" y="3051175"/>
            <a:chExt cx="293688" cy="254001"/>
          </a:xfrm>
          <a:solidFill>
            <a:srgbClr val="7A7A7A"/>
          </a:solidFill>
        </p:grpSpPr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50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3114" y="3143616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80645" y="3643221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6"/>
            <a:ext cx="7501083" cy="1005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市场状况概述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133568" y="4531395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474" y="4556765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079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BackShape"/>
          <p:cNvSpPr/>
          <p:nvPr/>
        </p:nvSpPr>
        <p:spPr>
          <a:xfrm>
            <a:off x="936808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ValueShape"/>
          <p:cNvSpPr/>
          <p:nvPr/>
        </p:nvSpPr>
        <p:spPr>
          <a:xfrm>
            <a:off x="893985" y="2024660"/>
            <a:ext cx="2127636" cy="2127635"/>
          </a:xfrm>
          <a:prstGeom prst="pie">
            <a:avLst>
              <a:gd name="adj1" fmla="val 16200000"/>
              <a:gd name="adj2" fmla="val 7776000"/>
            </a:avLst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ValueBack"/>
          <p:cNvSpPr/>
          <p:nvPr/>
        </p:nvSpPr>
        <p:spPr>
          <a:xfrm>
            <a:off x="1272655" y="2435864"/>
            <a:ext cx="1305227" cy="1305226"/>
          </a:xfrm>
          <a:prstGeom prst="ellipse">
            <a:avLst/>
          </a:prstGeom>
          <a:solidFill>
            <a:srgbClr val="F9F8F4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BackShape"/>
          <p:cNvSpPr/>
          <p:nvPr/>
        </p:nvSpPr>
        <p:spPr>
          <a:xfrm>
            <a:off x="3675285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ValueShape"/>
          <p:cNvSpPr/>
          <p:nvPr/>
        </p:nvSpPr>
        <p:spPr>
          <a:xfrm>
            <a:off x="3632463" y="2024660"/>
            <a:ext cx="2127636" cy="2127635"/>
          </a:xfrm>
          <a:prstGeom prst="pie">
            <a:avLst>
              <a:gd name="adj1" fmla="val 16200000"/>
              <a:gd name="adj2" fmla="val 3672000"/>
            </a:avLst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ValueBack"/>
          <p:cNvSpPr/>
          <p:nvPr/>
        </p:nvSpPr>
        <p:spPr>
          <a:xfrm>
            <a:off x="4011133" y="2435864"/>
            <a:ext cx="1305227" cy="1305226"/>
          </a:xfrm>
          <a:prstGeom prst="ellipse">
            <a:avLst/>
          </a:prstGeom>
          <a:solidFill>
            <a:srgbClr val="F9F8F4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BackShape"/>
          <p:cNvSpPr/>
          <p:nvPr/>
        </p:nvSpPr>
        <p:spPr>
          <a:xfrm>
            <a:off x="6505203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ValueShape"/>
          <p:cNvSpPr/>
          <p:nvPr/>
        </p:nvSpPr>
        <p:spPr>
          <a:xfrm>
            <a:off x="6462381" y="2024660"/>
            <a:ext cx="2127636" cy="2127635"/>
          </a:xfrm>
          <a:prstGeom prst="pie">
            <a:avLst>
              <a:gd name="adj1" fmla="val 16200000"/>
              <a:gd name="adj2" fmla="val 11880000"/>
            </a:avLst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ValueBack"/>
          <p:cNvSpPr/>
          <p:nvPr/>
        </p:nvSpPr>
        <p:spPr>
          <a:xfrm>
            <a:off x="6841051" y="2435864"/>
            <a:ext cx="1305227" cy="1305226"/>
          </a:xfrm>
          <a:prstGeom prst="ellipse">
            <a:avLst/>
          </a:prstGeom>
          <a:solidFill>
            <a:srgbClr val="F9F8F4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BackShape"/>
          <p:cNvSpPr/>
          <p:nvPr/>
        </p:nvSpPr>
        <p:spPr>
          <a:xfrm>
            <a:off x="9243681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ValueShape"/>
          <p:cNvSpPr/>
          <p:nvPr/>
        </p:nvSpPr>
        <p:spPr>
          <a:xfrm>
            <a:off x="9200859" y="2024660"/>
            <a:ext cx="2127636" cy="2127635"/>
          </a:xfrm>
          <a:prstGeom prst="pie">
            <a:avLst>
              <a:gd name="adj1" fmla="val 16200000"/>
              <a:gd name="adj2" fmla="val 13608000"/>
            </a:avLst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ValueBack"/>
          <p:cNvSpPr/>
          <p:nvPr/>
        </p:nvSpPr>
        <p:spPr>
          <a:xfrm>
            <a:off x="9579529" y="2435864"/>
            <a:ext cx="1305227" cy="1305226"/>
          </a:xfrm>
          <a:prstGeom prst="ellipse">
            <a:avLst/>
          </a:prstGeom>
          <a:solidFill>
            <a:srgbClr val="F9F8F4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2663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88755" y="4980288"/>
            <a:ext cx="240016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/>
              <a:t>单击此处可编辑内容，根据您的需要自由拉伸文本框大小，建议使用微软雅黑。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5540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1496" y="4980288"/>
            <a:ext cx="240016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/>
              <a:t>单击此处可编辑内容，根据您的需要自由拉伸文本框大小，建议使用微软雅黑。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734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03436" y="4980288"/>
            <a:ext cx="240016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/>
              <a:t>单击此处可编辑内容，根据您的需要自由拉伸文本框大小，建议使用微软雅黑。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708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53176" y="4980288"/>
            <a:ext cx="240016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44152" y="2877964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56669" y="2877963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6162" y="2877964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98679" y="2877963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17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>
          <a:xfrm>
            <a:off x="1404470" y="1975853"/>
            <a:ext cx="0" cy="3240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78"/>
          <p:cNvSpPr txBox="1"/>
          <p:nvPr/>
        </p:nvSpPr>
        <p:spPr>
          <a:xfrm>
            <a:off x="758137" y="232959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业务一</a:t>
            </a:r>
          </a:p>
        </p:txBody>
      </p:sp>
      <p:sp>
        <p:nvSpPr>
          <p:cNvPr id="60" name="TextBox 79"/>
          <p:cNvSpPr txBox="1"/>
          <p:nvPr/>
        </p:nvSpPr>
        <p:spPr>
          <a:xfrm>
            <a:off x="752189" y="300942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业务二</a:t>
            </a:r>
          </a:p>
        </p:txBody>
      </p:sp>
      <p:sp>
        <p:nvSpPr>
          <p:cNvPr id="61" name="TextBox 80"/>
          <p:cNvSpPr txBox="1"/>
          <p:nvPr/>
        </p:nvSpPr>
        <p:spPr>
          <a:xfrm>
            <a:off x="758137" y="3684469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业务三</a:t>
            </a:r>
          </a:p>
        </p:txBody>
      </p:sp>
      <p:sp>
        <p:nvSpPr>
          <p:cNvPr id="62" name="TextBox 81"/>
          <p:cNvSpPr txBox="1"/>
          <p:nvPr/>
        </p:nvSpPr>
        <p:spPr>
          <a:xfrm>
            <a:off x="764086" y="441351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业务四</a:t>
            </a:r>
          </a:p>
        </p:txBody>
      </p:sp>
      <p:sp>
        <p:nvSpPr>
          <p:cNvPr id="63" name="矩形 62"/>
          <p:cNvSpPr/>
          <p:nvPr/>
        </p:nvSpPr>
        <p:spPr>
          <a:xfrm>
            <a:off x="1410418" y="2248591"/>
            <a:ext cx="2430150" cy="243015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410418" y="2491606"/>
            <a:ext cx="3698377" cy="243015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10418" y="2950635"/>
            <a:ext cx="1849188" cy="243015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410418" y="3193649"/>
            <a:ext cx="2754170" cy="243015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410418" y="3652677"/>
            <a:ext cx="2997186" cy="243015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10418" y="3895693"/>
            <a:ext cx="3321205" cy="243015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10418" y="4354721"/>
            <a:ext cx="2268140" cy="243015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10418" y="4597736"/>
            <a:ext cx="4212260" cy="243015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TextBox 90"/>
          <p:cNvSpPr txBox="1"/>
          <p:nvPr/>
        </p:nvSpPr>
        <p:spPr>
          <a:xfrm>
            <a:off x="3836173" y="21828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91"/>
          <p:cNvSpPr txBox="1"/>
          <p:nvPr/>
        </p:nvSpPr>
        <p:spPr>
          <a:xfrm>
            <a:off x="5104400" y="249442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92"/>
          <p:cNvSpPr txBox="1"/>
          <p:nvPr/>
        </p:nvSpPr>
        <p:spPr>
          <a:xfrm>
            <a:off x="5629304" y="454997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93"/>
          <p:cNvSpPr txBox="1"/>
          <p:nvPr/>
        </p:nvSpPr>
        <p:spPr>
          <a:xfrm>
            <a:off x="3674163" y="432944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56%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TextBox 94"/>
          <p:cNvSpPr txBox="1"/>
          <p:nvPr/>
        </p:nvSpPr>
        <p:spPr>
          <a:xfrm>
            <a:off x="4403209" y="362740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95"/>
          <p:cNvSpPr txBox="1"/>
          <p:nvPr/>
        </p:nvSpPr>
        <p:spPr>
          <a:xfrm>
            <a:off x="3255212" y="292536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Box 96"/>
          <p:cNvSpPr txBox="1"/>
          <p:nvPr/>
        </p:nvSpPr>
        <p:spPr>
          <a:xfrm>
            <a:off x="4776884" y="38777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97"/>
          <p:cNvSpPr txBox="1"/>
          <p:nvPr/>
        </p:nvSpPr>
        <p:spPr>
          <a:xfrm>
            <a:off x="4173284" y="317425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032697" y="5523620"/>
            <a:ext cx="414964" cy="162010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03"/>
          <p:cNvSpPr txBox="1"/>
          <p:nvPr/>
        </p:nvSpPr>
        <p:spPr>
          <a:xfrm>
            <a:off x="2506240" y="548968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计划数</a:t>
            </a:r>
          </a:p>
        </p:txBody>
      </p:sp>
      <p:sp>
        <p:nvSpPr>
          <p:cNvPr id="81" name="矩形 80"/>
          <p:cNvSpPr/>
          <p:nvPr/>
        </p:nvSpPr>
        <p:spPr>
          <a:xfrm>
            <a:off x="3452629" y="5523638"/>
            <a:ext cx="414964" cy="162010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101"/>
          <p:cNvSpPr txBox="1"/>
          <p:nvPr/>
        </p:nvSpPr>
        <p:spPr>
          <a:xfrm>
            <a:off x="3963156" y="550701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实际数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6822243" y="2571413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84" name="PA_文本框 2"/>
          <p:cNvSpPr txBox="1"/>
          <p:nvPr>
            <p:custDataLst>
              <p:tags r:id="rId1"/>
            </p:custDataLst>
          </p:nvPr>
        </p:nvSpPr>
        <p:spPr>
          <a:xfrm>
            <a:off x="6794046" y="2013163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85" name="1"/>
          <p:cNvSpPr txBox="1">
            <a:spLocks noChangeArrowheads="1"/>
          </p:cNvSpPr>
          <p:nvPr/>
        </p:nvSpPr>
        <p:spPr bwMode="auto">
          <a:xfrm>
            <a:off x="6931325" y="3825551"/>
            <a:ext cx="41346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6" name="1"/>
          <p:cNvSpPr txBox="1">
            <a:spLocks noChangeArrowheads="1"/>
          </p:cNvSpPr>
          <p:nvPr/>
        </p:nvSpPr>
        <p:spPr bwMode="auto">
          <a:xfrm>
            <a:off x="6931325" y="3091690"/>
            <a:ext cx="4134610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0308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3114" y="3153246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80645" y="3652851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27686"/>
            <a:ext cx="7501083" cy="10055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133568" y="4541025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474" y="4566395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8333316" y="3630143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82801" tIns="554701" rIns="482801" bIns="592576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6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>
            <a:off x="7023099" y="3098861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A9A9A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43925" tIns="446321" rIns="443925" bIns="44632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spcAft>
                <a:spcPts val="336"/>
              </a:spcAft>
              <a:defRPr/>
            </a:pPr>
            <a:endParaRPr lang="en-US" sz="42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>
            <a:off x="7759699" y="1788643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59291" tIns="559291" rIns="559291" bIns="55929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42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环形箭头 31"/>
          <p:cNvSpPr/>
          <p:nvPr/>
        </p:nvSpPr>
        <p:spPr bwMode="auto">
          <a:xfrm>
            <a:off x="8140700" y="3302061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形状 32"/>
          <p:cNvSpPr/>
          <p:nvPr/>
        </p:nvSpPr>
        <p:spPr bwMode="auto">
          <a:xfrm>
            <a:off x="6733117" y="2743261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环形箭头 33"/>
          <p:cNvSpPr/>
          <p:nvPr/>
        </p:nvSpPr>
        <p:spPr bwMode="auto">
          <a:xfrm>
            <a:off x="7569200" y="1625661"/>
            <a:ext cx="2258484" cy="225636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Oval 53"/>
          <p:cNvSpPr>
            <a:spLocks noChangeAspect="1"/>
          </p:cNvSpPr>
          <p:nvPr/>
        </p:nvSpPr>
        <p:spPr>
          <a:xfrm>
            <a:off x="1259418" y="2107143"/>
            <a:ext cx="552449" cy="552449"/>
          </a:xfrm>
          <a:prstGeom prst="ellipse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Oval 54"/>
          <p:cNvSpPr>
            <a:spLocks noChangeAspect="1"/>
          </p:cNvSpPr>
          <p:nvPr/>
        </p:nvSpPr>
        <p:spPr>
          <a:xfrm>
            <a:off x="1259418" y="3480667"/>
            <a:ext cx="552449" cy="550333"/>
          </a:xfrm>
          <a:prstGeom prst="ellipse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Oval 57"/>
          <p:cNvSpPr>
            <a:spLocks noChangeAspect="1"/>
          </p:cNvSpPr>
          <p:nvPr/>
        </p:nvSpPr>
        <p:spPr>
          <a:xfrm>
            <a:off x="1259418" y="4882091"/>
            <a:ext cx="552449" cy="552451"/>
          </a:xfrm>
          <a:prstGeom prst="ellipse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defTabSz="914316">
              <a:defRPr/>
            </a:pPr>
            <a:endParaRPr lang="en-US" dirty="0">
              <a:solidFill>
                <a:srgbClr val="F3374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2002366" y="2116243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2002366" y="2362464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40" name="文本框 42"/>
          <p:cNvSpPr txBox="1"/>
          <p:nvPr/>
        </p:nvSpPr>
        <p:spPr>
          <a:xfrm>
            <a:off x="1333244" y="2223667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2"/>
          <p:cNvSpPr txBox="1"/>
          <p:nvPr/>
        </p:nvSpPr>
        <p:spPr>
          <a:xfrm>
            <a:off x="1323084" y="3602435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2"/>
          <p:cNvSpPr txBox="1"/>
          <p:nvPr/>
        </p:nvSpPr>
        <p:spPr>
          <a:xfrm>
            <a:off x="1323084" y="4989039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1997350" y="3449583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1"/>
          <p:cNvSpPr txBox="1">
            <a:spLocks noChangeArrowheads="1"/>
          </p:cNvSpPr>
          <p:nvPr/>
        </p:nvSpPr>
        <p:spPr bwMode="auto">
          <a:xfrm>
            <a:off x="1997350" y="3695804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45" name="1"/>
          <p:cNvSpPr txBox="1">
            <a:spLocks noChangeArrowheads="1"/>
          </p:cNvSpPr>
          <p:nvPr/>
        </p:nvSpPr>
        <p:spPr bwMode="auto">
          <a:xfrm>
            <a:off x="1974131" y="4827456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1974131" y="5073677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47" name="Freeform 1120"/>
          <p:cNvSpPr>
            <a:spLocks noEditPoints="1"/>
          </p:cNvSpPr>
          <p:nvPr/>
        </p:nvSpPr>
        <p:spPr bwMode="auto">
          <a:xfrm>
            <a:off x="7505534" y="3663223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Group 1271"/>
          <p:cNvGrpSpPr>
            <a:grpSpLocks noChangeAspect="1"/>
          </p:cNvGrpSpPr>
          <p:nvPr/>
        </p:nvGrpSpPr>
        <p:grpSpPr bwMode="auto">
          <a:xfrm>
            <a:off x="9117330" y="4440828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49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3" name="Freeform 1171"/>
          <p:cNvSpPr>
            <a:spLocks/>
          </p:cNvSpPr>
          <p:nvPr/>
        </p:nvSpPr>
        <p:spPr bwMode="auto">
          <a:xfrm>
            <a:off x="8500948" y="2604796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262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130585" y="2753978"/>
            <a:ext cx="1" cy="82434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/>
        </p:nvSpPr>
        <p:spPr>
          <a:xfrm>
            <a:off x="888915" y="3686851"/>
            <a:ext cx="2510068" cy="766618"/>
          </a:xfrm>
          <a:custGeom>
            <a:avLst/>
            <a:gdLst>
              <a:gd name="connsiteX0" fmla="*/ 0 w 2510068"/>
              <a:gd name="connsiteY0" fmla="*/ 0 h 766618"/>
              <a:gd name="connsiteX1" fmla="*/ 2510068 w 2510068"/>
              <a:gd name="connsiteY1" fmla="*/ 0 h 766618"/>
              <a:gd name="connsiteX2" fmla="*/ 2510068 w 2510068"/>
              <a:gd name="connsiteY2" fmla="*/ 766618 h 766618"/>
              <a:gd name="connsiteX3" fmla="*/ 2 w 2510068"/>
              <a:gd name="connsiteY3" fmla="*/ 766618 h 766618"/>
              <a:gd name="connsiteX4" fmla="*/ 325667 w 2510068"/>
              <a:gd name="connsiteY4" fmla="*/ 383310 h 766618"/>
              <a:gd name="connsiteX5" fmla="*/ 0 w 2510068"/>
              <a:gd name="connsiteY5" fmla="*/ 0 h 76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068" h="766618">
                <a:moveTo>
                  <a:pt x="0" y="0"/>
                </a:moveTo>
                <a:lnTo>
                  <a:pt x="2510068" y="0"/>
                </a:lnTo>
                <a:lnTo>
                  <a:pt x="2510068" y="766618"/>
                </a:lnTo>
                <a:lnTo>
                  <a:pt x="2" y="766618"/>
                </a:lnTo>
                <a:lnTo>
                  <a:pt x="325667" y="383310"/>
                </a:lnTo>
                <a:lnTo>
                  <a:pt x="0" y="0"/>
                </a:lnTo>
                <a:close/>
              </a:path>
            </a:pathLst>
          </a:cu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63638" y="3686851"/>
            <a:ext cx="2456873" cy="766618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85166" y="3686851"/>
            <a:ext cx="2456873" cy="766618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5400000">
            <a:off x="9528818" y="2667741"/>
            <a:ext cx="766619" cy="2804838"/>
          </a:xfrm>
          <a:custGeom>
            <a:avLst/>
            <a:gdLst>
              <a:gd name="connsiteX0" fmla="*/ 0 w 766619"/>
              <a:gd name="connsiteY0" fmla="*/ 2804838 h 2804838"/>
              <a:gd name="connsiteX1" fmla="*/ 0 w 766619"/>
              <a:gd name="connsiteY1" fmla="*/ 347965 h 2804838"/>
              <a:gd name="connsiteX2" fmla="*/ 2 w 766619"/>
              <a:gd name="connsiteY2" fmla="*/ 347965 h 2804838"/>
              <a:gd name="connsiteX3" fmla="*/ 383310 w 766619"/>
              <a:gd name="connsiteY3" fmla="*/ 0 h 2804838"/>
              <a:gd name="connsiteX4" fmla="*/ 766618 w 766619"/>
              <a:gd name="connsiteY4" fmla="*/ 347965 h 2804838"/>
              <a:gd name="connsiteX5" fmla="*/ 766618 w 766619"/>
              <a:gd name="connsiteY5" fmla="*/ 347965 h 2804838"/>
              <a:gd name="connsiteX6" fmla="*/ 766618 w 766619"/>
              <a:gd name="connsiteY6" fmla="*/ 347965 h 2804838"/>
              <a:gd name="connsiteX7" fmla="*/ 766619 w 766619"/>
              <a:gd name="connsiteY7" fmla="*/ 347966 h 2804838"/>
              <a:gd name="connsiteX8" fmla="*/ 766618 w 766619"/>
              <a:gd name="connsiteY8" fmla="*/ 347966 h 2804838"/>
              <a:gd name="connsiteX9" fmla="*/ 766618 w 766619"/>
              <a:gd name="connsiteY9" fmla="*/ 2804838 h 28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619" h="2804838">
                <a:moveTo>
                  <a:pt x="0" y="2804838"/>
                </a:moveTo>
                <a:lnTo>
                  <a:pt x="0" y="347965"/>
                </a:lnTo>
                <a:lnTo>
                  <a:pt x="2" y="347965"/>
                </a:lnTo>
                <a:lnTo>
                  <a:pt x="383310" y="0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9" y="347966"/>
                </a:lnTo>
                <a:lnTo>
                  <a:pt x="766618" y="347966"/>
                </a:lnTo>
                <a:lnTo>
                  <a:pt x="766618" y="2804838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548695" y="3481345"/>
            <a:ext cx="1182254" cy="11822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645676" y="3578325"/>
            <a:ext cx="988291" cy="988291"/>
          </a:xfrm>
          <a:prstGeom prst="ellipse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41238" y="2541542"/>
            <a:ext cx="212436" cy="212436"/>
          </a:xfrm>
          <a:prstGeom prst="ellipse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scheme_154200"/>
          <p:cNvSpPr>
            <a:spLocks noChangeAspect="1"/>
          </p:cNvSpPr>
          <p:nvPr/>
        </p:nvSpPr>
        <p:spPr bwMode="auto">
          <a:xfrm>
            <a:off x="1834978" y="3770425"/>
            <a:ext cx="609685" cy="568510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10800000">
            <a:off x="4699804" y="4572389"/>
            <a:ext cx="1" cy="82434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rot="10800000">
            <a:off x="4099441" y="3487115"/>
            <a:ext cx="1182254" cy="11822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 rot="10800000">
            <a:off x="4196423" y="3584098"/>
            <a:ext cx="988291" cy="988291"/>
          </a:xfrm>
          <a:prstGeom prst="ellipse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 rot="10800000">
            <a:off x="4595188" y="5396736"/>
            <a:ext cx="212436" cy="212436"/>
          </a:xfrm>
          <a:prstGeom prst="ellipse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84384" y="2748781"/>
            <a:ext cx="1" cy="82434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6602494" y="3476148"/>
            <a:ext cx="1182254" cy="11822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699475" y="3573128"/>
            <a:ext cx="988291" cy="988291"/>
          </a:xfrm>
          <a:prstGeom prst="ellipse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095037" y="2536345"/>
            <a:ext cx="212436" cy="212436"/>
          </a:xfrm>
          <a:prstGeom prst="ellipse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rot="10800000">
            <a:off x="9753603" y="4567192"/>
            <a:ext cx="1" cy="82434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 rot="10800000">
            <a:off x="9153240" y="3481918"/>
            <a:ext cx="1182254" cy="11822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rot="10800000">
            <a:off x="9250222" y="3578901"/>
            <a:ext cx="988291" cy="988291"/>
          </a:xfrm>
          <a:prstGeom prst="ellipse">
            <a:avLst/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9648987" y="5391539"/>
            <a:ext cx="212436" cy="212436"/>
          </a:xfrm>
          <a:prstGeom prst="ellipse">
            <a:avLst/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>
            <a:off x="1354244" y="4986824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1166325" y="5297982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3945505" y="2066675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>
            <a:off x="3757586" y="2377833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6428185" y="4986824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6240266" y="5297982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60" name="1"/>
          <p:cNvSpPr txBox="1">
            <a:spLocks noChangeArrowheads="1"/>
          </p:cNvSpPr>
          <p:nvPr/>
        </p:nvSpPr>
        <p:spPr bwMode="auto">
          <a:xfrm>
            <a:off x="9019446" y="2066675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8831527" y="2377833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62" name="group_126413"/>
          <p:cNvSpPr>
            <a:spLocks noChangeAspect="1"/>
          </p:cNvSpPr>
          <p:nvPr/>
        </p:nvSpPr>
        <p:spPr bwMode="auto">
          <a:xfrm>
            <a:off x="6929813" y="3891965"/>
            <a:ext cx="552520" cy="329695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verification-symbol-in-a-square-box_37892"/>
          <p:cNvSpPr>
            <a:spLocks noChangeAspect="1"/>
          </p:cNvSpPr>
          <p:nvPr/>
        </p:nvSpPr>
        <p:spPr bwMode="auto">
          <a:xfrm>
            <a:off x="9531407" y="3846823"/>
            <a:ext cx="501414" cy="421459"/>
          </a:xfrm>
          <a:custGeom>
            <a:avLst/>
            <a:gdLst>
              <a:gd name="connsiteX0" fmla="*/ 536415 w 607227"/>
              <a:gd name="connsiteY0" fmla="*/ 12631 h 510399"/>
              <a:gd name="connsiteX1" fmla="*/ 557192 w 607227"/>
              <a:gd name="connsiteY1" fmla="*/ 21221 h 510399"/>
              <a:gd name="connsiteX2" fmla="*/ 598584 w 607227"/>
              <a:gd name="connsiteY2" fmla="*/ 62633 h 510399"/>
              <a:gd name="connsiteX3" fmla="*/ 598584 w 607227"/>
              <a:gd name="connsiteY3" fmla="*/ 104044 h 510399"/>
              <a:gd name="connsiteX4" fmla="*/ 511175 w 607227"/>
              <a:gd name="connsiteY4" fmla="*/ 191324 h 510399"/>
              <a:gd name="connsiteX5" fmla="*/ 444948 w 607227"/>
              <a:gd name="connsiteY5" fmla="*/ 257453 h 510399"/>
              <a:gd name="connsiteX6" fmla="*/ 339441 w 607227"/>
              <a:gd name="connsiteY6" fmla="*/ 362805 h 510399"/>
              <a:gd name="connsiteX7" fmla="*/ 297968 w 607227"/>
              <a:gd name="connsiteY7" fmla="*/ 404217 h 510399"/>
              <a:gd name="connsiteX8" fmla="*/ 277191 w 607227"/>
              <a:gd name="connsiteY8" fmla="*/ 412807 h 510399"/>
              <a:gd name="connsiteX9" fmla="*/ 256495 w 607227"/>
              <a:gd name="connsiteY9" fmla="*/ 404217 h 510399"/>
              <a:gd name="connsiteX10" fmla="*/ 215023 w 607227"/>
              <a:gd name="connsiteY10" fmla="*/ 362805 h 510399"/>
              <a:gd name="connsiteX11" fmla="*/ 138814 w 607227"/>
              <a:gd name="connsiteY11" fmla="*/ 286790 h 510399"/>
              <a:gd name="connsiteX12" fmla="*/ 138814 w 607227"/>
              <a:gd name="connsiteY12" fmla="*/ 245378 h 510399"/>
              <a:gd name="connsiteX13" fmla="*/ 180286 w 607227"/>
              <a:gd name="connsiteY13" fmla="*/ 203967 h 510399"/>
              <a:gd name="connsiteX14" fmla="*/ 201063 w 607227"/>
              <a:gd name="connsiteY14" fmla="*/ 195376 h 510399"/>
              <a:gd name="connsiteX15" fmla="*/ 221759 w 607227"/>
              <a:gd name="connsiteY15" fmla="*/ 203967 h 510399"/>
              <a:gd name="connsiteX16" fmla="*/ 277191 w 607227"/>
              <a:gd name="connsiteY16" fmla="*/ 259317 h 510399"/>
              <a:gd name="connsiteX17" fmla="*/ 444948 w 607227"/>
              <a:gd name="connsiteY17" fmla="*/ 91807 h 510399"/>
              <a:gd name="connsiteX18" fmla="*/ 503951 w 607227"/>
              <a:gd name="connsiteY18" fmla="*/ 32891 h 510399"/>
              <a:gd name="connsiteX19" fmla="*/ 515719 w 607227"/>
              <a:gd name="connsiteY19" fmla="*/ 21221 h 510399"/>
              <a:gd name="connsiteX20" fmla="*/ 536415 w 607227"/>
              <a:gd name="connsiteY20" fmla="*/ 12631 h 510399"/>
              <a:gd name="connsiteX21" fmla="*/ 61847 w 607227"/>
              <a:gd name="connsiteY21" fmla="*/ 0 h 510399"/>
              <a:gd name="connsiteX22" fmla="*/ 449328 w 607227"/>
              <a:gd name="connsiteY22" fmla="*/ 0 h 510399"/>
              <a:gd name="connsiteX23" fmla="*/ 491858 w 607227"/>
              <a:gd name="connsiteY23" fmla="*/ 17019 h 510399"/>
              <a:gd name="connsiteX24" fmla="*/ 442591 w 607227"/>
              <a:gd name="connsiteY24" fmla="*/ 66130 h 510399"/>
              <a:gd name="connsiteX25" fmla="*/ 66230 w 607227"/>
              <a:gd name="connsiteY25" fmla="*/ 66130 h 510399"/>
              <a:gd name="connsiteX26" fmla="*/ 66230 w 607227"/>
              <a:gd name="connsiteY26" fmla="*/ 444269 h 510399"/>
              <a:gd name="connsiteX27" fmla="*/ 444945 w 607227"/>
              <a:gd name="connsiteY27" fmla="*/ 444269 h 510399"/>
              <a:gd name="connsiteX28" fmla="*/ 444945 w 607227"/>
              <a:gd name="connsiteY28" fmla="*/ 285590 h 510399"/>
              <a:gd name="connsiteX29" fmla="*/ 511175 w 607227"/>
              <a:gd name="connsiteY29" fmla="*/ 219460 h 510399"/>
              <a:gd name="connsiteX30" fmla="*/ 511175 w 607227"/>
              <a:gd name="connsiteY30" fmla="*/ 448645 h 510399"/>
              <a:gd name="connsiteX31" fmla="*/ 449328 w 607227"/>
              <a:gd name="connsiteY31" fmla="*/ 510399 h 510399"/>
              <a:gd name="connsiteX32" fmla="*/ 61847 w 607227"/>
              <a:gd name="connsiteY32" fmla="*/ 510399 h 510399"/>
              <a:gd name="connsiteX33" fmla="*/ 0 w 607227"/>
              <a:gd name="connsiteY33" fmla="*/ 448645 h 510399"/>
              <a:gd name="connsiteX34" fmla="*/ 0 w 607227"/>
              <a:gd name="connsiteY34" fmla="*/ 61673 h 510399"/>
              <a:gd name="connsiteX35" fmla="*/ 61847 w 607227"/>
              <a:gd name="connsiteY35" fmla="*/ 0 h 51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227" h="510399">
                <a:moveTo>
                  <a:pt x="536415" y="12631"/>
                </a:moveTo>
                <a:cubicBezTo>
                  <a:pt x="543882" y="12631"/>
                  <a:pt x="551430" y="15467"/>
                  <a:pt x="557192" y="21221"/>
                </a:cubicBezTo>
                <a:lnTo>
                  <a:pt x="598584" y="62633"/>
                </a:lnTo>
                <a:cubicBezTo>
                  <a:pt x="610108" y="74059"/>
                  <a:pt x="610108" y="92618"/>
                  <a:pt x="598584" y="104044"/>
                </a:cubicBezTo>
                <a:lnTo>
                  <a:pt x="511175" y="191324"/>
                </a:lnTo>
                <a:lnTo>
                  <a:pt x="444948" y="257453"/>
                </a:lnTo>
                <a:lnTo>
                  <a:pt x="339441" y="362805"/>
                </a:lnTo>
                <a:lnTo>
                  <a:pt x="297968" y="404217"/>
                </a:lnTo>
                <a:cubicBezTo>
                  <a:pt x="292206" y="409971"/>
                  <a:pt x="284739" y="412807"/>
                  <a:pt x="277191" y="412807"/>
                </a:cubicBezTo>
                <a:cubicBezTo>
                  <a:pt x="269724" y="412807"/>
                  <a:pt x="262177" y="409971"/>
                  <a:pt x="256495" y="404217"/>
                </a:cubicBezTo>
                <a:lnTo>
                  <a:pt x="215023" y="362805"/>
                </a:lnTo>
                <a:lnTo>
                  <a:pt x="138814" y="286790"/>
                </a:lnTo>
                <a:cubicBezTo>
                  <a:pt x="127370" y="275363"/>
                  <a:pt x="127370" y="256805"/>
                  <a:pt x="138814" y="245378"/>
                </a:cubicBezTo>
                <a:lnTo>
                  <a:pt x="180286" y="203967"/>
                </a:lnTo>
                <a:cubicBezTo>
                  <a:pt x="186049" y="198213"/>
                  <a:pt x="193515" y="195376"/>
                  <a:pt x="201063" y="195376"/>
                </a:cubicBezTo>
                <a:cubicBezTo>
                  <a:pt x="208530" y="195376"/>
                  <a:pt x="215997" y="198213"/>
                  <a:pt x="221759" y="203967"/>
                </a:cubicBezTo>
                <a:lnTo>
                  <a:pt x="277191" y="259317"/>
                </a:lnTo>
                <a:lnTo>
                  <a:pt x="444948" y="91807"/>
                </a:lnTo>
                <a:lnTo>
                  <a:pt x="503951" y="32891"/>
                </a:lnTo>
                <a:lnTo>
                  <a:pt x="515719" y="21221"/>
                </a:lnTo>
                <a:cubicBezTo>
                  <a:pt x="521401" y="15467"/>
                  <a:pt x="528949" y="12631"/>
                  <a:pt x="536415" y="12631"/>
                </a:cubicBezTo>
                <a:close/>
                <a:moveTo>
                  <a:pt x="61847" y="0"/>
                </a:moveTo>
                <a:lnTo>
                  <a:pt x="449328" y="0"/>
                </a:lnTo>
                <a:cubicBezTo>
                  <a:pt x="465804" y="0"/>
                  <a:pt x="480738" y="6483"/>
                  <a:pt x="491858" y="17019"/>
                </a:cubicBezTo>
                <a:lnTo>
                  <a:pt x="442591" y="66130"/>
                </a:lnTo>
                <a:lnTo>
                  <a:pt x="66230" y="66130"/>
                </a:lnTo>
                <a:lnTo>
                  <a:pt x="66230" y="444269"/>
                </a:lnTo>
                <a:lnTo>
                  <a:pt x="444945" y="444269"/>
                </a:lnTo>
                <a:lnTo>
                  <a:pt x="444945" y="285590"/>
                </a:lnTo>
                <a:lnTo>
                  <a:pt x="511175" y="219460"/>
                </a:lnTo>
                <a:lnTo>
                  <a:pt x="511175" y="448645"/>
                </a:lnTo>
                <a:cubicBezTo>
                  <a:pt x="511175" y="482683"/>
                  <a:pt x="483417" y="510399"/>
                  <a:pt x="449328" y="510399"/>
                </a:cubicBezTo>
                <a:lnTo>
                  <a:pt x="61847" y="510399"/>
                </a:lnTo>
                <a:cubicBezTo>
                  <a:pt x="27758" y="510399"/>
                  <a:pt x="0" y="482683"/>
                  <a:pt x="0" y="448645"/>
                </a:cubicBezTo>
                <a:lnTo>
                  <a:pt x="0" y="61673"/>
                </a:lnTo>
                <a:cubicBezTo>
                  <a:pt x="0" y="27635"/>
                  <a:pt x="27758" y="0"/>
                  <a:pt x="61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soup-bowl_44116"/>
          <p:cNvSpPr>
            <a:spLocks noChangeAspect="1"/>
          </p:cNvSpPr>
          <p:nvPr/>
        </p:nvSpPr>
        <p:spPr bwMode="auto">
          <a:xfrm>
            <a:off x="4439860" y="3799948"/>
            <a:ext cx="501414" cy="493912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784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4191422" cy="6858000"/>
          </a:xfrm>
          <a:prstGeom prst="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91420" y="0"/>
            <a:ext cx="3758779" cy="6858000"/>
          </a:xfrm>
          <a:prstGeom prst="rect">
            <a:avLst/>
          </a:prstGeom>
          <a:blipFill dpi="0" rotWithShape="1">
            <a:blip r:embed="rId3"/>
            <a:srcRect/>
            <a:stretch>
              <a:fillRect l="-50000"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5477" y="1913393"/>
            <a:ext cx="709834" cy="709834"/>
          </a:xfrm>
          <a:prstGeom prst="ellipse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9406719" y="191607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9406720" y="2179300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/>
          <p:cNvSpPr/>
          <p:nvPr/>
        </p:nvSpPr>
        <p:spPr>
          <a:xfrm>
            <a:off x="8515476" y="4194291"/>
            <a:ext cx="709834" cy="709834"/>
          </a:xfrm>
          <a:prstGeom prst="ellipse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9406718" y="419696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9406719" y="4460198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placeholder_286118"/>
          <p:cNvSpPr>
            <a:spLocks noChangeAspect="1"/>
          </p:cNvSpPr>
          <p:nvPr/>
        </p:nvSpPr>
        <p:spPr bwMode="auto">
          <a:xfrm>
            <a:off x="8699118" y="2039479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6" name="Group 51"/>
          <p:cNvGrpSpPr/>
          <p:nvPr/>
        </p:nvGrpSpPr>
        <p:grpSpPr>
          <a:xfrm>
            <a:off x="8681019" y="4370722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7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02576" y="3650214"/>
            <a:ext cx="323122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502576" y="2916353"/>
            <a:ext cx="32312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2776" y="2284283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24" name="PA_文本框 2"/>
          <p:cNvSpPr txBox="1"/>
          <p:nvPr>
            <p:custDataLst>
              <p:tags r:id="rId1"/>
            </p:custDataLst>
          </p:nvPr>
        </p:nvSpPr>
        <p:spPr>
          <a:xfrm>
            <a:off x="414970" y="1726033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13138" y="2015098"/>
            <a:ext cx="5582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2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64610" y="3613886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36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472678"/>
            <a:ext cx="750108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汇报完毕 谢谢观看</a:t>
            </a:r>
            <a:endParaRPr lang="en-US" sz="60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117533" y="4502060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B757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02425" y="4527430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">
            <a:extLst>
              <a:ext uri="{FF2B5EF4-FFF2-40B4-BE49-F238E27FC236}">
                <a16:creationId xmlns:a16="http://schemas.microsoft.com/office/drawing/2014/main" id="{E7A650F4-0348-451A-8F1D-EF6F29AD3E5A}"/>
              </a:ext>
            </a:extLst>
          </p:cNvPr>
          <p:cNvSpPr/>
          <p:nvPr/>
        </p:nvSpPr>
        <p:spPr>
          <a:xfrm>
            <a:off x="6222343" y="2429222"/>
            <a:ext cx="2408274" cy="3277773"/>
          </a:xfrm>
          <a:prstGeom prst="round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任意多边形: 形状 2">
            <a:extLst>
              <a:ext uri="{FF2B5EF4-FFF2-40B4-BE49-F238E27FC236}">
                <a16:creationId xmlns:a16="http://schemas.microsoft.com/office/drawing/2014/main" id="{9853B4CF-C1E1-4905-810F-65558A4B846A}"/>
              </a:ext>
            </a:extLst>
          </p:cNvPr>
          <p:cNvSpPr/>
          <p:nvPr/>
        </p:nvSpPr>
        <p:spPr>
          <a:xfrm>
            <a:off x="8883295" y="2429222"/>
            <a:ext cx="2408274" cy="3277773"/>
          </a:xfrm>
          <a:prstGeom prst="roundRect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3">
            <a:extLst>
              <a:ext uri="{FF2B5EF4-FFF2-40B4-BE49-F238E27FC236}">
                <a16:creationId xmlns:a16="http://schemas.microsoft.com/office/drawing/2014/main" id="{C9474D71-CCDE-49B2-8E0E-D59CEAECEB90}"/>
              </a:ext>
            </a:extLst>
          </p:cNvPr>
          <p:cNvSpPr/>
          <p:nvPr/>
        </p:nvSpPr>
        <p:spPr>
          <a:xfrm>
            <a:off x="900434" y="2429222"/>
            <a:ext cx="2408274" cy="3277773"/>
          </a:xfrm>
          <a:prstGeom prst="roundRect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任意多边形: 形状 4">
            <a:extLst>
              <a:ext uri="{FF2B5EF4-FFF2-40B4-BE49-F238E27FC236}">
                <a16:creationId xmlns:a16="http://schemas.microsoft.com/office/drawing/2014/main" id="{18797A88-C698-4E80-A9E2-5D1299736898}"/>
              </a:ext>
            </a:extLst>
          </p:cNvPr>
          <p:cNvSpPr/>
          <p:nvPr/>
        </p:nvSpPr>
        <p:spPr>
          <a:xfrm>
            <a:off x="3561388" y="2429222"/>
            <a:ext cx="2408274" cy="3277773"/>
          </a:xfrm>
          <a:prstGeom prst="roundRect">
            <a:avLst/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BA3C27-3358-45B7-AC66-8ED1E6496CEC}"/>
              </a:ext>
            </a:extLst>
          </p:cNvPr>
          <p:cNvSpPr txBox="1"/>
          <p:nvPr/>
        </p:nvSpPr>
        <p:spPr>
          <a:xfrm>
            <a:off x="7128963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9C22D87-76D0-4286-857F-FA8BCE1D6247}"/>
              </a:ext>
            </a:extLst>
          </p:cNvPr>
          <p:cNvCxnSpPr/>
          <p:nvPr/>
        </p:nvCxnSpPr>
        <p:spPr>
          <a:xfrm>
            <a:off x="7139982" y="4985452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0765B60-5FC2-4ED6-B9FB-CB87E3BCFF32}"/>
              </a:ext>
            </a:extLst>
          </p:cNvPr>
          <p:cNvSpPr txBox="1"/>
          <p:nvPr/>
        </p:nvSpPr>
        <p:spPr>
          <a:xfrm>
            <a:off x="9771568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DDEABD8-E73A-4630-818E-556370643E84}"/>
              </a:ext>
            </a:extLst>
          </p:cNvPr>
          <p:cNvCxnSpPr/>
          <p:nvPr/>
        </p:nvCxnSpPr>
        <p:spPr>
          <a:xfrm>
            <a:off x="9811830" y="4985452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98822668-E0F7-4E49-BE05-8486B4CDFBB0}"/>
              </a:ext>
            </a:extLst>
          </p:cNvPr>
          <p:cNvSpPr txBox="1"/>
          <p:nvPr/>
        </p:nvSpPr>
        <p:spPr>
          <a:xfrm>
            <a:off x="1816680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A199BAD-E170-4D5C-8A33-E31D64936CD5}"/>
              </a:ext>
            </a:extLst>
          </p:cNvPr>
          <p:cNvCxnSpPr/>
          <p:nvPr/>
        </p:nvCxnSpPr>
        <p:spPr>
          <a:xfrm>
            <a:off x="1819343" y="4985452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927B8CF-1B48-4030-A302-70FD8C3A60E3}"/>
              </a:ext>
            </a:extLst>
          </p:cNvPr>
          <p:cNvSpPr txBox="1"/>
          <p:nvPr/>
        </p:nvSpPr>
        <p:spPr>
          <a:xfrm>
            <a:off x="4430412" y="3117001"/>
            <a:ext cx="627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C0AA8F7-88CF-409B-86B3-09CB32E27E4D}"/>
              </a:ext>
            </a:extLst>
          </p:cNvPr>
          <p:cNvCxnSpPr/>
          <p:nvPr/>
        </p:nvCxnSpPr>
        <p:spPr>
          <a:xfrm>
            <a:off x="4470674" y="4985452"/>
            <a:ext cx="5635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39F96C41-505F-436D-8C10-A3B1E1034515}"/>
              </a:ext>
            </a:extLst>
          </p:cNvPr>
          <p:cNvSpPr/>
          <p:nvPr/>
        </p:nvSpPr>
        <p:spPr>
          <a:xfrm>
            <a:off x="6589875" y="3792709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C99EEBF-A0AF-4C3F-8B27-0CD6A392B787}"/>
              </a:ext>
            </a:extLst>
          </p:cNvPr>
          <p:cNvSpPr/>
          <p:nvPr/>
        </p:nvSpPr>
        <p:spPr>
          <a:xfrm>
            <a:off x="6578966" y="4346861"/>
            <a:ext cx="1745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 conditions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CE0F4B5-12A7-4F61-BE42-9AE373E96261}"/>
              </a:ext>
            </a:extLst>
          </p:cNvPr>
          <p:cNvSpPr/>
          <p:nvPr/>
        </p:nvSpPr>
        <p:spPr>
          <a:xfrm>
            <a:off x="9250350" y="3792709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目标计划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4223DD2-0F86-48F6-8CE1-08A0BE33866B}"/>
              </a:ext>
            </a:extLst>
          </p:cNvPr>
          <p:cNvSpPr/>
          <p:nvPr/>
        </p:nvSpPr>
        <p:spPr>
          <a:xfrm>
            <a:off x="9596050" y="4346861"/>
            <a:ext cx="1032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plan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4630E41-6E7A-4301-B128-D904F311B817}"/>
              </a:ext>
            </a:extLst>
          </p:cNvPr>
          <p:cNvSpPr/>
          <p:nvPr/>
        </p:nvSpPr>
        <p:spPr>
          <a:xfrm>
            <a:off x="1259287" y="3792708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0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内容回顾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D1B1752-9104-49AE-8519-3892F8D1FE6D}"/>
              </a:ext>
            </a:extLst>
          </p:cNvPr>
          <p:cNvSpPr/>
          <p:nvPr/>
        </p:nvSpPr>
        <p:spPr>
          <a:xfrm>
            <a:off x="1352194" y="4346860"/>
            <a:ext cx="1537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E41E824-8973-4F9F-92AD-77C3CF315AFA}"/>
              </a:ext>
            </a:extLst>
          </p:cNvPr>
          <p:cNvSpPr/>
          <p:nvPr/>
        </p:nvSpPr>
        <p:spPr>
          <a:xfrm>
            <a:off x="3890893" y="3792708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0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难点分析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FD96980-B46D-43F2-8640-EC3372B94E98}"/>
              </a:ext>
            </a:extLst>
          </p:cNvPr>
          <p:cNvSpPr/>
          <p:nvPr/>
        </p:nvSpPr>
        <p:spPr>
          <a:xfrm>
            <a:off x="3961325" y="4346860"/>
            <a:ext cx="1582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difficulties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077001" y="746522"/>
            <a:ext cx="2037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铭宋简-W8" pitchFamily="2" charset="0"/>
                <a:ea typeface="腾祥铭宋简-W8" pitchFamily="2" charset="0"/>
              </a:rPr>
              <a:t>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384109" y="1607973"/>
            <a:ext cx="1474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 defTabSz="609585">
              <a:defRPr/>
            </a:pPr>
            <a:r>
              <a:rPr kumimoji="1" lang="en-US" altLang="zh-CN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</a:t>
            </a:r>
            <a:endParaRPr kumimoji="1" lang="zh-CN" altLang="en-US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8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3114" y="314361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45" y="364322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5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1805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133568" y="453139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B757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9474" y="4556764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43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3542" y="1547019"/>
            <a:ext cx="3609474" cy="4302493"/>
          </a:xfrm>
          <a:prstGeom prst="rect">
            <a:avLst/>
          </a:prstGeom>
          <a:blipFill>
            <a:blip r:embed="rId3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645" y="2321003"/>
            <a:ext cx="2367816" cy="2807463"/>
          </a:xfrm>
          <a:prstGeom prst="rect">
            <a:avLst/>
          </a:prstGeom>
          <a:solidFill>
            <a:srgbClr val="A5AFA7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82722" y="299871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1328850" y="3342867"/>
            <a:ext cx="16794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98960" y="3911810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798960" y="3177949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06525" y="2627875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A7A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2" name="PA_文本框 2"/>
          <p:cNvSpPr txBox="1"/>
          <p:nvPr>
            <p:custDataLst>
              <p:tags r:id="rId1"/>
            </p:custDataLst>
          </p:nvPr>
        </p:nvSpPr>
        <p:spPr>
          <a:xfrm>
            <a:off x="6687953" y="2060000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355448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  <p:sp>
        <p:nvSpPr>
          <p:cNvPr id="21" name="菱形 20"/>
          <p:cNvSpPr/>
          <p:nvPr/>
        </p:nvSpPr>
        <p:spPr>
          <a:xfrm>
            <a:off x="5238558" y="2016145"/>
            <a:ext cx="1173018" cy="1173018"/>
          </a:xfrm>
          <a:prstGeom prst="diamond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5908195" y="2669823"/>
            <a:ext cx="1173018" cy="1173018"/>
          </a:xfrm>
          <a:prstGeom prst="diamond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5247794" y="3344284"/>
            <a:ext cx="1173018" cy="1173018"/>
          </a:xfrm>
          <a:prstGeom prst="diamond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5917431" y="4009714"/>
            <a:ext cx="1173018" cy="1173018"/>
          </a:xfrm>
          <a:prstGeom prst="diamond">
            <a:avLst/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5257030" y="4684175"/>
            <a:ext cx="1173018" cy="1173018"/>
          </a:xfrm>
          <a:prstGeom prst="diamond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7516388" y="283869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7516388" y="3101920"/>
            <a:ext cx="34948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7516388" y="424424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7516388" y="4507473"/>
            <a:ext cx="34948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3791758" y="212959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1297938" y="2392824"/>
            <a:ext cx="34948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3791758" y="353514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1297938" y="3798377"/>
            <a:ext cx="34948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3791758" y="495770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1297938" y="5220939"/>
            <a:ext cx="34948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Freeform 153"/>
          <p:cNvSpPr>
            <a:spLocks/>
          </p:cNvSpPr>
          <p:nvPr/>
        </p:nvSpPr>
        <p:spPr bwMode="auto">
          <a:xfrm>
            <a:off x="6308703" y="3049567"/>
            <a:ext cx="417134" cy="446066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8" y="3"/>
              </a:cxn>
              <a:cxn ang="0">
                <a:pos x="55" y="0"/>
              </a:cxn>
              <a:cxn ang="0">
                <a:pos x="51" y="3"/>
              </a:cxn>
              <a:cxn ang="0">
                <a:pos x="51" y="7"/>
              </a:cxn>
              <a:cxn ang="0">
                <a:pos x="0" y="61"/>
              </a:cxn>
              <a:cxn ang="0">
                <a:pos x="0" y="65"/>
              </a:cxn>
              <a:cxn ang="0">
                <a:pos x="1" y="65"/>
              </a:cxn>
              <a:cxn ang="0">
                <a:pos x="18" y="50"/>
              </a:cxn>
              <a:cxn ang="0">
                <a:pos x="36" y="65"/>
              </a:cxn>
              <a:cxn ang="0">
                <a:pos x="37" y="65"/>
              </a:cxn>
              <a:cxn ang="0">
                <a:pos x="51" y="51"/>
              </a:cxn>
              <a:cxn ang="0">
                <a:pos x="51" y="90"/>
              </a:cxn>
              <a:cxn ang="0">
                <a:pos x="40" y="108"/>
              </a:cxn>
              <a:cxn ang="0">
                <a:pos x="29" y="98"/>
              </a:cxn>
              <a:cxn ang="0">
                <a:pos x="26" y="94"/>
              </a:cxn>
              <a:cxn ang="0">
                <a:pos x="22" y="98"/>
              </a:cxn>
              <a:cxn ang="0">
                <a:pos x="40" y="116"/>
              </a:cxn>
              <a:cxn ang="0">
                <a:pos x="58" y="90"/>
              </a:cxn>
              <a:cxn ang="0">
                <a:pos x="58" y="51"/>
              </a:cxn>
              <a:cxn ang="0">
                <a:pos x="73" y="65"/>
              </a:cxn>
              <a:cxn ang="0">
                <a:pos x="73" y="65"/>
              </a:cxn>
              <a:cxn ang="0">
                <a:pos x="91" y="50"/>
              </a:cxn>
              <a:cxn ang="0">
                <a:pos x="109" y="65"/>
              </a:cxn>
              <a:cxn ang="0">
                <a:pos x="109" y="65"/>
              </a:cxn>
              <a:cxn ang="0">
                <a:pos x="109" y="61"/>
              </a:cxn>
              <a:cxn ang="0">
                <a:pos x="58" y="7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51"/>
          <p:cNvGrpSpPr/>
          <p:nvPr/>
        </p:nvGrpSpPr>
        <p:grpSpPr>
          <a:xfrm>
            <a:off x="5607557" y="2392825"/>
            <a:ext cx="440349" cy="380840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3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178"/>
          <p:cNvSpPr>
            <a:spLocks noEditPoints="1"/>
          </p:cNvSpPr>
          <p:nvPr/>
        </p:nvSpPr>
        <p:spPr bwMode="auto">
          <a:xfrm>
            <a:off x="5619749" y="3722177"/>
            <a:ext cx="407816" cy="407814"/>
          </a:xfrm>
          <a:custGeom>
            <a:avLst/>
            <a:gdLst/>
            <a:ahLst/>
            <a:cxnLst>
              <a:cxn ang="0">
                <a:pos x="149" y="116"/>
              </a:cxn>
              <a:cxn ang="0">
                <a:pos x="149" y="81"/>
              </a:cxn>
              <a:cxn ang="0">
                <a:pos x="103" y="81"/>
              </a:cxn>
              <a:cxn ang="0">
                <a:pos x="103" y="70"/>
              </a:cxn>
              <a:cxn ang="0">
                <a:pos x="138" y="70"/>
              </a:cxn>
              <a:cxn ang="0">
                <a:pos x="138" y="0"/>
              </a:cxn>
              <a:cxn ang="0">
                <a:pos x="57" y="0"/>
              </a:cxn>
              <a:cxn ang="0">
                <a:pos x="57" y="70"/>
              </a:cxn>
              <a:cxn ang="0">
                <a:pos x="92" y="70"/>
              </a:cxn>
              <a:cxn ang="0">
                <a:pos x="92" y="81"/>
              </a:cxn>
              <a:cxn ang="0">
                <a:pos x="35" y="81"/>
              </a:cxn>
              <a:cxn ang="0">
                <a:pos x="35" y="116"/>
              </a:cxn>
              <a:cxn ang="0">
                <a:pos x="0" y="116"/>
              </a:cxn>
              <a:cxn ang="0">
                <a:pos x="0" y="184"/>
              </a:cxn>
              <a:cxn ang="0">
                <a:pos x="81" y="184"/>
              </a:cxn>
              <a:cxn ang="0">
                <a:pos x="81" y="116"/>
              </a:cxn>
              <a:cxn ang="0">
                <a:pos x="46" y="116"/>
              </a:cxn>
              <a:cxn ang="0">
                <a:pos x="46" y="92"/>
              </a:cxn>
              <a:cxn ang="0">
                <a:pos x="138" y="92"/>
              </a:cxn>
              <a:cxn ang="0">
                <a:pos x="138" y="116"/>
              </a:cxn>
              <a:cxn ang="0">
                <a:pos x="103" y="116"/>
              </a:cxn>
              <a:cxn ang="0">
                <a:pos x="103" y="184"/>
              </a:cxn>
              <a:cxn ang="0">
                <a:pos x="184" y="184"/>
              </a:cxn>
              <a:cxn ang="0">
                <a:pos x="184" y="116"/>
              </a:cxn>
              <a:cxn ang="0">
                <a:pos x="149" y="116"/>
              </a:cxn>
              <a:cxn ang="0">
                <a:pos x="70" y="127"/>
              </a:cxn>
              <a:cxn ang="0">
                <a:pos x="70" y="138"/>
              </a:cxn>
              <a:cxn ang="0">
                <a:pos x="11" y="138"/>
              </a:cxn>
              <a:cxn ang="0">
                <a:pos x="11" y="127"/>
              </a:cxn>
              <a:cxn ang="0">
                <a:pos x="70" y="127"/>
              </a:cxn>
              <a:cxn ang="0">
                <a:pos x="70" y="23"/>
              </a:cxn>
              <a:cxn ang="0">
                <a:pos x="70" y="11"/>
              </a:cxn>
              <a:cxn ang="0">
                <a:pos x="127" y="11"/>
              </a:cxn>
              <a:cxn ang="0">
                <a:pos x="127" y="23"/>
              </a:cxn>
              <a:cxn ang="0">
                <a:pos x="70" y="23"/>
              </a:cxn>
              <a:cxn ang="0">
                <a:pos x="173" y="138"/>
              </a:cxn>
              <a:cxn ang="0">
                <a:pos x="116" y="138"/>
              </a:cxn>
              <a:cxn ang="0">
                <a:pos x="116" y="127"/>
              </a:cxn>
              <a:cxn ang="0">
                <a:pos x="173" y="127"/>
              </a:cxn>
              <a:cxn ang="0">
                <a:pos x="173" y="138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Group 58"/>
          <p:cNvGrpSpPr/>
          <p:nvPr/>
        </p:nvGrpSpPr>
        <p:grpSpPr>
          <a:xfrm>
            <a:off x="6308703" y="4352375"/>
            <a:ext cx="363174" cy="534191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43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142"/>
          <p:cNvGrpSpPr/>
          <p:nvPr/>
        </p:nvGrpSpPr>
        <p:grpSpPr>
          <a:xfrm>
            <a:off x="5600191" y="5073994"/>
            <a:ext cx="468224" cy="412100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50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943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39437" y="1495158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5422736" y="927283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  <p:sp>
        <p:nvSpPr>
          <p:cNvPr id="52" name="矩形 51"/>
          <p:cNvSpPr/>
          <p:nvPr/>
        </p:nvSpPr>
        <p:spPr>
          <a:xfrm>
            <a:off x="-1" y="0"/>
            <a:ext cx="4716380" cy="6858000"/>
          </a:xfrm>
          <a:prstGeom prst="rect">
            <a:avLst/>
          </a:prstGeom>
          <a:blipFill>
            <a:blip r:embed="rId3"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463040" y="3792354"/>
            <a:ext cx="10530038" cy="2310063"/>
          </a:xfrm>
          <a:prstGeom prst="rect">
            <a:avLst/>
          </a:prstGeom>
          <a:solidFill>
            <a:srgbClr val="A5AFA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 flipH="1">
            <a:off x="22087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 flipH="1">
            <a:off x="22087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 flipH="1">
            <a:off x="56808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 flipH="1">
            <a:off x="56808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 flipH="1">
            <a:off x="9059584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 flipH="1">
            <a:off x="9059584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5558858" y="1928775"/>
            <a:ext cx="568787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71416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2" y="0"/>
            <a:ext cx="7568057" cy="6308370"/>
          </a:xfrm>
          <a:custGeom>
            <a:avLst/>
            <a:gdLst>
              <a:gd name="connsiteX0" fmla="*/ 0 w 7568057"/>
              <a:gd name="connsiteY0" fmla="*/ 0 h 6308370"/>
              <a:gd name="connsiteX1" fmla="*/ 7533037 w 7568057"/>
              <a:gd name="connsiteY1" fmla="*/ 0 h 6308370"/>
              <a:gd name="connsiteX2" fmla="*/ 7526561 w 7568057"/>
              <a:gd name="connsiteY2" fmla="*/ 73900 h 6308370"/>
              <a:gd name="connsiteX3" fmla="*/ 7350099 w 7568057"/>
              <a:gd name="connsiteY3" fmla="*/ 1338227 h 6308370"/>
              <a:gd name="connsiteX4" fmla="*/ 3683347 w 7568057"/>
              <a:gd name="connsiteY4" fmla="*/ 2865166 h 6308370"/>
              <a:gd name="connsiteX5" fmla="*/ 3428842 w 7568057"/>
              <a:gd name="connsiteY5" fmla="*/ 4793473 h 6308370"/>
              <a:gd name="connsiteX6" fmla="*/ 60357 w 7568057"/>
              <a:gd name="connsiteY6" fmla="*/ 6228903 h 6308370"/>
              <a:gd name="connsiteX7" fmla="*/ 0 w 7568057"/>
              <a:gd name="connsiteY7" fmla="*/ 6308370 h 6308370"/>
              <a:gd name="connsiteX8" fmla="*/ 0 w 7568057"/>
              <a:gd name="connsiteY8" fmla="*/ 0 h 630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8057" h="6308370">
                <a:moveTo>
                  <a:pt x="0" y="0"/>
                </a:moveTo>
                <a:lnTo>
                  <a:pt x="7533037" y="0"/>
                </a:lnTo>
                <a:lnTo>
                  <a:pt x="7526561" y="73900"/>
                </a:lnTo>
                <a:cubicBezTo>
                  <a:pt x="7512845" y="500455"/>
                  <a:pt x="7709468" y="934678"/>
                  <a:pt x="7350099" y="1338227"/>
                </a:cubicBezTo>
                <a:cubicBezTo>
                  <a:pt x="6775106" y="1983904"/>
                  <a:pt x="4264623" y="2286383"/>
                  <a:pt x="3683347" y="2865166"/>
                </a:cubicBezTo>
                <a:cubicBezTo>
                  <a:pt x="3102071" y="3443948"/>
                  <a:pt x="4032113" y="4115804"/>
                  <a:pt x="3428842" y="4793473"/>
                </a:cubicBezTo>
                <a:cubicBezTo>
                  <a:pt x="2957539" y="5322903"/>
                  <a:pt x="761221" y="5416526"/>
                  <a:pt x="60357" y="6228903"/>
                </a:cubicBezTo>
                <a:lnTo>
                  <a:pt x="0" y="6308370"/>
                </a:lnTo>
                <a:lnTo>
                  <a:pt x="0" y="0"/>
                </a:lnTo>
                <a:close/>
              </a:path>
            </a:pathLst>
          </a:cu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486538" y="0"/>
            <a:ext cx="4705463" cy="6858000"/>
          </a:xfrm>
          <a:custGeom>
            <a:avLst/>
            <a:gdLst>
              <a:gd name="connsiteX0" fmla="*/ 4705461 w 4705463"/>
              <a:gd name="connsiteY0" fmla="*/ 0 h 6858000"/>
              <a:gd name="connsiteX1" fmla="*/ 4705463 w 4705463"/>
              <a:gd name="connsiteY1" fmla="*/ 0 h 6858000"/>
              <a:gd name="connsiteX2" fmla="*/ 4705463 w 4705463"/>
              <a:gd name="connsiteY2" fmla="*/ 6858000 h 6858000"/>
              <a:gd name="connsiteX3" fmla="*/ 335397 w 4705463"/>
              <a:gd name="connsiteY3" fmla="*/ 6858000 h 6858000"/>
              <a:gd name="connsiteX4" fmla="*/ 352079 w 4705463"/>
              <a:gd name="connsiteY4" fmla="*/ 6731324 h 6858000"/>
              <a:gd name="connsiteX5" fmla="*/ 14378 w 4705463"/>
              <a:gd name="connsiteY5" fmla="*/ 5316995 h 6858000"/>
              <a:gd name="connsiteX6" fmla="*/ 1192639 w 4705463"/>
              <a:gd name="connsiteY6" fmla="*/ 3851133 h 6858000"/>
              <a:gd name="connsiteX7" fmla="*/ 1588536 w 4705463"/>
              <a:gd name="connsiteY7" fmla="*/ 1957728 h 6858000"/>
              <a:gd name="connsiteX8" fmla="*/ 4490496 w 4705463"/>
              <a:gd name="connsiteY8" fmla="*/ 62901 h 6858000"/>
              <a:gd name="connsiteX9" fmla="*/ 4705461 w 4705463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05463" h="6858000">
                <a:moveTo>
                  <a:pt x="4705461" y="0"/>
                </a:moveTo>
                <a:lnTo>
                  <a:pt x="4705463" y="0"/>
                </a:lnTo>
                <a:lnTo>
                  <a:pt x="4705463" y="6858000"/>
                </a:lnTo>
                <a:lnTo>
                  <a:pt x="335397" y="6858000"/>
                </a:lnTo>
                <a:lnTo>
                  <a:pt x="352079" y="6731324"/>
                </a:lnTo>
                <a:cubicBezTo>
                  <a:pt x="388857" y="6156199"/>
                  <a:pt x="-87738" y="5834519"/>
                  <a:pt x="14378" y="5316995"/>
                </a:cubicBezTo>
                <a:cubicBezTo>
                  <a:pt x="140060" y="4680043"/>
                  <a:pt x="837590" y="4444458"/>
                  <a:pt x="1192639" y="3851133"/>
                </a:cubicBezTo>
                <a:cubicBezTo>
                  <a:pt x="1547689" y="3257808"/>
                  <a:pt x="1268050" y="2597588"/>
                  <a:pt x="1588536" y="1957728"/>
                </a:cubicBezTo>
                <a:cubicBezTo>
                  <a:pt x="1848931" y="1437841"/>
                  <a:pt x="2949391" y="555067"/>
                  <a:pt x="4490496" y="62901"/>
                </a:cubicBezTo>
                <a:lnTo>
                  <a:pt x="4705461" y="0"/>
                </a:lnTo>
                <a:close/>
              </a:path>
            </a:pathLst>
          </a:cu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2" y="0"/>
            <a:ext cx="12192001" cy="6858000"/>
          </a:xfrm>
          <a:custGeom>
            <a:avLst/>
            <a:gdLst>
              <a:gd name="connsiteX0" fmla="*/ 0 w 11474591"/>
              <a:gd name="connsiteY0" fmla="*/ 0 h 6858000"/>
              <a:gd name="connsiteX1" fmla="*/ 4384816 w 11474591"/>
              <a:gd name="connsiteY1" fmla="*/ 0 h 6858000"/>
              <a:gd name="connsiteX2" fmla="*/ 4390911 w 11474591"/>
              <a:gd name="connsiteY2" fmla="*/ 73900 h 6858000"/>
              <a:gd name="connsiteX3" fmla="*/ 4556990 w 11474591"/>
              <a:gd name="connsiteY3" fmla="*/ 1338227 h 6858000"/>
              <a:gd name="connsiteX4" fmla="*/ 8007980 w 11474591"/>
              <a:gd name="connsiteY4" fmla="*/ 2865166 h 6858000"/>
              <a:gd name="connsiteX5" fmla="*/ 8247509 w 11474591"/>
              <a:gd name="connsiteY5" fmla="*/ 4793473 h 6858000"/>
              <a:gd name="connsiteX6" fmla="*/ 11417784 w 11474591"/>
              <a:gd name="connsiteY6" fmla="*/ 6228903 h 6858000"/>
              <a:gd name="connsiteX7" fmla="*/ 11474591 w 11474591"/>
              <a:gd name="connsiteY7" fmla="*/ 6308372 h 6858000"/>
              <a:gd name="connsiteX8" fmla="*/ 11474591 w 11474591"/>
              <a:gd name="connsiteY8" fmla="*/ 6858000 h 6858000"/>
              <a:gd name="connsiteX9" fmla="*/ 4112918 w 11474591"/>
              <a:gd name="connsiteY9" fmla="*/ 6858000 h 6858000"/>
              <a:gd name="connsiteX10" fmla="*/ 4097218 w 11474591"/>
              <a:gd name="connsiteY10" fmla="*/ 6731324 h 6858000"/>
              <a:gd name="connsiteX11" fmla="*/ 4415047 w 11474591"/>
              <a:gd name="connsiteY11" fmla="*/ 5316995 h 6858000"/>
              <a:gd name="connsiteX12" fmla="*/ 3306118 w 11474591"/>
              <a:gd name="connsiteY12" fmla="*/ 3851133 h 6858000"/>
              <a:gd name="connsiteX13" fmla="*/ 2933517 w 11474591"/>
              <a:gd name="connsiteY13" fmla="*/ 1957728 h 6858000"/>
              <a:gd name="connsiteX14" fmla="*/ 202316 w 11474591"/>
              <a:gd name="connsiteY14" fmla="*/ 629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74591" h="6858000">
                <a:moveTo>
                  <a:pt x="0" y="0"/>
                </a:moveTo>
                <a:lnTo>
                  <a:pt x="4384816" y="0"/>
                </a:lnTo>
                <a:lnTo>
                  <a:pt x="4390911" y="73900"/>
                </a:lnTo>
                <a:cubicBezTo>
                  <a:pt x="4403820" y="500455"/>
                  <a:pt x="4218767" y="934678"/>
                  <a:pt x="4556990" y="1338227"/>
                </a:cubicBezTo>
                <a:cubicBezTo>
                  <a:pt x="5098149" y="1983904"/>
                  <a:pt x="7460908" y="2286383"/>
                  <a:pt x="8007980" y="2865166"/>
                </a:cubicBezTo>
                <a:cubicBezTo>
                  <a:pt x="8555052" y="3443948"/>
                  <a:pt x="7679737" y="4115804"/>
                  <a:pt x="8247509" y="4793473"/>
                </a:cubicBezTo>
                <a:cubicBezTo>
                  <a:pt x="8691080" y="5322903"/>
                  <a:pt x="10758160" y="5416526"/>
                  <a:pt x="11417784" y="6228903"/>
                </a:cubicBezTo>
                <a:lnTo>
                  <a:pt x="11474591" y="6308372"/>
                </a:lnTo>
                <a:lnTo>
                  <a:pt x="11474591" y="6858000"/>
                </a:lnTo>
                <a:lnTo>
                  <a:pt x="4112918" y="6858000"/>
                </a:lnTo>
                <a:lnTo>
                  <a:pt x="4097218" y="6731324"/>
                </a:lnTo>
                <a:cubicBezTo>
                  <a:pt x="4062604" y="6156199"/>
                  <a:pt x="4511155" y="5834519"/>
                  <a:pt x="4415047" y="5316995"/>
                </a:cubicBezTo>
                <a:cubicBezTo>
                  <a:pt x="4296761" y="4680043"/>
                  <a:pt x="3640275" y="4444458"/>
                  <a:pt x="3306118" y="3851133"/>
                </a:cubicBezTo>
                <a:cubicBezTo>
                  <a:pt x="2971960" y="3257808"/>
                  <a:pt x="3235145" y="2597588"/>
                  <a:pt x="2933517" y="1957728"/>
                </a:cubicBezTo>
                <a:cubicBezTo>
                  <a:pt x="2688444" y="1437841"/>
                  <a:pt x="1652738" y="555067"/>
                  <a:pt x="202316" y="62901"/>
                </a:cubicBezTo>
                <a:close/>
              </a:path>
            </a:pathLst>
          </a:cu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1166940" y="0"/>
            <a:ext cx="5631790" cy="6858000"/>
          </a:xfrm>
          <a:custGeom>
            <a:avLst/>
            <a:gdLst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39900 w 4800600"/>
              <a:gd name="connsiteY2" fmla="*/ 17526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292100 w 4800600"/>
              <a:gd name="connsiteY1" fmla="*/ 9144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0600"/>
              <a:gd name="connsiteY0" fmla="*/ 0 h 6845300"/>
              <a:gd name="connsiteX1" fmla="*/ 381000 w 4800600"/>
              <a:gd name="connsiteY1" fmla="*/ 1066800 h 6845300"/>
              <a:gd name="connsiteX2" fmla="*/ 1714500 w 4800600"/>
              <a:gd name="connsiteY2" fmla="*/ 1905000 h 6845300"/>
              <a:gd name="connsiteX3" fmla="*/ 2298700 w 4800600"/>
              <a:gd name="connsiteY3" fmla="*/ 4000500 h 6845300"/>
              <a:gd name="connsiteX4" fmla="*/ 4800600 w 4800600"/>
              <a:gd name="connsiteY4" fmla="*/ 6845300 h 6845300"/>
              <a:gd name="connsiteX0" fmla="*/ 0 w 4808393"/>
              <a:gd name="connsiteY0" fmla="*/ 0 h 6845300"/>
              <a:gd name="connsiteX1" fmla="*/ 381000 w 4808393"/>
              <a:gd name="connsiteY1" fmla="*/ 1066800 h 6845300"/>
              <a:gd name="connsiteX2" fmla="*/ 1714500 w 4808393"/>
              <a:gd name="connsiteY2" fmla="*/ 1905000 h 6845300"/>
              <a:gd name="connsiteX3" fmla="*/ 2298700 w 4808393"/>
              <a:gd name="connsiteY3" fmla="*/ 4000500 h 6845300"/>
              <a:gd name="connsiteX4" fmla="*/ 4800600 w 4808393"/>
              <a:gd name="connsiteY4" fmla="*/ 6845300 h 6845300"/>
              <a:gd name="connsiteX0" fmla="*/ 0 w 4807642"/>
              <a:gd name="connsiteY0" fmla="*/ 0 h 6845300"/>
              <a:gd name="connsiteX1" fmla="*/ 381000 w 4807642"/>
              <a:gd name="connsiteY1" fmla="*/ 1066800 h 6845300"/>
              <a:gd name="connsiteX2" fmla="*/ 1714500 w 4807642"/>
              <a:gd name="connsiteY2" fmla="*/ 1905000 h 6845300"/>
              <a:gd name="connsiteX3" fmla="*/ 2298700 w 4807642"/>
              <a:gd name="connsiteY3" fmla="*/ 4000500 h 6845300"/>
              <a:gd name="connsiteX4" fmla="*/ 4800600 w 4807642"/>
              <a:gd name="connsiteY4" fmla="*/ 6845300 h 68453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381000 w 5403190"/>
              <a:gd name="connsiteY1" fmla="*/ 1066800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403190"/>
              <a:gd name="connsiteY0" fmla="*/ 0 h 6743700"/>
              <a:gd name="connsiteX1" fmla="*/ 279400 w 5403190"/>
              <a:gd name="connsiteY1" fmla="*/ 1129241 h 6743700"/>
              <a:gd name="connsiteX2" fmla="*/ 1714500 w 5403190"/>
              <a:gd name="connsiteY2" fmla="*/ 1905000 h 6743700"/>
              <a:gd name="connsiteX3" fmla="*/ 2298700 w 5403190"/>
              <a:gd name="connsiteY3" fmla="*/ 4000500 h 6743700"/>
              <a:gd name="connsiteX4" fmla="*/ 5397500 w 5403190"/>
              <a:gd name="connsiteY4" fmla="*/ 6743700 h 6743700"/>
              <a:gd name="connsiteX0" fmla="*/ 0 w 5631790"/>
              <a:gd name="connsiteY0" fmla="*/ 0 h 6706235"/>
              <a:gd name="connsiteX1" fmla="*/ 508000 w 5631790"/>
              <a:gd name="connsiteY1" fmla="*/ 1091776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  <a:gd name="connsiteX0" fmla="*/ 0 w 5631790"/>
              <a:gd name="connsiteY0" fmla="*/ 0 h 6706235"/>
              <a:gd name="connsiteX1" fmla="*/ 431800 w 5631790"/>
              <a:gd name="connsiteY1" fmla="*/ 1054311 h 6706235"/>
              <a:gd name="connsiteX2" fmla="*/ 1943100 w 5631790"/>
              <a:gd name="connsiteY2" fmla="*/ 1867535 h 6706235"/>
              <a:gd name="connsiteX3" fmla="*/ 2527300 w 5631790"/>
              <a:gd name="connsiteY3" fmla="*/ 3963035 h 6706235"/>
              <a:gd name="connsiteX4" fmla="*/ 5626100 w 5631790"/>
              <a:gd name="connsiteY4" fmla="*/ 6706235 h 670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1790" h="6706235">
                <a:moveTo>
                  <a:pt x="0" y="0"/>
                </a:moveTo>
                <a:cubicBezTo>
                  <a:pt x="8467" y="762000"/>
                  <a:pt x="120650" y="830473"/>
                  <a:pt x="431800" y="1054311"/>
                </a:cubicBezTo>
                <a:cubicBezTo>
                  <a:pt x="742950" y="1278149"/>
                  <a:pt x="1593850" y="1382748"/>
                  <a:pt x="1943100" y="1867535"/>
                </a:cubicBezTo>
                <a:cubicBezTo>
                  <a:pt x="2292350" y="2352322"/>
                  <a:pt x="1913467" y="3156585"/>
                  <a:pt x="2527300" y="3963035"/>
                </a:cubicBezTo>
                <a:cubicBezTo>
                  <a:pt x="3141133" y="4769485"/>
                  <a:pt x="5770033" y="4399068"/>
                  <a:pt x="5626100" y="6706235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6433" y="1202267"/>
            <a:ext cx="9999133" cy="443653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图文框 32"/>
          <p:cNvSpPr/>
          <p:nvPr/>
        </p:nvSpPr>
        <p:spPr>
          <a:xfrm>
            <a:off x="1096433" y="1202267"/>
            <a:ext cx="9999133" cy="4436533"/>
          </a:xfrm>
          <a:prstGeom prst="frame">
            <a:avLst>
              <a:gd name="adj1" fmla="val 4866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63114" y="3153245"/>
            <a:ext cx="427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80645" y="3652850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0" name="PA_文本框 2"/>
          <p:cNvSpPr txBox="1"/>
          <p:nvPr>
            <p:custDataLst>
              <p:tags r:id="rId1"/>
            </p:custDataLst>
          </p:nvPr>
        </p:nvSpPr>
        <p:spPr>
          <a:xfrm>
            <a:off x="2359079" y="2127685"/>
            <a:ext cx="7501083" cy="10043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5133568" y="4541024"/>
            <a:ext cx="1978281" cy="3978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29474" y="4566394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5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396067" y="2159004"/>
            <a:ext cx="9059905" cy="32828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6067" y="2159004"/>
            <a:ext cx="9059905" cy="265074"/>
          </a:xfrm>
          <a:prstGeom prst="rect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44489" y="1828802"/>
            <a:ext cx="3860804" cy="3860804"/>
          </a:xfrm>
          <a:prstGeom prst="ellipse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59976" y="2044289"/>
            <a:ext cx="3429831" cy="3429831"/>
          </a:xfrm>
          <a:prstGeom prst="ellipse">
            <a:avLst/>
          </a:prstGeom>
          <a:blipFill dpi="0" rotWithShape="1">
            <a:blip r:embed="rId3"/>
            <a:srcRect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09315" y="3140978"/>
            <a:ext cx="150642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工作难点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519253" y="3685993"/>
            <a:ext cx="539428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quotation-mark_32371"/>
          <p:cNvSpPr>
            <a:spLocks noChangeAspect="1"/>
          </p:cNvSpPr>
          <p:nvPr/>
        </p:nvSpPr>
        <p:spPr bwMode="auto">
          <a:xfrm>
            <a:off x="4661579" y="2602881"/>
            <a:ext cx="885870" cy="82219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</p:sp>
      <p:sp>
        <p:nvSpPr>
          <p:cNvPr id="21" name="文本框 20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22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127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9738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rgbClr val="79738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004531" y="20127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1136294" y="2149313"/>
            <a:ext cx="1763713" cy="1762125"/>
          </a:xfrm>
          <a:prstGeom prst="ellipse">
            <a:avLst/>
          </a:prstGeom>
          <a:solidFill>
            <a:srgbClr val="A5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3735381" y="20127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6"/>
          <p:cNvSpPr>
            <a:spLocks noChangeArrowheads="1"/>
          </p:cNvSpPr>
          <p:nvPr/>
        </p:nvSpPr>
        <p:spPr bwMode="auto">
          <a:xfrm>
            <a:off x="3867144" y="2149313"/>
            <a:ext cx="1763713" cy="1762125"/>
          </a:xfrm>
          <a:prstGeom prst="ellipse">
            <a:avLst/>
          </a:prstGeom>
          <a:solidFill>
            <a:srgbClr val="C6C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6466231" y="20127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6597994" y="2149313"/>
            <a:ext cx="1763713" cy="1762125"/>
          </a:xfrm>
          <a:prstGeom prst="ellipse">
            <a:avLst/>
          </a:prstGeom>
          <a:solidFill>
            <a:srgbClr val="A9A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9261910" y="2012788"/>
            <a:ext cx="2028825" cy="2381250"/>
          </a:xfrm>
          <a:custGeom>
            <a:avLst/>
            <a:gdLst>
              <a:gd name="T0" fmla="*/ 538 w 538"/>
              <a:gd name="T1" fmla="*/ 269 h 632"/>
              <a:gd name="T2" fmla="*/ 269 w 538"/>
              <a:gd name="T3" fmla="*/ 0 h 632"/>
              <a:gd name="T4" fmla="*/ 0 w 538"/>
              <a:gd name="T5" fmla="*/ 269 h 632"/>
              <a:gd name="T6" fmla="*/ 211 w 538"/>
              <a:gd name="T7" fmla="*/ 532 h 632"/>
              <a:gd name="T8" fmla="*/ 269 w 538"/>
              <a:gd name="T9" fmla="*/ 632 h 632"/>
              <a:gd name="T10" fmla="*/ 327 w 538"/>
              <a:gd name="T11" fmla="*/ 532 h 632"/>
              <a:gd name="T12" fmla="*/ 538 w 538"/>
              <a:gd name="T13" fmla="*/ 269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8" h="632">
                <a:moveTo>
                  <a:pt x="538" y="269"/>
                </a:moveTo>
                <a:cubicBezTo>
                  <a:pt x="538" y="120"/>
                  <a:pt x="418" y="0"/>
                  <a:pt x="269" y="0"/>
                </a:cubicBezTo>
                <a:cubicBezTo>
                  <a:pt x="120" y="0"/>
                  <a:pt x="0" y="120"/>
                  <a:pt x="0" y="269"/>
                </a:cubicBezTo>
                <a:cubicBezTo>
                  <a:pt x="0" y="398"/>
                  <a:pt x="90" y="505"/>
                  <a:pt x="211" y="532"/>
                </a:cubicBezTo>
                <a:cubicBezTo>
                  <a:pt x="269" y="632"/>
                  <a:pt x="269" y="632"/>
                  <a:pt x="269" y="632"/>
                </a:cubicBezTo>
                <a:cubicBezTo>
                  <a:pt x="327" y="532"/>
                  <a:pt x="327" y="532"/>
                  <a:pt x="327" y="532"/>
                </a:cubicBezTo>
                <a:cubicBezTo>
                  <a:pt x="447" y="505"/>
                  <a:pt x="538" y="398"/>
                  <a:pt x="538" y="26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9393673" y="2149313"/>
            <a:ext cx="1763713" cy="1762125"/>
          </a:xfrm>
          <a:prstGeom prst="ellipse">
            <a:avLst/>
          </a:prstGeom>
          <a:solidFill>
            <a:srgbClr val="E3D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4" name="Group 24"/>
          <p:cNvGrpSpPr/>
          <p:nvPr/>
        </p:nvGrpSpPr>
        <p:grpSpPr>
          <a:xfrm>
            <a:off x="1654012" y="2678038"/>
            <a:ext cx="730181" cy="674669"/>
            <a:chOff x="2554288" y="1943100"/>
            <a:chExt cx="542925" cy="501650"/>
          </a:xfrm>
          <a:solidFill>
            <a:schemeClr val="bg1"/>
          </a:solidFill>
        </p:grpSpPr>
        <p:sp>
          <p:nvSpPr>
            <p:cNvPr id="45" name="Freeform 58"/>
            <p:cNvSpPr>
              <a:spLocks/>
            </p:cNvSpPr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27"/>
          <p:cNvGrpSpPr/>
          <p:nvPr/>
        </p:nvGrpSpPr>
        <p:grpSpPr>
          <a:xfrm>
            <a:off x="4440791" y="2661000"/>
            <a:ext cx="574324" cy="717370"/>
            <a:chOff x="2611438" y="2698750"/>
            <a:chExt cx="427038" cy="533400"/>
          </a:xfrm>
          <a:solidFill>
            <a:schemeClr val="bg1"/>
          </a:solidFill>
        </p:grpSpPr>
        <p:sp>
          <p:nvSpPr>
            <p:cNvPr id="48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30"/>
          <p:cNvGrpSpPr/>
          <p:nvPr/>
        </p:nvGrpSpPr>
        <p:grpSpPr>
          <a:xfrm>
            <a:off x="9926251" y="2660147"/>
            <a:ext cx="719505" cy="719505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Freeform 29"/>
          <p:cNvSpPr>
            <a:spLocks noEditPoints="1"/>
          </p:cNvSpPr>
          <p:nvPr/>
        </p:nvSpPr>
        <p:spPr bwMode="auto">
          <a:xfrm>
            <a:off x="7107487" y="2655888"/>
            <a:ext cx="681074" cy="730179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 flipH="1">
            <a:off x="1552753" y="45954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 flipH="1">
            <a:off x="888180" y="4933143"/>
            <a:ext cx="2244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 flipH="1">
            <a:off x="4262447" y="45954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 flipH="1">
            <a:off x="3597874" y="4933143"/>
            <a:ext cx="2244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 flipH="1">
            <a:off x="7011360" y="45954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 flipH="1">
            <a:off x="6346786" y="4933143"/>
            <a:ext cx="2244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1"/>
          <p:cNvSpPr txBox="1">
            <a:spLocks noChangeArrowheads="1"/>
          </p:cNvSpPr>
          <p:nvPr/>
        </p:nvSpPr>
        <p:spPr bwMode="auto">
          <a:xfrm flipH="1">
            <a:off x="9801427" y="4595423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 flipH="1">
            <a:off x="9136853" y="4933143"/>
            <a:ext cx="224419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17730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1694</Words>
  <Application>Microsoft Office PowerPoint</Application>
  <PresentationFormat>宽屏</PresentationFormat>
  <Paragraphs>148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思源宋体 Heavy</vt:lpstr>
      <vt:lpstr>腾祥铭宋简-W8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42</cp:revision>
  <dcterms:created xsi:type="dcterms:W3CDTF">2020-06-12T03:51:35Z</dcterms:created>
  <dcterms:modified xsi:type="dcterms:W3CDTF">2020-07-08T09:03:56Z</dcterms:modified>
</cp:coreProperties>
</file>