
<file path=[Content_Types].xml><?xml version="1.0" encoding="utf-8"?>
<Types xmlns="http://schemas.openxmlformats.org/package/2006/content-types">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4.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5.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notesSlides/notesSlide6.xml" ContentType="application/vnd.openxmlformats-officedocument.presentationml.notesSlid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7.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notesSlides/notesSlide10.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notesSlides/notesSlide11.xml" ContentType="application/vnd.openxmlformats-officedocument.presentationml.notesSlide+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notesSlides/notesSlide12.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notesSlides/notesSlide15.xml" ContentType="application/vnd.openxmlformats-officedocument.presentationml.notesSlide+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notesSlides/notesSlide16.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notesSlides/notesSlide17.xml" ContentType="application/vnd.openxmlformats-officedocument.presentationml.notesSlide+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notesSlides/notesSlide18.xml" ContentType="application/vnd.openxmlformats-officedocument.presentationml.notesSlide+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notesSlides/notesSlide21.xml" ContentType="application/vnd.openxmlformats-officedocument.presentationml.notesSlide+xml"/>
  <Override PartName="/ppt/tags/tag241.xml" ContentType="application/vnd.openxmlformats-officedocument.presentationml.tags+xml"/>
  <Override PartName="/ppt/tags/tag242.xml" ContentType="application/vnd.openxmlformats-officedocument.presentationml.tags+xml"/>
  <Override PartName="/ppt/notesSlides/notesSlide22.xml" ContentType="application/vnd.openxmlformats-officedocument.presentationml.notesSlide+xml"/>
  <Override PartName="/ppt/tags/tag243.xml" ContentType="application/vnd.openxmlformats-officedocument.presentationml.tags+xml"/>
  <Override PartName="/ppt/notesSlides/notesSlide23.xml" ContentType="application/vnd.openxmlformats-officedocument.presentationml.notesSlide+xml"/>
  <Override PartName="/ppt/tags/tag24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63" r:id="rId3"/>
    <p:sldId id="259" r:id="rId4"/>
    <p:sldId id="269" r:id="rId5"/>
    <p:sldId id="272" r:id="rId6"/>
    <p:sldId id="282" r:id="rId7"/>
    <p:sldId id="283" r:id="rId8"/>
    <p:sldId id="284" r:id="rId9"/>
    <p:sldId id="280" r:id="rId10"/>
    <p:sldId id="264" r:id="rId11"/>
    <p:sldId id="266" r:id="rId12"/>
    <p:sldId id="267" r:id="rId13"/>
    <p:sldId id="276" r:id="rId14"/>
    <p:sldId id="279" r:id="rId15"/>
    <p:sldId id="262" r:id="rId16"/>
    <p:sldId id="260" r:id="rId17"/>
    <p:sldId id="265" r:id="rId18"/>
    <p:sldId id="268" r:id="rId19"/>
    <p:sldId id="271" r:id="rId20"/>
    <p:sldId id="278" r:id="rId21"/>
    <p:sldId id="261" r:id="rId22"/>
    <p:sldId id="270" r:id="rId23"/>
    <p:sldId id="273" r:id="rId24"/>
    <p:sldId id="274" r:id="rId25"/>
    <p:sldId id="277"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CD9"/>
    <a:srgbClr val="424042"/>
    <a:srgbClr val="32506B"/>
    <a:srgbClr val="89272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51" autoAdjust="0"/>
    <p:restoredTop sz="94660"/>
  </p:normalViewPr>
  <p:slideViewPr>
    <p:cSldViewPr snapToGrid="0" showGuides="1">
      <p:cViewPr varScale="1">
        <p:scale>
          <a:sx n="81" d="100"/>
          <a:sy n="81" d="100"/>
        </p:scale>
        <p:origin x="533" y="96"/>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D3F064-30FD-48D4-BF95-9D09C5F62E37}" type="datetimeFigureOut">
              <a:rPr lang="zh-CN" altLang="en-US" smtClean="0"/>
              <a:t>2019/4/3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328FED-08A6-4F74-825C-8B357E8E7B04}" type="slidenum">
              <a:rPr lang="zh-CN" altLang="en-US" smtClean="0"/>
              <a:t>‹#›</a:t>
            </a:fld>
            <a:endParaRPr lang="zh-CN" altLang="en-US"/>
          </a:p>
        </p:txBody>
      </p:sp>
    </p:spTree>
    <p:extLst>
      <p:ext uri="{BB962C8B-B14F-4D97-AF65-F5344CB8AC3E}">
        <p14:creationId xmlns:p14="http://schemas.microsoft.com/office/powerpoint/2010/main" val="3778188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328FED-08A6-4F74-825C-8B357E8E7B04}" type="slidenum">
              <a:rPr lang="zh-CN" altLang="en-US" smtClean="0"/>
              <a:t>1</a:t>
            </a:fld>
            <a:endParaRPr lang="zh-CN" altLang="en-US"/>
          </a:p>
        </p:txBody>
      </p:sp>
    </p:spTree>
    <p:extLst>
      <p:ext uri="{BB962C8B-B14F-4D97-AF65-F5344CB8AC3E}">
        <p14:creationId xmlns:p14="http://schemas.microsoft.com/office/powerpoint/2010/main" val="3697510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F840BD9E-E250-4C35-979E-519DCDD3FC8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CDDD655F-09FD-4670-87DD-030DD5884EE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33F0624A-6C20-43BF-B3D6-CAD32D94894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A67F55F-B15B-4215-93BD-F47D2B75D56B}" type="slidenum">
              <a:rPr lang="zh-CN" altLang="en-US" smtClean="0">
                <a:latin typeface="Calibri" panose="020F0502020204030204" pitchFamily="34" charset="0"/>
              </a:rPr>
              <a:pPr/>
              <a:t>10</a:t>
            </a:fld>
            <a:endParaRPr lang="zh-CN" altLang="en-US">
              <a:latin typeface="Calibri" panose="020F0502020204030204" pitchFamily="34" charset="0"/>
            </a:endParaRPr>
          </a:p>
        </p:txBody>
      </p:sp>
    </p:spTree>
    <p:extLst>
      <p:ext uri="{BB962C8B-B14F-4D97-AF65-F5344CB8AC3E}">
        <p14:creationId xmlns:p14="http://schemas.microsoft.com/office/powerpoint/2010/main" val="1283237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2B3861FB-1EC1-4F6C-9484-B74A3FF4224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0F055BB9-5C3B-43DB-976E-97B0D07C63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80870FFC-C1D2-4A67-9788-E73EEF2F93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43A6E66-332D-480E-82A9-4C29D824F2A7}" type="slidenum">
              <a:rPr lang="zh-CN" altLang="en-US" smtClean="0">
                <a:latin typeface="Calibri" panose="020F0502020204030204" pitchFamily="34" charset="0"/>
              </a:rPr>
              <a:pPr/>
              <a:t>11</a:t>
            </a:fld>
            <a:endParaRPr lang="zh-CN" altLang="en-US">
              <a:latin typeface="Calibri" panose="020F0502020204030204" pitchFamily="34" charset="0"/>
            </a:endParaRPr>
          </a:p>
        </p:txBody>
      </p:sp>
    </p:spTree>
    <p:extLst>
      <p:ext uri="{BB962C8B-B14F-4D97-AF65-F5344CB8AC3E}">
        <p14:creationId xmlns:p14="http://schemas.microsoft.com/office/powerpoint/2010/main" val="1504743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E78E7817-9F68-4CEB-A030-231A993E9B8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C362D878-BC6F-4858-92DE-2EF820E642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1C067FD6-6962-485B-95EC-A197E17EEBB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DF138D04-8A56-4FD2-823D-A6408500537A}" type="slidenum">
              <a:rPr lang="zh-CN" altLang="en-US" smtClean="0">
                <a:latin typeface="Calibri" panose="020F0502020204030204" pitchFamily="34" charset="0"/>
              </a:rPr>
              <a:pPr/>
              <a:t>12</a:t>
            </a:fld>
            <a:endParaRPr lang="zh-CN" altLang="en-US">
              <a:latin typeface="Calibri" panose="020F0502020204030204" pitchFamily="34" charset="0"/>
            </a:endParaRPr>
          </a:p>
        </p:txBody>
      </p:sp>
    </p:spTree>
    <p:extLst>
      <p:ext uri="{BB962C8B-B14F-4D97-AF65-F5344CB8AC3E}">
        <p14:creationId xmlns:p14="http://schemas.microsoft.com/office/powerpoint/2010/main" val="29652804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76476AD7-1A7D-45FE-934E-48141BB1FE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F77C894B-80FB-4CC3-9560-C7781A1FA4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CDA888CF-EF06-4004-AE8A-DA1D45E584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F5C36BF-4CAA-4AA0-8C01-F5E853090675}" type="slidenum">
              <a:rPr lang="zh-CN" altLang="en-US" smtClean="0">
                <a:latin typeface="Calibri" panose="020F0502020204030204" pitchFamily="34" charset="0"/>
              </a:rPr>
              <a:pPr/>
              <a:t>13</a:t>
            </a:fld>
            <a:endParaRPr lang="zh-CN" altLang="en-US">
              <a:latin typeface="Calibri" panose="020F0502020204030204" pitchFamily="34" charset="0"/>
            </a:endParaRPr>
          </a:p>
        </p:txBody>
      </p:sp>
    </p:spTree>
    <p:extLst>
      <p:ext uri="{BB962C8B-B14F-4D97-AF65-F5344CB8AC3E}">
        <p14:creationId xmlns:p14="http://schemas.microsoft.com/office/powerpoint/2010/main" val="1903761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328FED-08A6-4F74-825C-8B357E8E7B04}" type="slidenum">
              <a:rPr lang="zh-CN" altLang="en-US" smtClean="0"/>
              <a:t>14</a:t>
            </a:fld>
            <a:endParaRPr lang="zh-CN" altLang="en-US"/>
          </a:p>
        </p:txBody>
      </p:sp>
    </p:spTree>
    <p:extLst>
      <p:ext uri="{BB962C8B-B14F-4D97-AF65-F5344CB8AC3E}">
        <p14:creationId xmlns:p14="http://schemas.microsoft.com/office/powerpoint/2010/main" val="2959409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B32B3AB1-4DA5-4186-B52F-3E49C2A0A39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A63F13CC-4BDC-444C-B492-86CD60E3461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633614D1-5453-4D58-8FE3-D1310F6E854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8F60075-DB70-4DBB-B26D-322ABAAE7E48}" type="slidenum">
              <a:rPr lang="zh-CN" altLang="en-US" smtClean="0">
                <a:latin typeface="Calibri" panose="020F0502020204030204" pitchFamily="34" charset="0"/>
              </a:rPr>
              <a:pPr/>
              <a:t>15</a:t>
            </a:fld>
            <a:endParaRPr lang="zh-CN" altLang="en-US">
              <a:latin typeface="Calibri" panose="020F0502020204030204" pitchFamily="34" charset="0"/>
            </a:endParaRPr>
          </a:p>
        </p:txBody>
      </p:sp>
    </p:spTree>
    <p:extLst>
      <p:ext uri="{BB962C8B-B14F-4D97-AF65-F5344CB8AC3E}">
        <p14:creationId xmlns:p14="http://schemas.microsoft.com/office/powerpoint/2010/main" val="41729594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8FEF7765-437D-4D80-BAA5-A9BCC0DE613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21AE0E93-AB5F-46C6-854E-9D5B81AFBF4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BFA2A495-69E2-4BBE-84DB-0931398F9A1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BCC35C1A-2A5E-4A01-AF5C-7F6EE5D937B1}" type="slidenum">
              <a:rPr lang="zh-CN" altLang="en-US" smtClean="0">
                <a:latin typeface="Calibri" panose="020F0502020204030204" pitchFamily="34" charset="0"/>
              </a:rPr>
              <a:pPr/>
              <a:t>16</a:t>
            </a:fld>
            <a:endParaRPr lang="zh-CN" altLang="en-US">
              <a:latin typeface="Calibri" panose="020F0502020204030204" pitchFamily="34" charset="0"/>
            </a:endParaRPr>
          </a:p>
        </p:txBody>
      </p:sp>
    </p:spTree>
    <p:extLst>
      <p:ext uri="{BB962C8B-B14F-4D97-AF65-F5344CB8AC3E}">
        <p14:creationId xmlns:p14="http://schemas.microsoft.com/office/powerpoint/2010/main" val="23791851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35D53960-3172-4C6B-A715-BF2A028AD95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7769650E-3660-43B8-9AF3-B1BDB5EAE25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2B335215-AFAC-430F-B0CC-82F95321719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3BD7F16-135B-4799-BAAA-7DE5740ACE06}" type="slidenum">
              <a:rPr lang="zh-CN" altLang="en-US" smtClean="0">
                <a:latin typeface="Calibri" panose="020F0502020204030204" pitchFamily="34" charset="0"/>
              </a:rPr>
              <a:pPr/>
              <a:t>17</a:t>
            </a:fld>
            <a:endParaRPr lang="zh-CN" altLang="en-US">
              <a:latin typeface="Calibri" panose="020F0502020204030204" pitchFamily="34" charset="0"/>
            </a:endParaRPr>
          </a:p>
        </p:txBody>
      </p:sp>
    </p:spTree>
    <p:extLst>
      <p:ext uri="{BB962C8B-B14F-4D97-AF65-F5344CB8AC3E}">
        <p14:creationId xmlns:p14="http://schemas.microsoft.com/office/powerpoint/2010/main" val="534409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D5BF7ECD-E405-4CBC-9126-2C92452FC7D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77D9979B-26F6-497A-845F-8A2A3821A0D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7E91726B-D6F4-4F84-9342-F8D55F94A79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AAF0A95-D5E7-45C8-98B6-A618D3AB114E}" type="slidenum">
              <a:rPr lang="zh-CN" altLang="en-US" smtClean="0">
                <a:latin typeface="Calibri" panose="020F0502020204030204" pitchFamily="34" charset="0"/>
              </a:rPr>
              <a:pPr/>
              <a:t>18</a:t>
            </a:fld>
            <a:endParaRPr lang="zh-CN" altLang="en-US">
              <a:latin typeface="Calibri" panose="020F0502020204030204" pitchFamily="34" charset="0"/>
            </a:endParaRPr>
          </a:p>
        </p:txBody>
      </p:sp>
    </p:spTree>
    <p:extLst>
      <p:ext uri="{BB962C8B-B14F-4D97-AF65-F5344CB8AC3E}">
        <p14:creationId xmlns:p14="http://schemas.microsoft.com/office/powerpoint/2010/main" val="2604074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70B37F12-1B2D-456B-BCA0-82E3CB2E97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3428BF59-7592-45F8-BAF4-30746F9035F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a16="http://schemas.microsoft.com/office/drawing/2014/main" id="{B1CD38EF-5F3E-4E26-BDFF-22F53DEC445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B0F6CCB-3C41-4A43-A7F2-B5FF87C3D90D}" type="slidenum">
              <a:rPr lang="zh-CN" altLang="en-US" smtClean="0">
                <a:latin typeface="Calibri" panose="020F0502020204030204" pitchFamily="34" charset="0"/>
              </a:rPr>
              <a:pPr/>
              <a:t>19</a:t>
            </a:fld>
            <a:endParaRPr lang="zh-CN" altLang="en-US">
              <a:latin typeface="Calibri" panose="020F0502020204030204" pitchFamily="34" charset="0"/>
            </a:endParaRPr>
          </a:p>
        </p:txBody>
      </p:sp>
    </p:spTree>
    <p:extLst>
      <p:ext uri="{BB962C8B-B14F-4D97-AF65-F5344CB8AC3E}">
        <p14:creationId xmlns:p14="http://schemas.microsoft.com/office/powerpoint/2010/main" val="1189940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4D37B4EE-7EFE-4F88-A25F-72A00F4EAB2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458C9765-6F47-45D1-84CE-7B759AC14F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8D272249-06CC-4806-89C2-97237AAF61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3379D7C-4CC1-4C24-B7FC-077A133A0A63}" type="slidenum">
              <a:rPr lang="zh-CN" altLang="en-US" smtClean="0">
                <a:latin typeface="Calibri" panose="020F0502020204030204" pitchFamily="34" charset="0"/>
              </a:rPr>
              <a:pPr/>
              <a:t>2</a:t>
            </a:fld>
            <a:endParaRPr lang="zh-CN" altLang="en-US">
              <a:latin typeface="Calibri" panose="020F0502020204030204" pitchFamily="34" charset="0"/>
            </a:endParaRPr>
          </a:p>
        </p:txBody>
      </p:sp>
    </p:spTree>
    <p:extLst>
      <p:ext uri="{BB962C8B-B14F-4D97-AF65-F5344CB8AC3E}">
        <p14:creationId xmlns:p14="http://schemas.microsoft.com/office/powerpoint/2010/main" val="19481868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328FED-08A6-4F74-825C-8B357E8E7B04}" type="slidenum">
              <a:rPr lang="zh-CN" altLang="en-US" smtClean="0"/>
              <a:t>20</a:t>
            </a:fld>
            <a:endParaRPr lang="zh-CN" altLang="en-US"/>
          </a:p>
        </p:txBody>
      </p:sp>
    </p:spTree>
    <p:extLst>
      <p:ext uri="{BB962C8B-B14F-4D97-AF65-F5344CB8AC3E}">
        <p14:creationId xmlns:p14="http://schemas.microsoft.com/office/powerpoint/2010/main" val="3412090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86B9CCF8-94AC-4080-A96C-C87E8C5DEB7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9E066733-DC91-43BE-ACD0-60F4C162A3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EA118A20-8F4A-426E-8C60-5A85EB698D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10BEF61-A2AC-4AE4-BDF8-FA96A1B332FB}" type="slidenum">
              <a:rPr lang="zh-CN" altLang="en-US" smtClean="0">
                <a:latin typeface="Calibri" panose="020F0502020204030204" pitchFamily="34" charset="0"/>
              </a:rPr>
              <a:pPr/>
              <a:t>21</a:t>
            </a:fld>
            <a:endParaRPr lang="zh-CN" altLang="en-US">
              <a:latin typeface="Calibri" panose="020F0502020204030204" pitchFamily="34" charset="0"/>
            </a:endParaRPr>
          </a:p>
        </p:txBody>
      </p:sp>
    </p:spTree>
    <p:extLst>
      <p:ext uri="{BB962C8B-B14F-4D97-AF65-F5344CB8AC3E}">
        <p14:creationId xmlns:p14="http://schemas.microsoft.com/office/powerpoint/2010/main" val="3659015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FC82C291-13F7-4860-84E0-B6593E35F0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12ED1DC8-FCE9-4166-8EAA-0CD75B0FA3A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0E913E64-3D3E-4016-A006-D3A0A812DBB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7473874-19E7-46A8-8801-A6D720A5B0B9}" type="slidenum">
              <a:rPr lang="zh-CN" altLang="en-US" smtClean="0">
                <a:latin typeface="Calibri" panose="020F0502020204030204" pitchFamily="34" charset="0"/>
              </a:rPr>
              <a:pPr/>
              <a:t>22</a:t>
            </a:fld>
            <a:endParaRPr lang="zh-CN" altLang="en-US">
              <a:latin typeface="Calibri" panose="020F0502020204030204" pitchFamily="34" charset="0"/>
            </a:endParaRPr>
          </a:p>
        </p:txBody>
      </p:sp>
    </p:spTree>
    <p:extLst>
      <p:ext uri="{BB962C8B-B14F-4D97-AF65-F5344CB8AC3E}">
        <p14:creationId xmlns:p14="http://schemas.microsoft.com/office/powerpoint/2010/main" val="18620947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3F7496AA-3465-47ED-BBFD-05A1C5C139A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9EBC916D-F6CA-470E-A22A-F95FA17FF9B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a16="http://schemas.microsoft.com/office/drawing/2014/main" id="{BA1CD0FF-EC30-47F8-ADF3-9CB7280FC6F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059070DA-9D0F-44A4-A95D-AA883B7D928F}" type="slidenum">
              <a:rPr lang="zh-CN" altLang="en-US" smtClean="0">
                <a:latin typeface="Calibri" panose="020F0502020204030204" pitchFamily="34" charset="0"/>
              </a:rPr>
              <a:pPr/>
              <a:t>23</a:t>
            </a:fld>
            <a:endParaRPr lang="zh-CN" altLang="en-US">
              <a:latin typeface="Calibri" panose="020F0502020204030204" pitchFamily="34" charset="0"/>
            </a:endParaRPr>
          </a:p>
        </p:txBody>
      </p:sp>
    </p:spTree>
    <p:extLst>
      <p:ext uri="{BB962C8B-B14F-4D97-AF65-F5344CB8AC3E}">
        <p14:creationId xmlns:p14="http://schemas.microsoft.com/office/powerpoint/2010/main" val="17513473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11705FF3-06DB-464A-8A0B-9D5556E42F4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487A84B4-E34A-4A2A-A23D-6BB79C6AA41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a16="http://schemas.microsoft.com/office/drawing/2014/main" id="{828BEEE1-0392-4877-8A32-5A022FC875F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4197B1A4-5FC5-4DE2-8330-66DBEDE75002}" type="slidenum">
              <a:rPr lang="zh-CN" altLang="en-US" smtClean="0">
                <a:latin typeface="Calibri" panose="020F0502020204030204" pitchFamily="34" charset="0"/>
              </a:rPr>
              <a:pPr/>
              <a:t>24</a:t>
            </a:fld>
            <a:endParaRPr lang="zh-CN" altLang="en-US">
              <a:latin typeface="Calibri" panose="020F0502020204030204" pitchFamily="34" charset="0"/>
            </a:endParaRPr>
          </a:p>
        </p:txBody>
      </p:sp>
    </p:spTree>
    <p:extLst>
      <p:ext uri="{BB962C8B-B14F-4D97-AF65-F5344CB8AC3E}">
        <p14:creationId xmlns:p14="http://schemas.microsoft.com/office/powerpoint/2010/main" val="40581049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328FED-08A6-4F74-825C-8B357E8E7B04}" type="slidenum">
              <a:rPr lang="zh-CN" altLang="en-US" smtClean="0"/>
              <a:t>25</a:t>
            </a:fld>
            <a:endParaRPr lang="zh-CN" altLang="en-US"/>
          </a:p>
        </p:txBody>
      </p:sp>
    </p:spTree>
    <p:extLst>
      <p:ext uri="{BB962C8B-B14F-4D97-AF65-F5344CB8AC3E}">
        <p14:creationId xmlns:p14="http://schemas.microsoft.com/office/powerpoint/2010/main" val="417490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328FED-08A6-4F74-825C-8B357E8E7B04}" type="slidenum">
              <a:rPr lang="zh-CN" altLang="en-US" smtClean="0"/>
              <a:t>3</a:t>
            </a:fld>
            <a:endParaRPr lang="zh-CN" altLang="en-US"/>
          </a:p>
        </p:txBody>
      </p:sp>
    </p:spTree>
    <p:extLst>
      <p:ext uri="{BB962C8B-B14F-4D97-AF65-F5344CB8AC3E}">
        <p14:creationId xmlns:p14="http://schemas.microsoft.com/office/powerpoint/2010/main" val="963292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3DE28BFA-B089-4A37-9E17-8FB3327EF7D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37D869EE-A225-4122-9AE8-75507DE907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a:p>
        </p:txBody>
      </p:sp>
      <p:sp>
        <p:nvSpPr>
          <p:cNvPr id="4100" name="灯片编号占位符 3">
            <a:extLst>
              <a:ext uri="{FF2B5EF4-FFF2-40B4-BE49-F238E27FC236}">
                <a16:creationId xmlns:a16="http://schemas.microsoft.com/office/drawing/2014/main" id="{74B1CF3B-6D5F-4610-9EDD-6FD655C49BD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8C01F22-8D7E-4492-A946-A39DDA0B1429}" type="slidenum">
              <a:rPr lang="zh-CN" altLang="en-US" smtClean="0">
                <a:latin typeface="Calibri" panose="020F0502020204030204" pitchFamily="34" charset="0"/>
              </a:rPr>
              <a:pPr/>
              <a:t>4</a:t>
            </a:fld>
            <a:endParaRPr lang="zh-CN" altLang="en-US">
              <a:latin typeface="Calibri" panose="020F0502020204030204" pitchFamily="34" charset="0"/>
            </a:endParaRPr>
          </a:p>
        </p:txBody>
      </p:sp>
    </p:spTree>
    <p:extLst>
      <p:ext uri="{BB962C8B-B14F-4D97-AF65-F5344CB8AC3E}">
        <p14:creationId xmlns:p14="http://schemas.microsoft.com/office/powerpoint/2010/main" val="2251629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ADB992A5-5301-44DD-A031-FFFEADF9A24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158AA489-687A-4AEF-BF63-189019C0F63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100" name="灯片编号占位符 3">
            <a:extLst>
              <a:ext uri="{FF2B5EF4-FFF2-40B4-BE49-F238E27FC236}">
                <a16:creationId xmlns:a16="http://schemas.microsoft.com/office/drawing/2014/main" id="{8671F9ED-5056-41E9-B7CB-68E92B0626E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EF35A57-44B4-4388-8D94-D7F2B2E16BEB}" type="slidenum">
              <a:rPr lang="zh-CN" altLang="en-US" smtClean="0">
                <a:latin typeface="Calibri" panose="020F0502020204030204" pitchFamily="34" charset="0"/>
              </a:rPr>
              <a:pPr/>
              <a:t>5</a:t>
            </a:fld>
            <a:endParaRPr lang="zh-CN" altLang="en-US">
              <a:latin typeface="Calibri" panose="020F0502020204030204" pitchFamily="34" charset="0"/>
            </a:endParaRPr>
          </a:p>
        </p:txBody>
      </p:sp>
    </p:spTree>
    <p:extLst>
      <p:ext uri="{BB962C8B-B14F-4D97-AF65-F5344CB8AC3E}">
        <p14:creationId xmlns:p14="http://schemas.microsoft.com/office/powerpoint/2010/main" val="4081968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B52E18C4-0D05-4441-9FB8-9729517311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699897F2-406A-4147-8E0C-0EEAE3DB968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a:extLst>
              <a:ext uri="{FF2B5EF4-FFF2-40B4-BE49-F238E27FC236}">
                <a16:creationId xmlns:a16="http://schemas.microsoft.com/office/drawing/2014/main" id="{D96F072B-CF04-4BC5-BDE6-EFEE58F157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97B4CAC9-7935-4FE5-AD1A-0FBA0C664D26}" type="slidenum">
              <a:rPr lang="zh-CN" altLang="en-US" smtClean="0">
                <a:latin typeface="Calibri" panose="020F0502020204030204" pitchFamily="34" charset="0"/>
              </a:rPr>
              <a:pPr/>
              <a:t>6</a:t>
            </a:fld>
            <a:endParaRPr lang="zh-CN" altLang="en-US">
              <a:latin typeface="Calibri" panose="020F0502020204030204" pitchFamily="34" charset="0"/>
            </a:endParaRPr>
          </a:p>
        </p:txBody>
      </p:sp>
    </p:spTree>
    <p:extLst>
      <p:ext uri="{BB962C8B-B14F-4D97-AF65-F5344CB8AC3E}">
        <p14:creationId xmlns:p14="http://schemas.microsoft.com/office/powerpoint/2010/main" val="3337931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4D11C963-5BAF-4B52-B3E6-F221ACBBBFA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16D4AEA0-C802-4A9D-B0D1-86086B7A8CE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a:extLst>
              <a:ext uri="{FF2B5EF4-FFF2-40B4-BE49-F238E27FC236}">
                <a16:creationId xmlns:a16="http://schemas.microsoft.com/office/drawing/2014/main" id="{DA6922D4-27C0-49F7-BEC4-1C96E9C928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C3974C5-0352-4CBE-A08B-7960C26BF8EA}" type="slidenum">
              <a:rPr lang="zh-CN" altLang="en-US" smtClean="0">
                <a:latin typeface="Calibri" panose="020F0502020204030204" pitchFamily="34" charset="0"/>
              </a:rPr>
              <a:pPr/>
              <a:t>7</a:t>
            </a:fld>
            <a:endParaRPr lang="en-US" altLang="zh-CN">
              <a:latin typeface="Calibri" panose="020F0502020204030204" pitchFamily="34" charset="0"/>
            </a:endParaRPr>
          </a:p>
        </p:txBody>
      </p:sp>
    </p:spTree>
    <p:extLst>
      <p:ext uri="{BB962C8B-B14F-4D97-AF65-F5344CB8AC3E}">
        <p14:creationId xmlns:p14="http://schemas.microsoft.com/office/powerpoint/2010/main" val="1389515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a:extLst>
              <a:ext uri="{FF2B5EF4-FFF2-40B4-BE49-F238E27FC236}">
                <a16:creationId xmlns:a16="http://schemas.microsoft.com/office/drawing/2014/main" id="{81ED743D-BE75-427B-8604-086AF350442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a:extLst>
              <a:ext uri="{FF2B5EF4-FFF2-40B4-BE49-F238E27FC236}">
                <a16:creationId xmlns:a16="http://schemas.microsoft.com/office/drawing/2014/main" id="{268484FC-BBF2-46DB-B8CD-D7616E9C98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a:extLst>
              <a:ext uri="{FF2B5EF4-FFF2-40B4-BE49-F238E27FC236}">
                <a16:creationId xmlns:a16="http://schemas.microsoft.com/office/drawing/2014/main" id="{35FA6814-6594-4FBD-BE3C-2D38E9B19C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AB3AC571-DE71-4C73-831D-FC3563419D69}" type="slidenum">
              <a:rPr lang="zh-CN" altLang="en-US" smtClean="0">
                <a:latin typeface="Calibri" panose="020F0502020204030204" pitchFamily="34" charset="0"/>
              </a:rPr>
              <a:pPr/>
              <a:t>8</a:t>
            </a:fld>
            <a:endParaRPr lang="zh-CN" altLang="en-US">
              <a:latin typeface="Calibri" panose="020F0502020204030204" pitchFamily="34" charset="0"/>
            </a:endParaRPr>
          </a:p>
        </p:txBody>
      </p:sp>
    </p:spTree>
    <p:extLst>
      <p:ext uri="{BB962C8B-B14F-4D97-AF65-F5344CB8AC3E}">
        <p14:creationId xmlns:p14="http://schemas.microsoft.com/office/powerpoint/2010/main" val="15239704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6328FED-08A6-4F74-825C-8B357E8E7B04}" type="slidenum">
              <a:rPr lang="zh-CN" altLang="en-US" smtClean="0"/>
              <a:t>9</a:t>
            </a:fld>
            <a:endParaRPr lang="zh-CN" altLang="en-US"/>
          </a:p>
        </p:txBody>
      </p:sp>
    </p:spTree>
    <p:extLst>
      <p:ext uri="{BB962C8B-B14F-4D97-AF65-F5344CB8AC3E}">
        <p14:creationId xmlns:p14="http://schemas.microsoft.com/office/powerpoint/2010/main" val="19868404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02CD16D-9A14-48A8-8949-8A90A617FBD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3438" b="13438"/>
          <a:stretch/>
        </p:blipFill>
        <p:spPr>
          <a:xfrm>
            <a:off x="-1" y="-1"/>
            <a:ext cx="12192002" cy="6858001"/>
          </a:xfrm>
          <a:prstGeom prst="rect">
            <a:avLst/>
          </a:prstGeom>
        </p:spPr>
      </p:pic>
      <p:grpSp>
        <p:nvGrpSpPr>
          <p:cNvPr id="8" name="组合 7">
            <a:extLst>
              <a:ext uri="{FF2B5EF4-FFF2-40B4-BE49-F238E27FC236}">
                <a16:creationId xmlns:a16="http://schemas.microsoft.com/office/drawing/2014/main" id="{32710FB5-A4BA-4B8D-9F9F-F6CF5AEC4716}"/>
              </a:ext>
            </a:extLst>
          </p:cNvPr>
          <p:cNvGrpSpPr/>
          <p:nvPr userDrawn="1"/>
        </p:nvGrpSpPr>
        <p:grpSpPr>
          <a:xfrm>
            <a:off x="508000" y="433279"/>
            <a:ext cx="11176000" cy="5981566"/>
            <a:chOff x="2336799" y="1413997"/>
            <a:chExt cx="7518402" cy="4023965"/>
          </a:xfrm>
        </p:grpSpPr>
        <p:pic>
          <p:nvPicPr>
            <p:cNvPr id="9" name="图片 8">
              <a:extLst>
                <a:ext uri="{FF2B5EF4-FFF2-40B4-BE49-F238E27FC236}">
                  <a16:creationId xmlns:a16="http://schemas.microsoft.com/office/drawing/2014/main" id="{7C45D515-8ED4-4E5A-81D9-CEBB5A868DD8}"/>
                </a:ext>
              </a:extLst>
            </p:cNvPr>
            <p:cNvPicPr>
              <a:picLocks noChangeAspect="1"/>
            </p:cNvPicPr>
            <p:nvPr/>
          </p:nvPicPr>
          <p:blipFill>
            <a:blip r:embed="rId3"/>
            <a:srcRect b="73084"/>
            <a:stretch>
              <a:fillRect/>
            </a:stretch>
          </p:blipFill>
          <p:spPr>
            <a:xfrm>
              <a:off x="2370000" y="1413997"/>
              <a:ext cx="7452000" cy="1503375"/>
            </a:xfrm>
            <a:custGeom>
              <a:avLst/>
              <a:gdLst>
                <a:gd name="connsiteX0" fmla="*/ 0 w 7518402"/>
                <a:gd name="connsiteY0" fmla="*/ 0 h 1516772"/>
                <a:gd name="connsiteX1" fmla="*/ 7518402 w 7518402"/>
                <a:gd name="connsiteY1" fmla="*/ 0 h 1516772"/>
                <a:gd name="connsiteX2" fmla="*/ 7518402 w 7518402"/>
                <a:gd name="connsiteY2" fmla="*/ 1516772 h 1516772"/>
                <a:gd name="connsiteX3" fmla="*/ 0 w 7518402"/>
                <a:gd name="connsiteY3" fmla="*/ 1516772 h 1516772"/>
                <a:gd name="connsiteX4" fmla="*/ 0 w 7518402"/>
                <a:gd name="connsiteY4" fmla="*/ 0 h 1516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8402" h="1516772">
                  <a:moveTo>
                    <a:pt x="0" y="0"/>
                  </a:moveTo>
                  <a:lnTo>
                    <a:pt x="7518402" y="0"/>
                  </a:lnTo>
                  <a:lnTo>
                    <a:pt x="7518402" y="1516772"/>
                  </a:lnTo>
                  <a:lnTo>
                    <a:pt x="0" y="1516772"/>
                  </a:lnTo>
                  <a:lnTo>
                    <a:pt x="0" y="0"/>
                  </a:lnTo>
                  <a:close/>
                </a:path>
              </a:pathLst>
            </a:custGeom>
          </p:spPr>
        </p:pic>
        <p:pic>
          <p:nvPicPr>
            <p:cNvPr id="10" name="图片 9">
              <a:extLst>
                <a:ext uri="{FF2B5EF4-FFF2-40B4-BE49-F238E27FC236}">
                  <a16:creationId xmlns:a16="http://schemas.microsoft.com/office/drawing/2014/main" id="{B72D3D1F-963E-47E1-A1F8-6F4B22E97C55}"/>
                </a:ext>
              </a:extLst>
            </p:cNvPr>
            <p:cNvPicPr>
              <a:picLocks noChangeAspect="1"/>
            </p:cNvPicPr>
            <p:nvPr/>
          </p:nvPicPr>
          <p:blipFill>
            <a:blip r:embed="rId3"/>
            <a:srcRect t="40888" b="40888"/>
            <a:stretch>
              <a:fillRect/>
            </a:stretch>
          </p:blipFill>
          <p:spPr>
            <a:xfrm>
              <a:off x="2336799" y="2915528"/>
              <a:ext cx="7518402" cy="1026944"/>
            </a:xfrm>
            <a:custGeom>
              <a:avLst/>
              <a:gdLst>
                <a:gd name="connsiteX0" fmla="*/ 0 w 7518402"/>
                <a:gd name="connsiteY0" fmla="*/ 0 h 1026944"/>
                <a:gd name="connsiteX1" fmla="*/ 7518402 w 7518402"/>
                <a:gd name="connsiteY1" fmla="*/ 0 h 1026944"/>
                <a:gd name="connsiteX2" fmla="*/ 7518402 w 7518402"/>
                <a:gd name="connsiteY2" fmla="*/ 1026944 h 1026944"/>
                <a:gd name="connsiteX3" fmla="*/ 0 w 7518402"/>
                <a:gd name="connsiteY3" fmla="*/ 1026944 h 1026944"/>
                <a:gd name="connsiteX4" fmla="*/ 0 w 7518402"/>
                <a:gd name="connsiteY4" fmla="*/ 0 h 1026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8402" h="1026944">
                  <a:moveTo>
                    <a:pt x="0" y="0"/>
                  </a:moveTo>
                  <a:lnTo>
                    <a:pt x="7518402" y="0"/>
                  </a:lnTo>
                  <a:lnTo>
                    <a:pt x="7518402" y="1026944"/>
                  </a:lnTo>
                  <a:lnTo>
                    <a:pt x="0" y="1026944"/>
                  </a:lnTo>
                  <a:lnTo>
                    <a:pt x="0" y="0"/>
                  </a:lnTo>
                  <a:close/>
                </a:path>
              </a:pathLst>
            </a:custGeom>
          </p:spPr>
        </p:pic>
        <p:pic>
          <p:nvPicPr>
            <p:cNvPr id="11" name="图片 10">
              <a:extLst>
                <a:ext uri="{FF2B5EF4-FFF2-40B4-BE49-F238E27FC236}">
                  <a16:creationId xmlns:a16="http://schemas.microsoft.com/office/drawing/2014/main" id="{A0C2289F-80C6-4A8D-B554-6C373EF65A74}"/>
                </a:ext>
              </a:extLst>
            </p:cNvPr>
            <p:cNvPicPr>
              <a:picLocks noChangeAspect="1"/>
            </p:cNvPicPr>
            <p:nvPr/>
          </p:nvPicPr>
          <p:blipFill>
            <a:blip r:embed="rId3"/>
            <a:srcRect t="73084"/>
            <a:stretch>
              <a:fillRect/>
            </a:stretch>
          </p:blipFill>
          <p:spPr>
            <a:xfrm>
              <a:off x="2370000" y="3934587"/>
              <a:ext cx="7452000" cy="1503375"/>
            </a:xfrm>
            <a:custGeom>
              <a:avLst/>
              <a:gdLst>
                <a:gd name="connsiteX0" fmla="*/ 0 w 7518402"/>
                <a:gd name="connsiteY0" fmla="*/ 0 h 1516772"/>
                <a:gd name="connsiteX1" fmla="*/ 7518402 w 7518402"/>
                <a:gd name="connsiteY1" fmla="*/ 0 h 1516772"/>
                <a:gd name="connsiteX2" fmla="*/ 7518402 w 7518402"/>
                <a:gd name="connsiteY2" fmla="*/ 1516772 h 1516772"/>
                <a:gd name="connsiteX3" fmla="*/ 0 w 7518402"/>
                <a:gd name="connsiteY3" fmla="*/ 1516772 h 1516772"/>
                <a:gd name="connsiteX4" fmla="*/ 0 w 7518402"/>
                <a:gd name="connsiteY4" fmla="*/ 0 h 1516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8402" h="1516772">
                  <a:moveTo>
                    <a:pt x="0" y="0"/>
                  </a:moveTo>
                  <a:lnTo>
                    <a:pt x="7518402" y="0"/>
                  </a:lnTo>
                  <a:lnTo>
                    <a:pt x="7518402" y="1516772"/>
                  </a:lnTo>
                  <a:lnTo>
                    <a:pt x="0" y="1516772"/>
                  </a:lnTo>
                  <a:lnTo>
                    <a:pt x="0" y="0"/>
                  </a:lnTo>
                  <a:close/>
                </a:path>
              </a:pathLst>
            </a:custGeom>
          </p:spPr>
        </p:pic>
      </p:grpSp>
      <p:pic>
        <p:nvPicPr>
          <p:cNvPr id="12" name="图片 11">
            <a:extLst>
              <a:ext uri="{FF2B5EF4-FFF2-40B4-BE49-F238E27FC236}">
                <a16:creationId xmlns:a16="http://schemas.microsoft.com/office/drawing/2014/main" id="{CCFDFE3B-01E9-4F66-A8F2-5291D71C022E}"/>
              </a:ext>
            </a:extLst>
          </p:cNvPr>
          <p:cNvPicPr>
            <a:picLocks noChangeAspect="1"/>
          </p:cNvPicPr>
          <p:nvPr userDrawn="1"/>
        </p:nvPicPr>
        <p:blipFill>
          <a:blip r:embed="rId4"/>
          <a:stretch>
            <a:fillRect/>
          </a:stretch>
        </p:blipFill>
        <p:spPr>
          <a:xfrm>
            <a:off x="4368800" y="4204920"/>
            <a:ext cx="3454400" cy="1437764"/>
          </a:xfrm>
          <a:prstGeom prst="rect">
            <a:avLst/>
          </a:prstGeom>
        </p:spPr>
      </p:pic>
    </p:spTree>
    <p:extLst>
      <p:ext uri="{BB962C8B-B14F-4D97-AF65-F5344CB8AC3E}">
        <p14:creationId xmlns:p14="http://schemas.microsoft.com/office/powerpoint/2010/main" val="14609681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id="{90C67D8A-9341-4731-9CD9-75A149E776C0}"/>
              </a:ext>
            </a:extLst>
          </p:cNvPr>
          <p:cNvSpPr>
            <a:spLocks noGrp="1"/>
          </p:cNvSpPr>
          <p:nvPr>
            <p:ph type="dt" sz="half" idx="10"/>
          </p:nvPr>
        </p:nvSpPr>
        <p:spPr/>
        <p:txBody>
          <a:bodyPr/>
          <a:lstStyle>
            <a:lvl1pPr>
              <a:defRPr/>
            </a:lvl1pPr>
          </a:lstStyle>
          <a:p>
            <a:pPr>
              <a:defRPr/>
            </a:pPr>
            <a:fld id="{69A7D0CB-134E-477A-9806-918BDB60754D}" type="datetimeFigureOut">
              <a:rPr lang="zh-CN" altLang="en-US"/>
              <a:pPr>
                <a:defRPr/>
              </a:pPr>
              <a:t>2019/4/3</a:t>
            </a:fld>
            <a:endParaRPr lang="zh-CN" altLang="en-US"/>
          </a:p>
        </p:txBody>
      </p:sp>
      <p:sp>
        <p:nvSpPr>
          <p:cNvPr id="4" name="页脚占位符 4">
            <a:extLst>
              <a:ext uri="{FF2B5EF4-FFF2-40B4-BE49-F238E27FC236}">
                <a16:creationId xmlns:a16="http://schemas.microsoft.com/office/drawing/2014/main" id="{6B965E6D-5D50-46C0-8373-69B321411829}"/>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id="{D60C1CEE-3BFE-4FF6-8E55-14E2DC2566C5}"/>
              </a:ext>
            </a:extLst>
          </p:cNvPr>
          <p:cNvSpPr>
            <a:spLocks noGrp="1"/>
          </p:cNvSpPr>
          <p:nvPr>
            <p:ph type="sldNum" sz="quarter" idx="12"/>
          </p:nvPr>
        </p:nvSpPr>
        <p:spPr/>
        <p:txBody>
          <a:bodyPr/>
          <a:lstStyle>
            <a:lvl1pPr>
              <a:defRPr/>
            </a:lvl1pPr>
          </a:lstStyle>
          <a:p>
            <a:pPr>
              <a:defRPr/>
            </a:pPr>
            <a:fld id="{11095161-5056-44D1-9C22-C5C68CBD01FE}" type="slidenum">
              <a:rPr lang="zh-CN" altLang="en-US"/>
              <a:pPr>
                <a:defRPr/>
              </a:pPr>
              <a:t>‹#›</a:t>
            </a:fld>
            <a:endParaRPr lang="zh-CN" altLang="en-US"/>
          </a:p>
        </p:txBody>
      </p:sp>
    </p:spTree>
    <p:extLst>
      <p:ext uri="{BB962C8B-B14F-4D97-AF65-F5344CB8AC3E}">
        <p14:creationId xmlns:p14="http://schemas.microsoft.com/office/powerpoint/2010/main" val="11969130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02CD16D-9A14-48A8-8949-8A90A617FBD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3438" b="13438"/>
          <a:stretch/>
        </p:blipFill>
        <p:spPr>
          <a:xfrm>
            <a:off x="-1" y="-1"/>
            <a:ext cx="12192002" cy="6858001"/>
          </a:xfrm>
          <a:prstGeom prst="rect">
            <a:avLst/>
          </a:prstGeom>
        </p:spPr>
      </p:pic>
      <p:grpSp>
        <p:nvGrpSpPr>
          <p:cNvPr id="8" name="组合 7">
            <a:extLst>
              <a:ext uri="{FF2B5EF4-FFF2-40B4-BE49-F238E27FC236}">
                <a16:creationId xmlns:a16="http://schemas.microsoft.com/office/drawing/2014/main" id="{32710FB5-A4BA-4B8D-9F9F-F6CF5AEC4716}"/>
              </a:ext>
            </a:extLst>
          </p:cNvPr>
          <p:cNvGrpSpPr/>
          <p:nvPr userDrawn="1"/>
        </p:nvGrpSpPr>
        <p:grpSpPr>
          <a:xfrm>
            <a:off x="508000" y="433279"/>
            <a:ext cx="11176000" cy="5981566"/>
            <a:chOff x="2336799" y="1413997"/>
            <a:chExt cx="7518402" cy="4023965"/>
          </a:xfrm>
        </p:grpSpPr>
        <p:pic>
          <p:nvPicPr>
            <p:cNvPr id="9" name="图片 8">
              <a:extLst>
                <a:ext uri="{FF2B5EF4-FFF2-40B4-BE49-F238E27FC236}">
                  <a16:creationId xmlns:a16="http://schemas.microsoft.com/office/drawing/2014/main" id="{7C45D515-8ED4-4E5A-81D9-CEBB5A868DD8}"/>
                </a:ext>
              </a:extLst>
            </p:cNvPr>
            <p:cNvPicPr>
              <a:picLocks noChangeAspect="1"/>
            </p:cNvPicPr>
            <p:nvPr/>
          </p:nvPicPr>
          <p:blipFill>
            <a:blip r:embed="rId3"/>
            <a:srcRect b="73084"/>
            <a:stretch>
              <a:fillRect/>
            </a:stretch>
          </p:blipFill>
          <p:spPr>
            <a:xfrm>
              <a:off x="2370000" y="1413997"/>
              <a:ext cx="7452000" cy="1503375"/>
            </a:xfrm>
            <a:custGeom>
              <a:avLst/>
              <a:gdLst>
                <a:gd name="connsiteX0" fmla="*/ 0 w 7518402"/>
                <a:gd name="connsiteY0" fmla="*/ 0 h 1516772"/>
                <a:gd name="connsiteX1" fmla="*/ 7518402 w 7518402"/>
                <a:gd name="connsiteY1" fmla="*/ 0 h 1516772"/>
                <a:gd name="connsiteX2" fmla="*/ 7518402 w 7518402"/>
                <a:gd name="connsiteY2" fmla="*/ 1516772 h 1516772"/>
                <a:gd name="connsiteX3" fmla="*/ 0 w 7518402"/>
                <a:gd name="connsiteY3" fmla="*/ 1516772 h 1516772"/>
                <a:gd name="connsiteX4" fmla="*/ 0 w 7518402"/>
                <a:gd name="connsiteY4" fmla="*/ 0 h 1516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8402" h="1516772">
                  <a:moveTo>
                    <a:pt x="0" y="0"/>
                  </a:moveTo>
                  <a:lnTo>
                    <a:pt x="7518402" y="0"/>
                  </a:lnTo>
                  <a:lnTo>
                    <a:pt x="7518402" y="1516772"/>
                  </a:lnTo>
                  <a:lnTo>
                    <a:pt x="0" y="1516772"/>
                  </a:lnTo>
                  <a:lnTo>
                    <a:pt x="0" y="0"/>
                  </a:lnTo>
                  <a:close/>
                </a:path>
              </a:pathLst>
            </a:custGeom>
          </p:spPr>
        </p:pic>
        <p:pic>
          <p:nvPicPr>
            <p:cNvPr id="10" name="图片 9">
              <a:extLst>
                <a:ext uri="{FF2B5EF4-FFF2-40B4-BE49-F238E27FC236}">
                  <a16:creationId xmlns:a16="http://schemas.microsoft.com/office/drawing/2014/main" id="{B72D3D1F-963E-47E1-A1F8-6F4B22E97C55}"/>
                </a:ext>
              </a:extLst>
            </p:cNvPr>
            <p:cNvPicPr>
              <a:picLocks noChangeAspect="1"/>
            </p:cNvPicPr>
            <p:nvPr/>
          </p:nvPicPr>
          <p:blipFill>
            <a:blip r:embed="rId3"/>
            <a:srcRect t="40888" b="40888"/>
            <a:stretch>
              <a:fillRect/>
            </a:stretch>
          </p:blipFill>
          <p:spPr>
            <a:xfrm>
              <a:off x="2336799" y="2915528"/>
              <a:ext cx="7518402" cy="1026944"/>
            </a:xfrm>
            <a:custGeom>
              <a:avLst/>
              <a:gdLst>
                <a:gd name="connsiteX0" fmla="*/ 0 w 7518402"/>
                <a:gd name="connsiteY0" fmla="*/ 0 h 1026944"/>
                <a:gd name="connsiteX1" fmla="*/ 7518402 w 7518402"/>
                <a:gd name="connsiteY1" fmla="*/ 0 h 1026944"/>
                <a:gd name="connsiteX2" fmla="*/ 7518402 w 7518402"/>
                <a:gd name="connsiteY2" fmla="*/ 1026944 h 1026944"/>
                <a:gd name="connsiteX3" fmla="*/ 0 w 7518402"/>
                <a:gd name="connsiteY3" fmla="*/ 1026944 h 1026944"/>
                <a:gd name="connsiteX4" fmla="*/ 0 w 7518402"/>
                <a:gd name="connsiteY4" fmla="*/ 0 h 1026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8402" h="1026944">
                  <a:moveTo>
                    <a:pt x="0" y="0"/>
                  </a:moveTo>
                  <a:lnTo>
                    <a:pt x="7518402" y="0"/>
                  </a:lnTo>
                  <a:lnTo>
                    <a:pt x="7518402" y="1026944"/>
                  </a:lnTo>
                  <a:lnTo>
                    <a:pt x="0" y="1026944"/>
                  </a:lnTo>
                  <a:lnTo>
                    <a:pt x="0" y="0"/>
                  </a:lnTo>
                  <a:close/>
                </a:path>
              </a:pathLst>
            </a:custGeom>
          </p:spPr>
        </p:pic>
        <p:pic>
          <p:nvPicPr>
            <p:cNvPr id="11" name="图片 10">
              <a:extLst>
                <a:ext uri="{FF2B5EF4-FFF2-40B4-BE49-F238E27FC236}">
                  <a16:creationId xmlns:a16="http://schemas.microsoft.com/office/drawing/2014/main" id="{A0C2289F-80C6-4A8D-B554-6C373EF65A74}"/>
                </a:ext>
              </a:extLst>
            </p:cNvPr>
            <p:cNvPicPr>
              <a:picLocks noChangeAspect="1"/>
            </p:cNvPicPr>
            <p:nvPr/>
          </p:nvPicPr>
          <p:blipFill>
            <a:blip r:embed="rId3"/>
            <a:srcRect t="73084"/>
            <a:stretch>
              <a:fillRect/>
            </a:stretch>
          </p:blipFill>
          <p:spPr>
            <a:xfrm>
              <a:off x="2370000" y="3934587"/>
              <a:ext cx="7452000" cy="1503375"/>
            </a:xfrm>
            <a:custGeom>
              <a:avLst/>
              <a:gdLst>
                <a:gd name="connsiteX0" fmla="*/ 0 w 7518402"/>
                <a:gd name="connsiteY0" fmla="*/ 0 h 1516772"/>
                <a:gd name="connsiteX1" fmla="*/ 7518402 w 7518402"/>
                <a:gd name="connsiteY1" fmla="*/ 0 h 1516772"/>
                <a:gd name="connsiteX2" fmla="*/ 7518402 w 7518402"/>
                <a:gd name="connsiteY2" fmla="*/ 1516772 h 1516772"/>
                <a:gd name="connsiteX3" fmla="*/ 0 w 7518402"/>
                <a:gd name="connsiteY3" fmla="*/ 1516772 h 1516772"/>
                <a:gd name="connsiteX4" fmla="*/ 0 w 7518402"/>
                <a:gd name="connsiteY4" fmla="*/ 0 h 1516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8402" h="1516772">
                  <a:moveTo>
                    <a:pt x="0" y="0"/>
                  </a:moveTo>
                  <a:lnTo>
                    <a:pt x="7518402" y="0"/>
                  </a:lnTo>
                  <a:lnTo>
                    <a:pt x="7518402" y="1516772"/>
                  </a:lnTo>
                  <a:lnTo>
                    <a:pt x="0" y="1516772"/>
                  </a:lnTo>
                  <a:lnTo>
                    <a:pt x="0" y="0"/>
                  </a:lnTo>
                  <a:close/>
                </a:path>
              </a:pathLst>
            </a:custGeom>
          </p:spPr>
        </p:pic>
      </p:grpSp>
      <p:pic>
        <p:nvPicPr>
          <p:cNvPr id="12" name="图片 11">
            <a:extLst>
              <a:ext uri="{FF2B5EF4-FFF2-40B4-BE49-F238E27FC236}">
                <a16:creationId xmlns:a16="http://schemas.microsoft.com/office/drawing/2014/main" id="{CCFDFE3B-01E9-4F66-A8F2-5291D71C022E}"/>
              </a:ext>
            </a:extLst>
          </p:cNvPr>
          <p:cNvPicPr>
            <a:picLocks noChangeAspect="1"/>
          </p:cNvPicPr>
          <p:nvPr userDrawn="1"/>
        </p:nvPicPr>
        <p:blipFill>
          <a:blip r:embed="rId4"/>
          <a:stretch>
            <a:fillRect/>
          </a:stretch>
        </p:blipFill>
        <p:spPr>
          <a:xfrm>
            <a:off x="4686300" y="2647332"/>
            <a:ext cx="2819400" cy="1173470"/>
          </a:xfrm>
          <a:prstGeom prst="rect">
            <a:avLst/>
          </a:prstGeom>
        </p:spPr>
      </p:pic>
    </p:spTree>
    <p:extLst>
      <p:ext uri="{BB962C8B-B14F-4D97-AF65-F5344CB8AC3E}">
        <p14:creationId xmlns:p14="http://schemas.microsoft.com/office/powerpoint/2010/main" val="37722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82999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6409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2" name="图片占位符 11">
            <a:extLst>
              <a:ext uri="{FF2B5EF4-FFF2-40B4-BE49-F238E27FC236}">
                <a16:creationId xmlns:a16="http://schemas.microsoft.com/office/drawing/2014/main" id="{EF5EDFB3-2877-427C-9537-B1DE3C511A07}"/>
              </a:ext>
            </a:extLst>
          </p:cNvPr>
          <p:cNvSpPr>
            <a:spLocks noGrp="1"/>
          </p:cNvSpPr>
          <p:nvPr>
            <p:ph type="pic" sz="quarter" idx="10"/>
          </p:nvPr>
        </p:nvSpPr>
        <p:spPr>
          <a:xfrm>
            <a:off x="4400552" y="1839755"/>
            <a:ext cx="1037666" cy="1035998"/>
          </a:xfrm>
          <a:custGeom>
            <a:avLst/>
            <a:gdLst>
              <a:gd name="connsiteX0" fmla="*/ 518833 w 1037666"/>
              <a:gd name="connsiteY0" fmla="*/ 0 h 1035998"/>
              <a:gd name="connsiteX1" fmla="*/ 1037666 w 1037666"/>
              <a:gd name="connsiteY1" fmla="*/ 517999 h 1035998"/>
              <a:gd name="connsiteX2" fmla="*/ 518833 w 1037666"/>
              <a:gd name="connsiteY2" fmla="*/ 1035998 h 1035998"/>
              <a:gd name="connsiteX3" fmla="*/ 0 w 1037666"/>
              <a:gd name="connsiteY3" fmla="*/ 517999 h 1035998"/>
              <a:gd name="connsiteX4" fmla="*/ 518833 w 1037666"/>
              <a:gd name="connsiteY4" fmla="*/ 0 h 1035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666" h="1035998">
                <a:moveTo>
                  <a:pt x="518833" y="0"/>
                </a:moveTo>
                <a:cubicBezTo>
                  <a:pt x="805377" y="0"/>
                  <a:pt x="1037666" y="231916"/>
                  <a:pt x="1037666" y="517999"/>
                </a:cubicBezTo>
                <a:cubicBezTo>
                  <a:pt x="1037666" y="804082"/>
                  <a:pt x="805377" y="1035998"/>
                  <a:pt x="518833" y="1035998"/>
                </a:cubicBezTo>
                <a:cubicBezTo>
                  <a:pt x="232289" y="1035998"/>
                  <a:pt x="0" y="804082"/>
                  <a:pt x="0" y="517999"/>
                </a:cubicBezTo>
                <a:cubicBezTo>
                  <a:pt x="0" y="231916"/>
                  <a:pt x="232289" y="0"/>
                  <a:pt x="518833" y="0"/>
                </a:cubicBezTo>
                <a:close/>
              </a:path>
            </a:pathLst>
          </a:custGeom>
        </p:spPr>
        <p:txBody>
          <a:bodyPr wrap="square">
            <a:noAutofit/>
          </a:bodyPr>
          <a:lstStyle/>
          <a:p>
            <a:endParaRPr lang="zh-CN" altLang="en-US"/>
          </a:p>
        </p:txBody>
      </p:sp>
      <p:sp>
        <p:nvSpPr>
          <p:cNvPr id="13" name="图片占位符 12">
            <a:extLst>
              <a:ext uri="{FF2B5EF4-FFF2-40B4-BE49-F238E27FC236}">
                <a16:creationId xmlns:a16="http://schemas.microsoft.com/office/drawing/2014/main" id="{A9550AA9-9977-431A-9F2D-60C68CD141FE}"/>
              </a:ext>
            </a:extLst>
          </p:cNvPr>
          <p:cNvSpPr>
            <a:spLocks noGrp="1"/>
          </p:cNvSpPr>
          <p:nvPr>
            <p:ph type="pic" sz="quarter" idx="11"/>
          </p:nvPr>
        </p:nvSpPr>
        <p:spPr>
          <a:xfrm>
            <a:off x="6772835" y="1839755"/>
            <a:ext cx="1037666" cy="1035998"/>
          </a:xfrm>
          <a:custGeom>
            <a:avLst/>
            <a:gdLst>
              <a:gd name="connsiteX0" fmla="*/ 518833 w 1037666"/>
              <a:gd name="connsiteY0" fmla="*/ 0 h 1035998"/>
              <a:gd name="connsiteX1" fmla="*/ 1037666 w 1037666"/>
              <a:gd name="connsiteY1" fmla="*/ 517999 h 1035998"/>
              <a:gd name="connsiteX2" fmla="*/ 518833 w 1037666"/>
              <a:gd name="connsiteY2" fmla="*/ 1035998 h 1035998"/>
              <a:gd name="connsiteX3" fmla="*/ 0 w 1037666"/>
              <a:gd name="connsiteY3" fmla="*/ 517999 h 1035998"/>
              <a:gd name="connsiteX4" fmla="*/ 518833 w 1037666"/>
              <a:gd name="connsiteY4" fmla="*/ 0 h 1035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666" h="1035998">
                <a:moveTo>
                  <a:pt x="518833" y="0"/>
                </a:moveTo>
                <a:cubicBezTo>
                  <a:pt x="805377" y="0"/>
                  <a:pt x="1037666" y="231916"/>
                  <a:pt x="1037666" y="517999"/>
                </a:cubicBezTo>
                <a:cubicBezTo>
                  <a:pt x="1037666" y="804082"/>
                  <a:pt x="805377" y="1035998"/>
                  <a:pt x="518833" y="1035998"/>
                </a:cubicBezTo>
                <a:cubicBezTo>
                  <a:pt x="232289" y="1035998"/>
                  <a:pt x="0" y="804082"/>
                  <a:pt x="0" y="517999"/>
                </a:cubicBezTo>
                <a:cubicBezTo>
                  <a:pt x="0" y="231916"/>
                  <a:pt x="232289" y="0"/>
                  <a:pt x="518833" y="0"/>
                </a:cubicBezTo>
                <a:close/>
              </a:path>
            </a:pathLst>
          </a:custGeom>
        </p:spPr>
        <p:txBody>
          <a:bodyPr wrap="square">
            <a:noAutofit/>
          </a:bodyPr>
          <a:lstStyle/>
          <a:p>
            <a:endParaRPr lang="zh-CN" altLang="en-US"/>
          </a:p>
        </p:txBody>
      </p:sp>
      <p:sp>
        <p:nvSpPr>
          <p:cNvPr id="15" name="图片占位符 14">
            <a:extLst>
              <a:ext uri="{FF2B5EF4-FFF2-40B4-BE49-F238E27FC236}">
                <a16:creationId xmlns:a16="http://schemas.microsoft.com/office/drawing/2014/main" id="{62B52BA5-02DA-49DB-88FC-DB9F81C68245}"/>
              </a:ext>
            </a:extLst>
          </p:cNvPr>
          <p:cNvSpPr>
            <a:spLocks noGrp="1"/>
          </p:cNvSpPr>
          <p:nvPr>
            <p:ph type="pic" sz="quarter" idx="12"/>
          </p:nvPr>
        </p:nvSpPr>
        <p:spPr>
          <a:xfrm>
            <a:off x="6772835" y="4023525"/>
            <a:ext cx="1037666" cy="1035996"/>
          </a:xfrm>
          <a:custGeom>
            <a:avLst/>
            <a:gdLst>
              <a:gd name="connsiteX0" fmla="*/ 518833 w 1037666"/>
              <a:gd name="connsiteY0" fmla="*/ 0 h 1035996"/>
              <a:gd name="connsiteX1" fmla="*/ 1037666 w 1037666"/>
              <a:gd name="connsiteY1" fmla="*/ 517998 h 1035996"/>
              <a:gd name="connsiteX2" fmla="*/ 518833 w 1037666"/>
              <a:gd name="connsiteY2" fmla="*/ 1035996 h 1035996"/>
              <a:gd name="connsiteX3" fmla="*/ 0 w 1037666"/>
              <a:gd name="connsiteY3" fmla="*/ 517998 h 1035996"/>
              <a:gd name="connsiteX4" fmla="*/ 518833 w 1037666"/>
              <a:gd name="connsiteY4" fmla="*/ 0 h 1035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666" h="1035996">
                <a:moveTo>
                  <a:pt x="518833" y="0"/>
                </a:moveTo>
                <a:cubicBezTo>
                  <a:pt x="805377" y="0"/>
                  <a:pt x="1037666" y="231916"/>
                  <a:pt x="1037666" y="517998"/>
                </a:cubicBezTo>
                <a:cubicBezTo>
                  <a:pt x="1037666" y="804080"/>
                  <a:pt x="805377" y="1035996"/>
                  <a:pt x="518833" y="1035996"/>
                </a:cubicBezTo>
                <a:cubicBezTo>
                  <a:pt x="232289" y="1035996"/>
                  <a:pt x="0" y="804080"/>
                  <a:pt x="0" y="517998"/>
                </a:cubicBezTo>
                <a:cubicBezTo>
                  <a:pt x="0" y="231916"/>
                  <a:pt x="232289" y="0"/>
                  <a:pt x="518833" y="0"/>
                </a:cubicBezTo>
                <a:close/>
              </a:path>
            </a:pathLst>
          </a:custGeom>
        </p:spPr>
        <p:txBody>
          <a:bodyPr wrap="square">
            <a:noAutofit/>
          </a:bodyPr>
          <a:lstStyle/>
          <a:p>
            <a:endParaRPr lang="zh-CN" altLang="en-US"/>
          </a:p>
        </p:txBody>
      </p:sp>
      <p:sp>
        <p:nvSpPr>
          <p:cNvPr id="14" name="图片占位符 13">
            <a:extLst>
              <a:ext uri="{FF2B5EF4-FFF2-40B4-BE49-F238E27FC236}">
                <a16:creationId xmlns:a16="http://schemas.microsoft.com/office/drawing/2014/main" id="{792DDCD4-D8D4-469D-91EE-5D18153B4026}"/>
              </a:ext>
            </a:extLst>
          </p:cNvPr>
          <p:cNvSpPr>
            <a:spLocks noGrp="1"/>
          </p:cNvSpPr>
          <p:nvPr>
            <p:ph type="pic" sz="quarter" idx="13"/>
          </p:nvPr>
        </p:nvSpPr>
        <p:spPr>
          <a:xfrm>
            <a:off x="4400552" y="4023525"/>
            <a:ext cx="1037666" cy="1035996"/>
          </a:xfrm>
          <a:custGeom>
            <a:avLst/>
            <a:gdLst>
              <a:gd name="connsiteX0" fmla="*/ 518833 w 1037666"/>
              <a:gd name="connsiteY0" fmla="*/ 0 h 1035996"/>
              <a:gd name="connsiteX1" fmla="*/ 1037666 w 1037666"/>
              <a:gd name="connsiteY1" fmla="*/ 517998 h 1035996"/>
              <a:gd name="connsiteX2" fmla="*/ 518833 w 1037666"/>
              <a:gd name="connsiteY2" fmla="*/ 1035996 h 1035996"/>
              <a:gd name="connsiteX3" fmla="*/ 0 w 1037666"/>
              <a:gd name="connsiteY3" fmla="*/ 517998 h 1035996"/>
              <a:gd name="connsiteX4" fmla="*/ 518833 w 1037666"/>
              <a:gd name="connsiteY4" fmla="*/ 0 h 1035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666" h="1035996">
                <a:moveTo>
                  <a:pt x="518833" y="0"/>
                </a:moveTo>
                <a:cubicBezTo>
                  <a:pt x="805377" y="0"/>
                  <a:pt x="1037666" y="231916"/>
                  <a:pt x="1037666" y="517998"/>
                </a:cubicBezTo>
                <a:cubicBezTo>
                  <a:pt x="1037666" y="804080"/>
                  <a:pt x="805377" y="1035996"/>
                  <a:pt x="518833" y="1035996"/>
                </a:cubicBezTo>
                <a:cubicBezTo>
                  <a:pt x="232289" y="1035996"/>
                  <a:pt x="0" y="804080"/>
                  <a:pt x="0" y="517998"/>
                </a:cubicBezTo>
                <a:cubicBezTo>
                  <a:pt x="0" y="231916"/>
                  <a:pt x="232289" y="0"/>
                  <a:pt x="518833"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90596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a:extLst>
              <a:ext uri="{FF2B5EF4-FFF2-40B4-BE49-F238E27FC236}">
                <a16:creationId xmlns:a16="http://schemas.microsoft.com/office/drawing/2014/main" id="{77BB1ADF-96F3-4271-8A91-9CE64C38A9C3}"/>
              </a:ext>
            </a:extLst>
          </p:cNvPr>
          <p:cNvSpPr>
            <a:spLocks noGrp="1"/>
          </p:cNvSpPr>
          <p:nvPr>
            <p:ph type="pic" sz="quarter" idx="10"/>
          </p:nvPr>
        </p:nvSpPr>
        <p:spPr>
          <a:xfrm>
            <a:off x="4872038" y="2365378"/>
            <a:ext cx="2444750" cy="2168523"/>
          </a:xfrm>
          <a:custGeom>
            <a:avLst/>
            <a:gdLst>
              <a:gd name="connsiteX0" fmla="*/ 542131 w 2444750"/>
              <a:gd name="connsiteY0" fmla="*/ 0 h 2168523"/>
              <a:gd name="connsiteX1" fmla="*/ 1902619 w 2444750"/>
              <a:gd name="connsiteY1" fmla="*/ 0 h 2168523"/>
              <a:gd name="connsiteX2" fmla="*/ 2444750 w 2444750"/>
              <a:gd name="connsiteY2" fmla="*/ 1084262 h 2168523"/>
              <a:gd name="connsiteX3" fmla="*/ 1902619 w 2444750"/>
              <a:gd name="connsiteY3" fmla="*/ 2168523 h 2168523"/>
              <a:gd name="connsiteX4" fmla="*/ 542131 w 2444750"/>
              <a:gd name="connsiteY4" fmla="*/ 2168523 h 2168523"/>
              <a:gd name="connsiteX5" fmla="*/ 0 w 2444750"/>
              <a:gd name="connsiteY5" fmla="*/ 1084262 h 2168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4750" h="2168523">
                <a:moveTo>
                  <a:pt x="542131" y="0"/>
                </a:moveTo>
                <a:lnTo>
                  <a:pt x="1902619" y="0"/>
                </a:lnTo>
                <a:lnTo>
                  <a:pt x="2444750" y="1084262"/>
                </a:lnTo>
                <a:lnTo>
                  <a:pt x="1902619" y="2168523"/>
                </a:lnTo>
                <a:lnTo>
                  <a:pt x="542131" y="2168523"/>
                </a:lnTo>
                <a:lnTo>
                  <a:pt x="0" y="108426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054028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9" name="图片占位符 18">
            <a:extLst>
              <a:ext uri="{FF2B5EF4-FFF2-40B4-BE49-F238E27FC236}">
                <a16:creationId xmlns:a16="http://schemas.microsoft.com/office/drawing/2014/main" id="{F46DC71A-085E-4B0A-99B8-ACFEB36B215B}"/>
              </a:ext>
            </a:extLst>
          </p:cNvPr>
          <p:cNvSpPr>
            <a:spLocks noGrp="1"/>
          </p:cNvSpPr>
          <p:nvPr>
            <p:ph type="pic" sz="quarter" idx="10"/>
          </p:nvPr>
        </p:nvSpPr>
        <p:spPr>
          <a:xfrm>
            <a:off x="4543425" y="3621089"/>
            <a:ext cx="1817688" cy="1817688"/>
          </a:xfrm>
          <a:custGeom>
            <a:avLst/>
            <a:gdLst>
              <a:gd name="connsiteX0" fmla="*/ 908844 w 1817688"/>
              <a:gd name="connsiteY0" fmla="*/ 0 h 1817688"/>
              <a:gd name="connsiteX1" fmla="*/ 1817688 w 1817688"/>
              <a:gd name="connsiteY1" fmla="*/ 908844 h 1817688"/>
              <a:gd name="connsiteX2" fmla="*/ 908844 w 1817688"/>
              <a:gd name="connsiteY2" fmla="*/ 1817688 h 1817688"/>
              <a:gd name="connsiteX3" fmla="*/ 0 w 1817688"/>
              <a:gd name="connsiteY3" fmla="*/ 908844 h 1817688"/>
              <a:gd name="connsiteX4" fmla="*/ 908844 w 1817688"/>
              <a:gd name="connsiteY4" fmla="*/ 0 h 181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688" h="1817688">
                <a:moveTo>
                  <a:pt x="908844" y="0"/>
                </a:moveTo>
                <a:cubicBezTo>
                  <a:pt x="1410785" y="0"/>
                  <a:pt x="1817688" y="406903"/>
                  <a:pt x="1817688" y="908844"/>
                </a:cubicBezTo>
                <a:cubicBezTo>
                  <a:pt x="1817688" y="1410785"/>
                  <a:pt x="1410785" y="1817688"/>
                  <a:pt x="908844" y="1817688"/>
                </a:cubicBezTo>
                <a:cubicBezTo>
                  <a:pt x="406903" y="1817688"/>
                  <a:pt x="0" y="1410785"/>
                  <a:pt x="0" y="908844"/>
                </a:cubicBezTo>
                <a:cubicBezTo>
                  <a:pt x="0" y="406903"/>
                  <a:pt x="406903" y="0"/>
                  <a:pt x="908844" y="0"/>
                </a:cubicBezTo>
                <a:close/>
              </a:path>
            </a:pathLst>
          </a:custGeom>
          <a:solidFill>
            <a:schemeClr val="accent1"/>
          </a:solidFill>
          <a:ln w="76200">
            <a:solidFill>
              <a:srgbClr val="F0ECD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lvl1pPr>
              <a:defRPr lang="zh-CN" altLang="en-US" sz="2400">
                <a:solidFill>
                  <a:srgbClr val="FFFFFF"/>
                </a:solidFill>
              </a:defRPr>
            </a:lvl1pPr>
          </a:lstStyle>
          <a:p>
            <a:pPr marL="0" lvl="0" algn="ctr"/>
            <a:endParaRPr lang="zh-CN" altLang="en-US"/>
          </a:p>
        </p:txBody>
      </p:sp>
      <p:sp>
        <p:nvSpPr>
          <p:cNvPr id="18" name="图片占位符 17">
            <a:extLst>
              <a:ext uri="{FF2B5EF4-FFF2-40B4-BE49-F238E27FC236}">
                <a16:creationId xmlns:a16="http://schemas.microsoft.com/office/drawing/2014/main" id="{C51C79F2-C8B8-41B6-B5A4-B6F530131A7F}"/>
              </a:ext>
            </a:extLst>
          </p:cNvPr>
          <p:cNvSpPr>
            <a:spLocks noGrp="1"/>
          </p:cNvSpPr>
          <p:nvPr>
            <p:ph type="pic" sz="quarter" idx="11"/>
          </p:nvPr>
        </p:nvSpPr>
        <p:spPr>
          <a:xfrm>
            <a:off x="5861051" y="3098801"/>
            <a:ext cx="1260476" cy="1260476"/>
          </a:xfrm>
          <a:custGeom>
            <a:avLst/>
            <a:gdLst>
              <a:gd name="connsiteX0" fmla="*/ 630238 w 1260476"/>
              <a:gd name="connsiteY0" fmla="*/ 0 h 1260476"/>
              <a:gd name="connsiteX1" fmla="*/ 1260476 w 1260476"/>
              <a:gd name="connsiteY1" fmla="*/ 630238 h 1260476"/>
              <a:gd name="connsiteX2" fmla="*/ 630238 w 1260476"/>
              <a:gd name="connsiteY2" fmla="*/ 1260476 h 1260476"/>
              <a:gd name="connsiteX3" fmla="*/ 0 w 1260476"/>
              <a:gd name="connsiteY3" fmla="*/ 630238 h 1260476"/>
              <a:gd name="connsiteX4" fmla="*/ 630238 w 1260476"/>
              <a:gd name="connsiteY4" fmla="*/ 0 h 1260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76" h="1260476">
                <a:moveTo>
                  <a:pt x="630238" y="0"/>
                </a:moveTo>
                <a:cubicBezTo>
                  <a:pt x="978309" y="0"/>
                  <a:pt x="1260476" y="282167"/>
                  <a:pt x="1260476" y="630238"/>
                </a:cubicBezTo>
                <a:cubicBezTo>
                  <a:pt x="1260476" y="978309"/>
                  <a:pt x="978309" y="1260476"/>
                  <a:pt x="630238" y="1260476"/>
                </a:cubicBezTo>
                <a:cubicBezTo>
                  <a:pt x="282167" y="1260476"/>
                  <a:pt x="0" y="978309"/>
                  <a:pt x="0" y="630238"/>
                </a:cubicBezTo>
                <a:cubicBezTo>
                  <a:pt x="0" y="282167"/>
                  <a:pt x="282167" y="0"/>
                  <a:pt x="630238" y="0"/>
                </a:cubicBezTo>
                <a:close/>
              </a:path>
            </a:pathLst>
          </a:custGeom>
          <a:solidFill>
            <a:schemeClr val="accent1"/>
          </a:solidFill>
          <a:ln w="76200">
            <a:solidFill>
              <a:srgbClr val="F0ECD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lvl1pPr>
              <a:defRPr lang="zh-CN" altLang="en-US" sz="2400">
                <a:solidFill>
                  <a:srgbClr val="FFFFFF"/>
                </a:solidFill>
              </a:defRPr>
            </a:lvl1pPr>
          </a:lstStyle>
          <a:p>
            <a:pPr marL="0" lvl="0" algn="ctr"/>
            <a:endParaRPr lang="zh-CN" altLang="en-US"/>
          </a:p>
        </p:txBody>
      </p:sp>
      <p:sp>
        <p:nvSpPr>
          <p:cNvPr id="17" name="图片占位符 16">
            <a:extLst>
              <a:ext uri="{FF2B5EF4-FFF2-40B4-BE49-F238E27FC236}">
                <a16:creationId xmlns:a16="http://schemas.microsoft.com/office/drawing/2014/main" id="{83C5D530-575F-4243-9527-EE0A3B8BF44F}"/>
              </a:ext>
            </a:extLst>
          </p:cNvPr>
          <p:cNvSpPr>
            <a:spLocks noGrp="1"/>
          </p:cNvSpPr>
          <p:nvPr>
            <p:ph type="pic" sz="quarter" idx="12"/>
          </p:nvPr>
        </p:nvSpPr>
        <p:spPr>
          <a:xfrm>
            <a:off x="4806951" y="2287588"/>
            <a:ext cx="1547814" cy="1547812"/>
          </a:xfrm>
          <a:custGeom>
            <a:avLst/>
            <a:gdLst>
              <a:gd name="connsiteX0" fmla="*/ 773907 w 1547814"/>
              <a:gd name="connsiteY0" fmla="*/ 0 h 1547812"/>
              <a:gd name="connsiteX1" fmla="*/ 1547814 w 1547814"/>
              <a:gd name="connsiteY1" fmla="*/ 773906 h 1547812"/>
              <a:gd name="connsiteX2" fmla="*/ 773907 w 1547814"/>
              <a:gd name="connsiteY2" fmla="*/ 1547812 h 1547812"/>
              <a:gd name="connsiteX3" fmla="*/ 0 w 1547814"/>
              <a:gd name="connsiteY3" fmla="*/ 773906 h 1547812"/>
              <a:gd name="connsiteX4" fmla="*/ 773907 w 1547814"/>
              <a:gd name="connsiteY4" fmla="*/ 0 h 1547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814" h="1547812">
                <a:moveTo>
                  <a:pt x="773907" y="0"/>
                </a:moveTo>
                <a:cubicBezTo>
                  <a:pt x="1201324" y="0"/>
                  <a:pt x="1547814" y="346490"/>
                  <a:pt x="1547814" y="773906"/>
                </a:cubicBezTo>
                <a:cubicBezTo>
                  <a:pt x="1547814" y="1201322"/>
                  <a:pt x="1201324" y="1547812"/>
                  <a:pt x="773907" y="1547812"/>
                </a:cubicBezTo>
                <a:cubicBezTo>
                  <a:pt x="346490" y="1547812"/>
                  <a:pt x="0" y="1201322"/>
                  <a:pt x="0" y="773906"/>
                </a:cubicBezTo>
                <a:cubicBezTo>
                  <a:pt x="0" y="346490"/>
                  <a:pt x="346490" y="0"/>
                  <a:pt x="773907" y="0"/>
                </a:cubicBezTo>
                <a:close/>
              </a:path>
            </a:pathLst>
          </a:custGeom>
          <a:solidFill>
            <a:schemeClr val="accent1"/>
          </a:solidFill>
          <a:ln w="76200">
            <a:solidFill>
              <a:srgbClr val="F0ECD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lvl1pPr>
              <a:defRPr lang="zh-CN" altLang="en-US" sz="2400">
                <a:solidFill>
                  <a:srgbClr val="FFFFFF"/>
                </a:solidFill>
              </a:defRPr>
            </a:lvl1pPr>
          </a:lstStyle>
          <a:p>
            <a:pPr marL="0" lvl="0" algn="ctr"/>
            <a:endParaRPr lang="zh-CN" altLang="en-US"/>
          </a:p>
        </p:txBody>
      </p:sp>
      <p:sp>
        <p:nvSpPr>
          <p:cNvPr id="16" name="图片占位符 15">
            <a:extLst>
              <a:ext uri="{FF2B5EF4-FFF2-40B4-BE49-F238E27FC236}">
                <a16:creationId xmlns:a16="http://schemas.microsoft.com/office/drawing/2014/main" id="{82CB3A63-5D1F-4C0C-94AB-B08C4C46FBCD}"/>
              </a:ext>
            </a:extLst>
          </p:cNvPr>
          <p:cNvSpPr>
            <a:spLocks noGrp="1"/>
          </p:cNvSpPr>
          <p:nvPr>
            <p:ph type="pic" sz="quarter" idx="13"/>
          </p:nvPr>
        </p:nvSpPr>
        <p:spPr>
          <a:xfrm>
            <a:off x="6213476" y="2236788"/>
            <a:ext cx="1000126" cy="1001712"/>
          </a:xfrm>
          <a:custGeom>
            <a:avLst/>
            <a:gdLst>
              <a:gd name="connsiteX0" fmla="*/ 500063 w 1000126"/>
              <a:gd name="connsiteY0" fmla="*/ 0 h 1001712"/>
              <a:gd name="connsiteX1" fmla="*/ 1000126 w 1000126"/>
              <a:gd name="connsiteY1" fmla="*/ 500856 h 1001712"/>
              <a:gd name="connsiteX2" fmla="*/ 500063 w 1000126"/>
              <a:gd name="connsiteY2" fmla="*/ 1001712 h 1001712"/>
              <a:gd name="connsiteX3" fmla="*/ 0 w 1000126"/>
              <a:gd name="connsiteY3" fmla="*/ 500856 h 1001712"/>
              <a:gd name="connsiteX4" fmla="*/ 500063 w 1000126"/>
              <a:gd name="connsiteY4" fmla="*/ 0 h 100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126" h="1001712">
                <a:moveTo>
                  <a:pt x="500063" y="0"/>
                </a:moveTo>
                <a:cubicBezTo>
                  <a:pt x="776240" y="0"/>
                  <a:pt x="1000126" y="224241"/>
                  <a:pt x="1000126" y="500856"/>
                </a:cubicBezTo>
                <a:cubicBezTo>
                  <a:pt x="1000126" y="777471"/>
                  <a:pt x="776240" y="1001712"/>
                  <a:pt x="500063" y="1001712"/>
                </a:cubicBezTo>
                <a:cubicBezTo>
                  <a:pt x="223886" y="1001712"/>
                  <a:pt x="0" y="777471"/>
                  <a:pt x="0" y="500856"/>
                </a:cubicBezTo>
                <a:cubicBezTo>
                  <a:pt x="0" y="224241"/>
                  <a:pt x="223886" y="0"/>
                  <a:pt x="500063" y="0"/>
                </a:cubicBezTo>
                <a:close/>
              </a:path>
            </a:pathLst>
          </a:custGeom>
          <a:solidFill>
            <a:schemeClr val="accent1"/>
          </a:solidFill>
          <a:ln w="76200">
            <a:solidFill>
              <a:srgbClr val="F0ECD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lvl1pPr>
              <a:defRPr lang="zh-CN" altLang="en-US" sz="2400">
                <a:solidFill>
                  <a:srgbClr val="FFFFFF"/>
                </a:solidFill>
              </a:defRPr>
            </a:lvl1pPr>
          </a:lstStyle>
          <a:p>
            <a:pPr marL="0" lvl="0" algn="ctr"/>
            <a:endParaRPr lang="zh-CN" altLang="en-US"/>
          </a:p>
        </p:txBody>
      </p:sp>
      <p:sp>
        <p:nvSpPr>
          <p:cNvPr id="15" name="图片占位符 14">
            <a:extLst>
              <a:ext uri="{FF2B5EF4-FFF2-40B4-BE49-F238E27FC236}">
                <a16:creationId xmlns:a16="http://schemas.microsoft.com/office/drawing/2014/main" id="{6B334A4E-5B97-4BA4-B727-F2052ECE8F5D}"/>
              </a:ext>
            </a:extLst>
          </p:cNvPr>
          <p:cNvSpPr>
            <a:spLocks noGrp="1"/>
          </p:cNvSpPr>
          <p:nvPr>
            <p:ph type="pic" sz="quarter" idx="14"/>
          </p:nvPr>
        </p:nvSpPr>
        <p:spPr>
          <a:xfrm>
            <a:off x="5632451" y="1628776"/>
            <a:ext cx="1000126" cy="1000126"/>
          </a:xfrm>
          <a:custGeom>
            <a:avLst/>
            <a:gdLst>
              <a:gd name="connsiteX0" fmla="*/ 500063 w 1000126"/>
              <a:gd name="connsiteY0" fmla="*/ 0 h 1000126"/>
              <a:gd name="connsiteX1" fmla="*/ 1000126 w 1000126"/>
              <a:gd name="connsiteY1" fmla="*/ 500063 h 1000126"/>
              <a:gd name="connsiteX2" fmla="*/ 500063 w 1000126"/>
              <a:gd name="connsiteY2" fmla="*/ 1000126 h 1000126"/>
              <a:gd name="connsiteX3" fmla="*/ 0 w 1000126"/>
              <a:gd name="connsiteY3" fmla="*/ 500063 h 1000126"/>
              <a:gd name="connsiteX4" fmla="*/ 500063 w 1000126"/>
              <a:gd name="connsiteY4" fmla="*/ 0 h 1000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126" h="1000126">
                <a:moveTo>
                  <a:pt x="500063" y="0"/>
                </a:moveTo>
                <a:cubicBezTo>
                  <a:pt x="776240" y="0"/>
                  <a:pt x="1000126" y="223886"/>
                  <a:pt x="1000126" y="500063"/>
                </a:cubicBezTo>
                <a:cubicBezTo>
                  <a:pt x="1000126" y="776240"/>
                  <a:pt x="776240" y="1000126"/>
                  <a:pt x="500063" y="1000126"/>
                </a:cubicBezTo>
                <a:cubicBezTo>
                  <a:pt x="223886" y="1000126"/>
                  <a:pt x="0" y="776240"/>
                  <a:pt x="0" y="500063"/>
                </a:cubicBezTo>
                <a:cubicBezTo>
                  <a:pt x="0" y="223886"/>
                  <a:pt x="223886" y="0"/>
                  <a:pt x="500063" y="0"/>
                </a:cubicBezTo>
                <a:close/>
              </a:path>
            </a:pathLst>
          </a:custGeom>
          <a:solidFill>
            <a:schemeClr val="accent1"/>
          </a:solidFill>
          <a:ln w="76200">
            <a:solidFill>
              <a:srgbClr val="F0ECD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lvl1pPr>
              <a:defRPr lang="zh-CN" altLang="en-US" sz="2400">
                <a:solidFill>
                  <a:srgbClr val="FFFFFF"/>
                </a:solidFill>
              </a:defRPr>
            </a:lvl1pPr>
          </a:lstStyle>
          <a:p>
            <a:pPr marL="0" lvl="0" algn="ctr"/>
            <a:endParaRPr lang="zh-CN" altLang="en-US"/>
          </a:p>
        </p:txBody>
      </p:sp>
    </p:spTree>
    <p:extLst>
      <p:ext uri="{BB962C8B-B14F-4D97-AF65-F5344CB8AC3E}">
        <p14:creationId xmlns:p14="http://schemas.microsoft.com/office/powerpoint/2010/main" val="23812757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图片占位符 9">
            <a:extLst>
              <a:ext uri="{FF2B5EF4-FFF2-40B4-BE49-F238E27FC236}">
                <a16:creationId xmlns:a16="http://schemas.microsoft.com/office/drawing/2014/main" id="{62C9A5E9-2B7F-4F62-892B-4331B9860A08}"/>
              </a:ext>
            </a:extLst>
          </p:cNvPr>
          <p:cNvSpPr>
            <a:spLocks noGrp="1"/>
          </p:cNvSpPr>
          <p:nvPr>
            <p:ph type="pic" sz="quarter" idx="10"/>
          </p:nvPr>
        </p:nvSpPr>
        <p:spPr>
          <a:xfrm>
            <a:off x="1602583" y="2049462"/>
            <a:ext cx="2573337" cy="1379538"/>
          </a:xfrm>
          <a:custGeom>
            <a:avLst/>
            <a:gdLst>
              <a:gd name="connsiteX0" fmla="*/ 813411 w 2573337"/>
              <a:gd name="connsiteY0" fmla="*/ 0 h 1379538"/>
              <a:gd name="connsiteX1" fmla="*/ 1057265 w 2573337"/>
              <a:gd name="connsiteY1" fmla="*/ 111678 h 1379538"/>
              <a:gd name="connsiteX2" fmla="*/ 1227512 w 2573337"/>
              <a:gd name="connsiteY2" fmla="*/ 64170 h 1379538"/>
              <a:gd name="connsiteX3" fmla="*/ 1501132 w 2573337"/>
              <a:gd name="connsiteY3" fmla="*/ 218736 h 1379538"/>
              <a:gd name="connsiteX4" fmla="*/ 1730347 w 2573337"/>
              <a:gd name="connsiteY4" fmla="*/ 123288 h 1379538"/>
              <a:gd name="connsiteX5" fmla="*/ 2038230 w 2573337"/>
              <a:gd name="connsiteY5" fmla="*/ 375400 h 1379538"/>
              <a:gd name="connsiteX6" fmla="*/ 2203605 w 2573337"/>
              <a:gd name="connsiteY6" fmla="*/ 330200 h 1379538"/>
              <a:gd name="connsiteX7" fmla="*/ 2514180 w 2573337"/>
              <a:gd name="connsiteY7" fmla="*/ 618398 h 1379538"/>
              <a:gd name="connsiteX8" fmla="*/ 2511486 w 2573337"/>
              <a:gd name="connsiteY8" fmla="*/ 654494 h 1379538"/>
              <a:gd name="connsiteX9" fmla="*/ 2573337 w 2573337"/>
              <a:gd name="connsiteY9" fmla="*/ 891817 h 1379538"/>
              <a:gd name="connsiteX10" fmla="*/ 2085291 w 2573337"/>
              <a:gd name="connsiteY10" fmla="*/ 1379538 h 1379538"/>
              <a:gd name="connsiteX11" fmla="*/ 488047 w 2573337"/>
              <a:gd name="connsiteY11" fmla="*/ 1379538 h 1379538"/>
              <a:gd name="connsiteX12" fmla="*/ 0 w 2573337"/>
              <a:gd name="connsiteY12" fmla="*/ 891817 h 1379538"/>
              <a:gd name="connsiteX13" fmla="*/ 115856 w 2573337"/>
              <a:gd name="connsiteY13" fmla="*/ 576734 h 1379538"/>
              <a:gd name="connsiteX14" fmla="*/ 59157 w 2573337"/>
              <a:gd name="connsiteY14" fmla="*/ 411486 h 1379538"/>
              <a:gd name="connsiteX15" fmla="*/ 369732 w 2573337"/>
              <a:gd name="connsiteY15" fmla="*/ 123288 h 1379538"/>
              <a:gd name="connsiteX16" fmla="*/ 532501 w 2573337"/>
              <a:gd name="connsiteY16" fmla="*/ 167029 h 1379538"/>
              <a:gd name="connsiteX17" fmla="*/ 813411 w 2573337"/>
              <a:gd name="connsiteY17" fmla="*/ 0 h 1379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73337" h="1379538">
                <a:moveTo>
                  <a:pt x="813411" y="0"/>
                </a:moveTo>
                <a:cubicBezTo>
                  <a:pt x="912864" y="0"/>
                  <a:pt x="1001398" y="43378"/>
                  <a:pt x="1057265" y="111678"/>
                </a:cubicBezTo>
                <a:cubicBezTo>
                  <a:pt x="1106017" y="81540"/>
                  <a:pt x="1164579" y="64170"/>
                  <a:pt x="1227512" y="64170"/>
                </a:cubicBezTo>
                <a:cubicBezTo>
                  <a:pt x="1346762" y="64170"/>
                  <a:pt x="1450316" y="126538"/>
                  <a:pt x="1501132" y="218736"/>
                </a:cubicBezTo>
                <a:cubicBezTo>
                  <a:pt x="1557069" y="159792"/>
                  <a:pt x="1639114" y="123288"/>
                  <a:pt x="1730347" y="123288"/>
                </a:cubicBezTo>
                <a:cubicBezTo>
                  <a:pt x="1888690" y="123288"/>
                  <a:pt x="2019355" y="233245"/>
                  <a:pt x="2038230" y="375400"/>
                </a:cubicBezTo>
                <a:cubicBezTo>
                  <a:pt x="2085714" y="346518"/>
                  <a:pt x="2142606" y="330200"/>
                  <a:pt x="2203605" y="330200"/>
                </a:cubicBezTo>
                <a:cubicBezTo>
                  <a:pt x="2375131" y="330200"/>
                  <a:pt x="2514180" y="459231"/>
                  <a:pt x="2514180" y="618398"/>
                </a:cubicBezTo>
                <a:cubicBezTo>
                  <a:pt x="2514180" y="630636"/>
                  <a:pt x="2513358" y="642695"/>
                  <a:pt x="2511486" y="654494"/>
                </a:cubicBezTo>
                <a:cubicBezTo>
                  <a:pt x="2550961" y="724645"/>
                  <a:pt x="2573337" y="805620"/>
                  <a:pt x="2573337" y="891817"/>
                </a:cubicBezTo>
                <a:cubicBezTo>
                  <a:pt x="2573337" y="1161178"/>
                  <a:pt x="2354831" y="1379538"/>
                  <a:pt x="2085291" y="1379538"/>
                </a:cubicBezTo>
                <a:lnTo>
                  <a:pt x="488047" y="1379538"/>
                </a:lnTo>
                <a:cubicBezTo>
                  <a:pt x="218506" y="1379538"/>
                  <a:pt x="0" y="1161178"/>
                  <a:pt x="0" y="891817"/>
                </a:cubicBezTo>
                <a:cubicBezTo>
                  <a:pt x="0" y="771619"/>
                  <a:pt x="43511" y="661576"/>
                  <a:pt x="115856" y="576734"/>
                </a:cubicBezTo>
                <a:cubicBezTo>
                  <a:pt x="79988" y="530184"/>
                  <a:pt x="59157" y="473092"/>
                  <a:pt x="59157" y="411486"/>
                </a:cubicBezTo>
                <a:cubicBezTo>
                  <a:pt x="59157" y="252319"/>
                  <a:pt x="198206" y="123288"/>
                  <a:pt x="369732" y="123288"/>
                </a:cubicBezTo>
                <a:cubicBezTo>
                  <a:pt x="429606" y="123288"/>
                  <a:pt x="485523" y="139010"/>
                  <a:pt x="532501" y="167029"/>
                </a:cubicBezTo>
                <a:cubicBezTo>
                  <a:pt x="581139" y="68221"/>
                  <a:pt x="688690" y="0"/>
                  <a:pt x="813411" y="0"/>
                </a:cubicBezTo>
                <a:close/>
              </a:path>
            </a:pathLst>
          </a:custGeom>
          <a:ln w="38100">
            <a:solidFill>
              <a:schemeClr val="accent1"/>
            </a:solidFill>
          </a:ln>
        </p:spPr>
        <p:txBody>
          <a:bodyPr wrap="square">
            <a:noAutofit/>
          </a:bodyPr>
          <a:lstStyle/>
          <a:p>
            <a:endParaRPr lang="zh-CN" altLang="en-US"/>
          </a:p>
        </p:txBody>
      </p:sp>
      <p:sp>
        <p:nvSpPr>
          <p:cNvPr id="11" name="图片占位符 10">
            <a:extLst>
              <a:ext uri="{FF2B5EF4-FFF2-40B4-BE49-F238E27FC236}">
                <a16:creationId xmlns:a16="http://schemas.microsoft.com/office/drawing/2014/main" id="{96593D02-ECE1-43B5-8A52-A0B9D76E173C}"/>
              </a:ext>
            </a:extLst>
          </p:cNvPr>
          <p:cNvSpPr>
            <a:spLocks noGrp="1"/>
          </p:cNvSpPr>
          <p:nvPr>
            <p:ph type="pic" sz="quarter" idx="11"/>
          </p:nvPr>
        </p:nvSpPr>
        <p:spPr>
          <a:xfrm>
            <a:off x="4810125" y="2049464"/>
            <a:ext cx="2571750" cy="1379537"/>
          </a:xfrm>
          <a:custGeom>
            <a:avLst/>
            <a:gdLst>
              <a:gd name="connsiteX0" fmla="*/ 812910 w 2571750"/>
              <a:gd name="connsiteY0" fmla="*/ 0 h 1379537"/>
              <a:gd name="connsiteX1" fmla="*/ 1056613 w 2571750"/>
              <a:gd name="connsiteY1" fmla="*/ 111678 h 1379537"/>
              <a:gd name="connsiteX2" fmla="*/ 1226754 w 2571750"/>
              <a:gd name="connsiteY2" fmla="*/ 64170 h 1379537"/>
              <a:gd name="connsiteX3" fmla="*/ 1500206 w 2571750"/>
              <a:gd name="connsiteY3" fmla="*/ 218736 h 1379537"/>
              <a:gd name="connsiteX4" fmla="*/ 1729280 w 2571750"/>
              <a:gd name="connsiteY4" fmla="*/ 123288 h 1379537"/>
              <a:gd name="connsiteX5" fmla="*/ 2036973 w 2571750"/>
              <a:gd name="connsiteY5" fmla="*/ 375399 h 1379537"/>
              <a:gd name="connsiteX6" fmla="*/ 2202246 w 2571750"/>
              <a:gd name="connsiteY6" fmla="*/ 330199 h 1379537"/>
              <a:gd name="connsiteX7" fmla="*/ 2512629 w 2571750"/>
              <a:gd name="connsiteY7" fmla="*/ 618398 h 1379537"/>
              <a:gd name="connsiteX8" fmla="*/ 2509937 w 2571750"/>
              <a:gd name="connsiteY8" fmla="*/ 654494 h 1379537"/>
              <a:gd name="connsiteX9" fmla="*/ 2571750 w 2571750"/>
              <a:gd name="connsiteY9" fmla="*/ 891817 h 1379537"/>
              <a:gd name="connsiteX10" fmla="*/ 2084004 w 2571750"/>
              <a:gd name="connsiteY10" fmla="*/ 1379537 h 1379537"/>
              <a:gd name="connsiteX11" fmla="*/ 487746 w 2571750"/>
              <a:gd name="connsiteY11" fmla="*/ 1379537 h 1379537"/>
              <a:gd name="connsiteX12" fmla="*/ 0 w 2571750"/>
              <a:gd name="connsiteY12" fmla="*/ 891817 h 1379537"/>
              <a:gd name="connsiteX13" fmla="*/ 115784 w 2571750"/>
              <a:gd name="connsiteY13" fmla="*/ 576734 h 1379537"/>
              <a:gd name="connsiteX14" fmla="*/ 59121 w 2571750"/>
              <a:gd name="connsiteY14" fmla="*/ 411486 h 1379537"/>
              <a:gd name="connsiteX15" fmla="*/ 369505 w 2571750"/>
              <a:gd name="connsiteY15" fmla="*/ 123288 h 1379537"/>
              <a:gd name="connsiteX16" fmla="*/ 532173 w 2571750"/>
              <a:gd name="connsiteY16" fmla="*/ 167029 h 1379537"/>
              <a:gd name="connsiteX17" fmla="*/ 812910 w 2571750"/>
              <a:gd name="connsiteY17" fmla="*/ 0 h 137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71750" h="1379537">
                <a:moveTo>
                  <a:pt x="812910" y="0"/>
                </a:moveTo>
                <a:cubicBezTo>
                  <a:pt x="912301" y="0"/>
                  <a:pt x="1000781" y="43378"/>
                  <a:pt x="1056613" y="111678"/>
                </a:cubicBezTo>
                <a:cubicBezTo>
                  <a:pt x="1105335" y="81540"/>
                  <a:pt x="1163860" y="64170"/>
                  <a:pt x="1226754" y="64170"/>
                </a:cubicBezTo>
                <a:cubicBezTo>
                  <a:pt x="1345932" y="64170"/>
                  <a:pt x="1449421" y="126538"/>
                  <a:pt x="1500206" y="218736"/>
                </a:cubicBezTo>
                <a:cubicBezTo>
                  <a:pt x="1556108" y="159792"/>
                  <a:pt x="1638103" y="123288"/>
                  <a:pt x="1729280" y="123288"/>
                </a:cubicBezTo>
                <a:cubicBezTo>
                  <a:pt x="1887525" y="123288"/>
                  <a:pt x="2018109" y="233245"/>
                  <a:pt x="2036973" y="375399"/>
                </a:cubicBezTo>
                <a:cubicBezTo>
                  <a:pt x="2084428" y="346518"/>
                  <a:pt x="2141285" y="330199"/>
                  <a:pt x="2202246" y="330199"/>
                </a:cubicBezTo>
                <a:cubicBezTo>
                  <a:pt x="2373666" y="330199"/>
                  <a:pt x="2512629" y="459230"/>
                  <a:pt x="2512629" y="618398"/>
                </a:cubicBezTo>
                <a:cubicBezTo>
                  <a:pt x="2512629" y="630635"/>
                  <a:pt x="2511808" y="642695"/>
                  <a:pt x="2509937" y="654494"/>
                </a:cubicBezTo>
                <a:cubicBezTo>
                  <a:pt x="2549388" y="724644"/>
                  <a:pt x="2571750" y="805619"/>
                  <a:pt x="2571750" y="891817"/>
                </a:cubicBezTo>
                <a:cubicBezTo>
                  <a:pt x="2571750" y="1161177"/>
                  <a:pt x="2353379" y="1379537"/>
                  <a:pt x="2084004" y="1379537"/>
                </a:cubicBezTo>
                <a:lnTo>
                  <a:pt x="487746" y="1379537"/>
                </a:lnTo>
                <a:cubicBezTo>
                  <a:pt x="218372" y="1379537"/>
                  <a:pt x="0" y="1161177"/>
                  <a:pt x="0" y="891817"/>
                </a:cubicBezTo>
                <a:cubicBezTo>
                  <a:pt x="0" y="771619"/>
                  <a:pt x="43484" y="661576"/>
                  <a:pt x="115784" y="576734"/>
                </a:cubicBezTo>
                <a:cubicBezTo>
                  <a:pt x="79939" y="530183"/>
                  <a:pt x="59121" y="473092"/>
                  <a:pt x="59121" y="411486"/>
                </a:cubicBezTo>
                <a:cubicBezTo>
                  <a:pt x="59121" y="252319"/>
                  <a:pt x="198084" y="123288"/>
                  <a:pt x="369505" y="123288"/>
                </a:cubicBezTo>
                <a:cubicBezTo>
                  <a:pt x="429342" y="123288"/>
                  <a:pt x="485224" y="139010"/>
                  <a:pt x="532173" y="167029"/>
                </a:cubicBezTo>
                <a:cubicBezTo>
                  <a:pt x="580781" y="68221"/>
                  <a:pt x="688265" y="0"/>
                  <a:pt x="812910" y="0"/>
                </a:cubicBezTo>
                <a:close/>
              </a:path>
            </a:pathLst>
          </a:custGeom>
          <a:ln w="38100">
            <a:solidFill>
              <a:schemeClr val="accent1"/>
            </a:solidFill>
          </a:ln>
        </p:spPr>
        <p:txBody>
          <a:bodyPr wrap="square">
            <a:noAutofit/>
          </a:bodyPr>
          <a:lstStyle/>
          <a:p>
            <a:endParaRPr lang="zh-CN" altLang="en-US"/>
          </a:p>
        </p:txBody>
      </p:sp>
      <p:sp>
        <p:nvSpPr>
          <p:cNvPr id="12" name="图片占位符 11">
            <a:extLst>
              <a:ext uri="{FF2B5EF4-FFF2-40B4-BE49-F238E27FC236}">
                <a16:creationId xmlns:a16="http://schemas.microsoft.com/office/drawing/2014/main" id="{DA33B9AB-B68A-49F3-9496-1C203A911881}"/>
              </a:ext>
            </a:extLst>
          </p:cNvPr>
          <p:cNvSpPr>
            <a:spLocks noGrp="1"/>
          </p:cNvSpPr>
          <p:nvPr>
            <p:ph type="pic" sz="quarter" idx="12"/>
          </p:nvPr>
        </p:nvSpPr>
        <p:spPr>
          <a:xfrm>
            <a:off x="8016081" y="2049464"/>
            <a:ext cx="2571750" cy="1379537"/>
          </a:xfrm>
          <a:custGeom>
            <a:avLst/>
            <a:gdLst>
              <a:gd name="connsiteX0" fmla="*/ 812909 w 2571750"/>
              <a:gd name="connsiteY0" fmla="*/ 0 h 1379537"/>
              <a:gd name="connsiteX1" fmla="*/ 1056613 w 2571750"/>
              <a:gd name="connsiteY1" fmla="*/ 111678 h 1379537"/>
              <a:gd name="connsiteX2" fmla="*/ 1226754 w 2571750"/>
              <a:gd name="connsiteY2" fmla="*/ 64170 h 1379537"/>
              <a:gd name="connsiteX3" fmla="*/ 1500206 w 2571750"/>
              <a:gd name="connsiteY3" fmla="*/ 218736 h 1379537"/>
              <a:gd name="connsiteX4" fmla="*/ 1729280 w 2571750"/>
              <a:gd name="connsiteY4" fmla="*/ 123288 h 1379537"/>
              <a:gd name="connsiteX5" fmla="*/ 2036973 w 2571750"/>
              <a:gd name="connsiteY5" fmla="*/ 375399 h 1379537"/>
              <a:gd name="connsiteX6" fmla="*/ 2202246 w 2571750"/>
              <a:gd name="connsiteY6" fmla="*/ 330199 h 1379537"/>
              <a:gd name="connsiteX7" fmla="*/ 2512629 w 2571750"/>
              <a:gd name="connsiteY7" fmla="*/ 618398 h 1379537"/>
              <a:gd name="connsiteX8" fmla="*/ 2509937 w 2571750"/>
              <a:gd name="connsiteY8" fmla="*/ 654494 h 1379537"/>
              <a:gd name="connsiteX9" fmla="*/ 2571750 w 2571750"/>
              <a:gd name="connsiteY9" fmla="*/ 891817 h 1379537"/>
              <a:gd name="connsiteX10" fmla="*/ 2084004 w 2571750"/>
              <a:gd name="connsiteY10" fmla="*/ 1379537 h 1379537"/>
              <a:gd name="connsiteX11" fmla="*/ 487746 w 2571750"/>
              <a:gd name="connsiteY11" fmla="*/ 1379537 h 1379537"/>
              <a:gd name="connsiteX12" fmla="*/ 0 w 2571750"/>
              <a:gd name="connsiteY12" fmla="*/ 891817 h 1379537"/>
              <a:gd name="connsiteX13" fmla="*/ 115784 w 2571750"/>
              <a:gd name="connsiteY13" fmla="*/ 576734 h 1379537"/>
              <a:gd name="connsiteX14" fmla="*/ 59121 w 2571750"/>
              <a:gd name="connsiteY14" fmla="*/ 411486 h 1379537"/>
              <a:gd name="connsiteX15" fmla="*/ 369505 w 2571750"/>
              <a:gd name="connsiteY15" fmla="*/ 123288 h 1379537"/>
              <a:gd name="connsiteX16" fmla="*/ 532172 w 2571750"/>
              <a:gd name="connsiteY16" fmla="*/ 167029 h 1379537"/>
              <a:gd name="connsiteX17" fmla="*/ 812909 w 2571750"/>
              <a:gd name="connsiteY17" fmla="*/ 0 h 137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71750" h="1379537">
                <a:moveTo>
                  <a:pt x="812909" y="0"/>
                </a:moveTo>
                <a:cubicBezTo>
                  <a:pt x="912301" y="0"/>
                  <a:pt x="1000781" y="43378"/>
                  <a:pt x="1056613" y="111678"/>
                </a:cubicBezTo>
                <a:cubicBezTo>
                  <a:pt x="1105335" y="81540"/>
                  <a:pt x="1163860" y="64170"/>
                  <a:pt x="1226754" y="64170"/>
                </a:cubicBezTo>
                <a:cubicBezTo>
                  <a:pt x="1345932" y="64170"/>
                  <a:pt x="1449421" y="126538"/>
                  <a:pt x="1500206" y="218736"/>
                </a:cubicBezTo>
                <a:cubicBezTo>
                  <a:pt x="1556108" y="159792"/>
                  <a:pt x="1638103" y="123288"/>
                  <a:pt x="1729280" y="123288"/>
                </a:cubicBezTo>
                <a:cubicBezTo>
                  <a:pt x="1887525" y="123288"/>
                  <a:pt x="2018109" y="233245"/>
                  <a:pt x="2036973" y="375399"/>
                </a:cubicBezTo>
                <a:cubicBezTo>
                  <a:pt x="2084428" y="346518"/>
                  <a:pt x="2141285" y="330199"/>
                  <a:pt x="2202246" y="330199"/>
                </a:cubicBezTo>
                <a:cubicBezTo>
                  <a:pt x="2373666" y="330199"/>
                  <a:pt x="2512629" y="459230"/>
                  <a:pt x="2512629" y="618398"/>
                </a:cubicBezTo>
                <a:cubicBezTo>
                  <a:pt x="2512629" y="630635"/>
                  <a:pt x="2511808" y="642695"/>
                  <a:pt x="2509937" y="654494"/>
                </a:cubicBezTo>
                <a:cubicBezTo>
                  <a:pt x="2549387" y="724644"/>
                  <a:pt x="2571750" y="805619"/>
                  <a:pt x="2571750" y="891817"/>
                </a:cubicBezTo>
                <a:cubicBezTo>
                  <a:pt x="2571750" y="1161177"/>
                  <a:pt x="2353379" y="1379537"/>
                  <a:pt x="2084004" y="1379537"/>
                </a:cubicBezTo>
                <a:lnTo>
                  <a:pt x="487746" y="1379537"/>
                </a:lnTo>
                <a:cubicBezTo>
                  <a:pt x="218372" y="1379537"/>
                  <a:pt x="0" y="1161177"/>
                  <a:pt x="0" y="891817"/>
                </a:cubicBezTo>
                <a:cubicBezTo>
                  <a:pt x="0" y="771619"/>
                  <a:pt x="43484" y="661576"/>
                  <a:pt x="115784" y="576734"/>
                </a:cubicBezTo>
                <a:cubicBezTo>
                  <a:pt x="79939" y="530183"/>
                  <a:pt x="59121" y="473092"/>
                  <a:pt x="59121" y="411486"/>
                </a:cubicBezTo>
                <a:cubicBezTo>
                  <a:pt x="59121" y="252319"/>
                  <a:pt x="198084" y="123288"/>
                  <a:pt x="369505" y="123288"/>
                </a:cubicBezTo>
                <a:cubicBezTo>
                  <a:pt x="429341" y="123288"/>
                  <a:pt x="485224" y="139010"/>
                  <a:pt x="532172" y="167029"/>
                </a:cubicBezTo>
                <a:cubicBezTo>
                  <a:pt x="580781" y="68221"/>
                  <a:pt x="688265" y="0"/>
                  <a:pt x="812909" y="0"/>
                </a:cubicBezTo>
                <a:close/>
              </a:path>
            </a:pathLst>
          </a:custGeom>
          <a:ln w="38100">
            <a:solidFill>
              <a:schemeClr val="accent1"/>
            </a:solidFill>
          </a:ln>
        </p:spPr>
        <p:txBody>
          <a:bodyPr wrap="square">
            <a:noAutofit/>
          </a:bodyPr>
          <a:lstStyle/>
          <a:p>
            <a:endParaRPr lang="zh-CN" altLang="en-US"/>
          </a:p>
        </p:txBody>
      </p:sp>
    </p:spTree>
    <p:extLst>
      <p:ext uri="{BB962C8B-B14F-4D97-AF65-F5344CB8AC3E}">
        <p14:creationId xmlns:p14="http://schemas.microsoft.com/office/powerpoint/2010/main" val="1639191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0" name="图片占位符 19">
            <a:extLst>
              <a:ext uri="{FF2B5EF4-FFF2-40B4-BE49-F238E27FC236}">
                <a16:creationId xmlns:a16="http://schemas.microsoft.com/office/drawing/2014/main" id="{EF320A51-068D-4796-91E6-D51C24C2C8FF}"/>
              </a:ext>
            </a:extLst>
          </p:cNvPr>
          <p:cNvSpPr>
            <a:spLocks noGrp="1"/>
          </p:cNvSpPr>
          <p:nvPr>
            <p:ph type="pic" sz="quarter" idx="10"/>
          </p:nvPr>
        </p:nvSpPr>
        <p:spPr>
          <a:xfrm>
            <a:off x="1495425" y="2870747"/>
            <a:ext cx="2210836" cy="1784836"/>
          </a:xfrm>
          <a:custGeom>
            <a:avLst/>
            <a:gdLst>
              <a:gd name="connsiteX0" fmla="*/ 718984 w 2210836"/>
              <a:gd name="connsiteY0" fmla="*/ 571 h 1784836"/>
              <a:gd name="connsiteX1" fmla="*/ 1952373 w 2210836"/>
              <a:gd name="connsiteY1" fmla="*/ 991726 h 1784836"/>
              <a:gd name="connsiteX2" fmla="*/ 1953494 w 2210836"/>
              <a:gd name="connsiteY2" fmla="*/ 998526 h 1784836"/>
              <a:gd name="connsiteX3" fmla="*/ 2210836 w 2210836"/>
              <a:gd name="connsiteY3" fmla="*/ 1025426 h 1784836"/>
              <a:gd name="connsiteX4" fmla="*/ 1941071 w 2210836"/>
              <a:gd name="connsiteY4" fmla="*/ 1161112 h 1784836"/>
              <a:gd name="connsiteX5" fmla="*/ 1162499 w 2210836"/>
              <a:gd name="connsiteY5" fmla="*/ 1762035 h 1784836"/>
              <a:gd name="connsiteX6" fmla="*/ 44765 w 2210836"/>
              <a:gd name="connsiteY6" fmla="*/ 1327281 h 1784836"/>
              <a:gd name="connsiteX7" fmla="*/ 630686 w 2210836"/>
              <a:gd name="connsiteY7" fmla="*/ 15965 h 1784836"/>
              <a:gd name="connsiteX8" fmla="*/ 718984 w 2210836"/>
              <a:gd name="connsiteY8" fmla="*/ 571 h 178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0836" h="1784836">
                <a:moveTo>
                  <a:pt x="718984" y="571"/>
                </a:moveTo>
                <a:cubicBezTo>
                  <a:pt x="1177299" y="-23473"/>
                  <a:pt x="1869277" y="718903"/>
                  <a:pt x="1952373" y="991726"/>
                </a:cubicBezTo>
                <a:cubicBezTo>
                  <a:pt x="1953038" y="993909"/>
                  <a:pt x="1953667" y="996099"/>
                  <a:pt x="1953494" y="998526"/>
                </a:cubicBezTo>
                <a:lnTo>
                  <a:pt x="2210836" y="1025426"/>
                </a:lnTo>
                <a:lnTo>
                  <a:pt x="1941071" y="1161112"/>
                </a:lnTo>
                <a:cubicBezTo>
                  <a:pt x="1844566" y="1424970"/>
                  <a:pt x="1422437" y="1716312"/>
                  <a:pt x="1162499" y="1762035"/>
                </a:cubicBezTo>
                <a:cubicBezTo>
                  <a:pt x="844565" y="1817961"/>
                  <a:pt x="206699" y="1804318"/>
                  <a:pt x="44765" y="1327281"/>
                </a:cubicBezTo>
                <a:cubicBezTo>
                  <a:pt x="-117170" y="850244"/>
                  <a:pt x="179045" y="156474"/>
                  <a:pt x="630686" y="15965"/>
                </a:cubicBezTo>
                <a:cubicBezTo>
                  <a:pt x="658914" y="7184"/>
                  <a:pt x="688430" y="2174"/>
                  <a:pt x="718984" y="571"/>
                </a:cubicBezTo>
                <a:close/>
              </a:path>
            </a:pathLst>
          </a:custGeom>
          <a:ln w="38100">
            <a:solidFill>
              <a:schemeClr val="accent1"/>
            </a:solidFill>
          </a:ln>
        </p:spPr>
        <p:txBody>
          <a:bodyPr wrap="square">
            <a:noAutofit/>
          </a:bodyPr>
          <a:lstStyle/>
          <a:p>
            <a:endParaRPr lang="zh-CN" altLang="en-US"/>
          </a:p>
        </p:txBody>
      </p:sp>
      <p:sp>
        <p:nvSpPr>
          <p:cNvPr id="21" name="图片占位符 20">
            <a:extLst>
              <a:ext uri="{FF2B5EF4-FFF2-40B4-BE49-F238E27FC236}">
                <a16:creationId xmlns:a16="http://schemas.microsoft.com/office/drawing/2014/main" id="{4173A3C9-6A1A-493F-88FD-993405219B8C}"/>
              </a:ext>
            </a:extLst>
          </p:cNvPr>
          <p:cNvSpPr>
            <a:spLocks noGrp="1"/>
          </p:cNvSpPr>
          <p:nvPr>
            <p:ph type="pic" sz="quarter" idx="11"/>
          </p:nvPr>
        </p:nvSpPr>
        <p:spPr>
          <a:xfrm>
            <a:off x="4082306" y="2225794"/>
            <a:ext cx="1833951" cy="2118046"/>
          </a:xfrm>
          <a:custGeom>
            <a:avLst/>
            <a:gdLst>
              <a:gd name="connsiteX0" fmla="*/ 988382 w 1833951"/>
              <a:gd name="connsiteY0" fmla="*/ 1367 h 2118046"/>
              <a:gd name="connsiteX1" fmla="*/ 1818514 w 1833951"/>
              <a:gd name="connsiteY1" fmla="*/ 867192 h 2118046"/>
              <a:gd name="connsiteX2" fmla="*/ 1562398 w 1833951"/>
              <a:gd name="connsiteY2" fmla="*/ 1816821 h 2118046"/>
              <a:gd name="connsiteX3" fmla="*/ 1540614 w 1833951"/>
              <a:gd name="connsiteY3" fmla="*/ 2118046 h 2118046"/>
              <a:gd name="connsiteX4" fmla="*/ 1417064 w 1833951"/>
              <a:gd name="connsiteY4" fmla="*/ 1890637 h 2118046"/>
              <a:gd name="connsiteX5" fmla="*/ 1410356 w 1833951"/>
              <a:gd name="connsiteY5" fmla="*/ 1892209 h 2118046"/>
              <a:gd name="connsiteX6" fmla="*/ 63104 w 1833951"/>
              <a:gd name="connsiteY6" fmla="*/ 1218276 h 2118046"/>
              <a:gd name="connsiteX7" fmla="*/ 2526 w 1833951"/>
              <a:gd name="connsiteY7" fmla="*/ 1045419 h 2118046"/>
              <a:gd name="connsiteX8" fmla="*/ 988382 w 1833951"/>
              <a:gd name="connsiteY8" fmla="*/ 1367 h 2118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3951" h="2118046">
                <a:moveTo>
                  <a:pt x="988382" y="1367"/>
                </a:moveTo>
                <a:cubicBezTo>
                  <a:pt x="1490904" y="-31954"/>
                  <a:pt x="1748185" y="552052"/>
                  <a:pt x="1818514" y="867192"/>
                </a:cubicBezTo>
                <a:cubicBezTo>
                  <a:pt x="1876015" y="1124845"/>
                  <a:pt x="1768976" y="1626502"/>
                  <a:pt x="1562398" y="1816821"/>
                </a:cubicBezTo>
                <a:lnTo>
                  <a:pt x="1540614" y="2118046"/>
                </a:lnTo>
                <a:lnTo>
                  <a:pt x="1417064" y="1890637"/>
                </a:lnTo>
                <a:cubicBezTo>
                  <a:pt x="1414890" y="1891727"/>
                  <a:pt x="1412626" y="1891986"/>
                  <a:pt x="1410356" y="1892209"/>
                </a:cubicBezTo>
                <a:cubicBezTo>
                  <a:pt x="1145525" y="1918200"/>
                  <a:pt x="299607" y="1611058"/>
                  <a:pt x="63104" y="1218276"/>
                </a:cubicBezTo>
                <a:cubicBezTo>
                  <a:pt x="29317" y="1162164"/>
                  <a:pt x="7968" y="1104305"/>
                  <a:pt x="2526" y="1045419"/>
                </a:cubicBezTo>
                <a:cubicBezTo>
                  <a:pt x="-41005" y="574333"/>
                  <a:pt x="485859" y="34688"/>
                  <a:pt x="988382" y="1367"/>
                </a:cubicBezTo>
                <a:close/>
              </a:path>
            </a:pathLst>
          </a:custGeom>
          <a:ln w="38100">
            <a:solidFill>
              <a:schemeClr val="accent2"/>
            </a:solidFill>
          </a:ln>
        </p:spPr>
        <p:txBody>
          <a:bodyPr wrap="square">
            <a:noAutofit/>
          </a:bodyPr>
          <a:lstStyle/>
          <a:p>
            <a:endParaRPr lang="zh-CN" altLang="en-US"/>
          </a:p>
        </p:txBody>
      </p:sp>
      <p:sp>
        <p:nvSpPr>
          <p:cNvPr id="22" name="图片占位符 21">
            <a:extLst>
              <a:ext uri="{FF2B5EF4-FFF2-40B4-BE49-F238E27FC236}">
                <a16:creationId xmlns:a16="http://schemas.microsoft.com/office/drawing/2014/main" id="{1C8DEF34-000C-4859-B981-6CFABB00C187}"/>
              </a:ext>
            </a:extLst>
          </p:cNvPr>
          <p:cNvSpPr>
            <a:spLocks noGrp="1"/>
          </p:cNvSpPr>
          <p:nvPr>
            <p:ph type="pic" sz="quarter" idx="12"/>
          </p:nvPr>
        </p:nvSpPr>
        <p:spPr>
          <a:xfrm>
            <a:off x="6300195" y="3232152"/>
            <a:ext cx="2063404" cy="1758949"/>
          </a:xfrm>
          <a:custGeom>
            <a:avLst/>
            <a:gdLst>
              <a:gd name="connsiteX0" fmla="*/ 1125579 w 2063404"/>
              <a:gd name="connsiteY0" fmla="*/ 193 h 1758949"/>
              <a:gd name="connsiteX1" fmla="*/ 2063404 w 2063404"/>
              <a:gd name="connsiteY1" fmla="*/ 1011432 h 1758949"/>
              <a:gd name="connsiteX2" fmla="*/ 1180978 w 2063404"/>
              <a:gd name="connsiteY2" fmla="*/ 1752293 h 1758949"/>
              <a:gd name="connsiteX3" fmla="*/ 287267 w 2063404"/>
              <a:gd name="connsiteY3" fmla="*/ 1446567 h 1758949"/>
              <a:gd name="connsiteX4" fmla="*/ 0 w 2063404"/>
              <a:gd name="connsiteY4" fmla="*/ 1406585 h 1758949"/>
              <a:gd name="connsiteX5" fmla="*/ 225767 w 2063404"/>
              <a:gd name="connsiteY5" fmla="*/ 1302569 h 1758949"/>
              <a:gd name="connsiteX6" fmla="*/ 224687 w 2063404"/>
              <a:gd name="connsiteY6" fmla="*/ 1296039 h 1758949"/>
              <a:gd name="connsiteX7" fmla="*/ 1125579 w 2063404"/>
              <a:gd name="connsiteY7" fmla="*/ 193 h 1758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3404" h="1758949">
                <a:moveTo>
                  <a:pt x="1125579" y="193"/>
                </a:moveTo>
                <a:cubicBezTo>
                  <a:pt x="1579765" y="-11665"/>
                  <a:pt x="2063404" y="527603"/>
                  <a:pt x="2063404" y="1011432"/>
                </a:cubicBezTo>
                <a:cubicBezTo>
                  <a:pt x="2063404" y="1495260"/>
                  <a:pt x="1487431" y="1704858"/>
                  <a:pt x="1180978" y="1752293"/>
                </a:cubicBezTo>
                <a:cubicBezTo>
                  <a:pt x="930427" y="1791075"/>
                  <a:pt x="456515" y="1656658"/>
                  <a:pt x="287267" y="1446567"/>
                </a:cubicBezTo>
                <a:lnTo>
                  <a:pt x="0" y="1406585"/>
                </a:lnTo>
                <a:lnTo>
                  <a:pt x="225767" y="1302569"/>
                </a:lnTo>
                <a:cubicBezTo>
                  <a:pt x="224861" y="1300416"/>
                  <a:pt x="224756" y="1298230"/>
                  <a:pt x="224687" y="1296039"/>
                </a:cubicBezTo>
                <a:cubicBezTo>
                  <a:pt x="215453" y="1004023"/>
                  <a:pt x="671393" y="12052"/>
                  <a:pt x="1125579" y="193"/>
                </a:cubicBezTo>
                <a:close/>
              </a:path>
            </a:pathLst>
          </a:custGeom>
          <a:ln w="38100">
            <a:solidFill>
              <a:schemeClr val="accent1"/>
            </a:solidFill>
          </a:ln>
        </p:spPr>
        <p:txBody>
          <a:bodyPr wrap="square">
            <a:noAutofit/>
          </a:bodyPr>
          <a:lstStyle/>
          <a:p>
            <a:endParaRPr lang="zh-CN" altLang="en-US"/>
          </a:p>
        </p:txBody>
      </p:sp>
      <p:sp>
        <p:nvSpPr>
          <p:cNvPr id="23" name="图片占位符 22">
            <a:extLst>
              <a:ext uri="{FF2B5EF4-FFF2-40B4-BE49-F238E27FC236}">
                <a16:creationId xmlns:a16="http://schemas.microsoft.com/office/drawing/2014/main" id="{0585059C-ABA8-4A4B-AD30-444BB704690D}"/>
              </a:ext>
            </a:extLst>
          </p:cNvPr>
          <p:cNvSpPr>
            <a:spLocks noGrp="1"/>
          </p:cNvSpPr>
          <p:nvPr>
            <p:ph type="pic" sz="quarter" idx="13"/>
          </p:nvPr>
        </p:nvSpPr>
        <p:spPr>
          <a:xfrm>
            <a:off x="8423626" y="2029817"/>
            <a:ext cx="2128916" cy="1728228"/>
          </a:xfrm>
          <a:custGeom>
            <a:avLst/>
            <a:gdLst>
              <a:gd name="connsiteX0" fmla="*/ 1373581 w 2128916"/>
              <a:gd name="connsiteY0" fmla="*/ 18 h 1728228"/>
              <a:gd name="connsiteX1" fmla="*/ 1459415 w 2128916"/>
              <a:gd name="connsiteY1" fmla="*/ 9549 h 1728228"/>
              <a:gd name="connsiteX2" fmla="*/ 2101115 w 2128916"/>
              <a:gd name="connsiteY2" fmla="*/ 1234967 h 1728228"/>
              <a:gd name="connsiteX3" fmla="*/ 1052122 w 2128916"/>
              <a:gd name="connsiteY3" fmla="*/ 1719476 h 1728228"/>
              <a:gd name="connsiteX4" fmla="*/ 267527 w 2128916"/>
              <a:gd name="connsiteY4" fmla="*/ 1188331 h 1728228"/>
              <a:gd name="connsiteX5" fmla="*/ 0 w 2128916"/>
              <a:gd name="connsiteY5" fmla="*/ 1074003 h 1728228"/>
              <a:gd name="connsiteX6" fmla="*/ 245881 w 2128916"/>
              <a:gd name="connsiteY6" fmla="*/ 1032804 h 1728228"/>
              <a:gd name="connsiteX7" fmla="*/ 246554 w 2128916"/>
              <a:gd name="connsiteY7" fmla="*/ 1026202 h 1728228"/>
              <a:gd name="connsiteX8" fmla="*/ 1282974 w 2128916"/>
              <a:gd name="connsiteY8" fmla="*/ 10503 h 1728228"/>
              <a:gd name="connsiteX9" fmla="*/ 1373581 w 2128916"/>
              <a:gd name="connsiteY9" fmla="*/ 18 h 1728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8916" h="1728228">
                <a:moveTo>
                  <a:pt x="1373581" y="18"/>
                </a:moveTo>
                <a:cubicBezTo>
                  <a:pt x="1403061" y="-263"/>
                  <a:pt x="1431745" y="2791"/>
                  <a:pt x="1459415" y="9549"/>
                </a:cubicBezTo>
                <a:cubicBezTo>
                  <a:pt x="1902140" y="117666"/>
                  <a:pt x="2228392" y="766812"/>
                  <a:pt x="2101115" y="1234967"/>
                </a:cubicBezTo>
                <a:cubicBezTo>
                  <a:pt x="1973837" y="1703122"/>
                  <a:pt x="1361216" y="1754270"/>
                  <a:pt x="1052122" y="1719476"/>
                </a:cubicBezTo>
                <a:cubicBezTo>
                  <a:pt x="799413" y="1691030"/>
                  <a:pt x="376074" y="1436181"/>
                  <a:pt x="267527" y="1188331"/>
                </a:cubicBezTo>
                <a:lnTo>
                  <a:pt x="0" y="1074003"/>
                </a:lnTo>
                <a:lnTo>
                  <a:pt x="245881" y="1032804"/>
                </a:lnTo>
                <a:cubicBezTo>
                  <a:pt x="245570" y="1030483"/>
                  <a:pt x="246044" y="1028340"/>
                  <a:pt x="246554" y="1026202"/>
                </a:cubicBezTo>
                <a:cubicBezTo>
                  <a:pt x="305950" y="776838"/>
                  <a:pt x="851039" y="102708"/>
                  <a:pt x="1282974" y="10503"/>
                </a:cubicBezTo>
                <a:cubicBezTo>
                  <a:pt x="1313827" y="3916"/>
                  <a:pt x="1344102" y="299"/>
                  <a:pt x="1373581" y="18"/>
                </a:cubicBezTo>
                <a:close/>
              </a:path>
            </a:pathLst>
          </a:custGeom>
          <a:ln w="38100">
            <a:solidFill>
              <a:schemeClr val="accent2"/>
            </a:solidFill>
          </a:ln>
        </p:spPr>
        <p:txBody>
          <a:bodyPr wrap="square">
            <a:noAutofit/>
          </a:bodyPr>
          <a:lstStyle/>
          <a:p>
            <a:endParaRPr lang="zh-CN" altLang="en-US"/>
          </a:p>
        </p:txBody>
      </p:sp>
    </p:spTree>
    <p:extLst>
      <p:ext uri="{BB962C8B-B14F-4D97-AF65-F5344CB8AC3E}">
        <p14:creationId xmlns:p14="http://schemas.microsoft.com/office/powerpoint/2010/main" val="3923148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0ED8CA48-099D-447C-A65E-8E41EA4CED66}"/>
              </a:ext>
            </a:extLst>
          </p:cNvPr>
          <p:cNvPicPr>
            <a:picLocks noChangeAspect="1"/>
          </p:cNvPicPr>
          <p:nvPr userDrawn="1"/>
        </p:nvPicPr>
        <p:blipFill rotWithShape="1">
          <a:blip r:embed="rId12" cstate="print">
            <a:extLst>
              <a:ext uri="{28A0092B-C50C-407E-A947-70E740481C1C}">
                <a14:useLocalDpi xmlns:a14="http://schemas.microsoft.com/office/drawing/2010/main" val="0"/>
              </a:ext>
            </a:extLst>
          </a:blip>
          <a:srcRect t="13438" b="13438"/>
          <a:stretch/>
        </p:blipFill>
        <p:spPr>
          <a:xfrm>
            <a:off x="-1" y="-1"/>
            <a:ext cx="12192002" cy="6858001"/>
          </a:xfrm>
          <a:prstGeom prst="rect">
            <a:avLst/>
          </a:prstGeom>
        </p:spPr>
      </p:pic>
      <p:sp>
        <p:nvSpPr>
          <p:cNvPr id="8" name="矩形: 圆角 7">
            <a:extLst>
              <a:ext uri="{FF2B5EF4-FFF2-40B4-BE49-F238E27FC236}">
                <a16:creationId xmlns:a16="http://schemas.microsoft.com/office/drawing/2014/main" id="{5CC77E00-3086-4A61-883C-399620A8F142}"/>
              </a:ext>
            </a:extLst>
          </p:cNvPr>
          <p:cNvSpPr/>
          <p:nvPr userDrawn="1"/>
        </p:nvSpPr>
        <p:spPr>
          <a:xfrm>
            <a:off x="355600" y="257629"/>
            <a:ext cx="11480800" cy="6342742"/>
          </a:xfrm>
          <a:prstGeom prst="roundRect">
            <a:avLst>
              <a:gd name="adj" fmla="val 4153"/>
            </a:avLst>
          </a:prstGeom>
          <a:solidFill>
            <a:srgbClr val="F0EC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E5205FB2-50FA-4BC8-B239-80B47987A0E1}"/>
              </a:ext>
            </a:extLst>
          </p:cNvPr>
          <p:cNvSpPr/>
          <p:nvPr userDrawn="1"/>
        </p:nvSpPr>
        <p:spPr>
          <a:xfrm>
            <a:off x="590551" y="441056"/>
            <a:ext cx="11010899" cy="5975889"/>
          </a:xfrm>
          <a:prstGeom prst="roundRect">
            <a:avLst>
              <a:gd name="adj" fmla="val 4153"/>
            </a:avLst>
          </a:prstGeom>
          <a:noFill/>
          <a:ln w="28575" cap="rnd">
            <a:solidFill>
              <a:srgbClr val="42404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1EA4902B-5ABA-4892-9C90-549A846A36FF}"/>
              </a:ext>
            </a:extLst>
          </p:cNvPr>
          <p:cNvPicPr>
            <a:picLocks noChangeAspect="1"/>
          </p:cNvPicPr>
          <p:nvPr userDrawn="1"/>
        </p:nvPicPr>
        <p:blipFill>
          <a:blip r:embed="rId13"/>
          <a:stretch>
            <a:fillRect/>
          </a:stretch>
        </p:blipFill>
        <p:spPr>
          <a:xfrm>
            <a:off x="9202058" y="5355708"/>
            <a:ext cx="2143223" cy="892036"/>
          </a:xfrm>
          <a:prstGeom prst="rect">
            <a:avLst/>
          </a:prstGeom>
        </p:spPr>
      </p:pic>
    </p:spTree>
    <p:extLst>
      <p:ext uri="{BB962C8B-B14F-4D97-AF65-F5344CB8AC3E}">
        <p14:creationId xmlns:p14="http://schemas.microsoft.com/office/powerpoint/2010/main" val="3536175930"/>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4" r:id="rId3"/>
    <p:sldLayoutId id="2147483655" r:id="rId4"/>
    <p:sldLayoutId id="2147483662" r:id="rId5"/>
    <p:sldLayoutId id="2147483661" r:id="rId6"/>
    <p:sldLayoutId id="2147483660" r:id="rId7"/>
    <p:sldLayoutId id="2147483659" r:id="rId8"/>
    <p:sldLayoutId id="2147483658" r:id="rId9"/>
    <p:sldLayoutId id="214748365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mp3"/><Relationship Id="rId1" Type="http://schemas.openxmlformats.org/officeDocument/2006/relationships/audio" Target="NULL" TargetMode="External"/><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18" Type="http://schemas.openxmlformats.org/officeDocument/2006/relationships/tags" Target="../tags/tag101.xml"/><Relationship Id="rId3" Type="http://schemas.openxmlformats.org/officeDocument/2006/relationships/tags" Target="../tags/tag86.xml"/><Relationship Id="rId21" Type="http://schemas.openxmlformats.org/officeDocument/2006/relationships/slideLayout" Target="../slideLayouts/slideLayout4.xml"/><Relationship Id="rId7" Type="http://schemas.openxmlformats.org/officeDocument/2006/relationships/tags" Target="../tags/tag90.xml"/><Relationship Id="rId12" Type="http://schemas.openxmlformats.org/officeDocument/2006/relationships/tags" Target="../tags/tag95.xml"/><Relationship Id="rId17" Type="http://schemas.openxmlformats.org/officeDocument/2006/relationships/tags" Target="../tags/tag100.xml"/><Relationship Id="rId2" Type="http://schemas.openxmlformats.org/officeDocument/2006/relationships/tags" Target="../tags/tag85.xml"/><Relationship Id="rId16" Type="http://schemas.openxmlformats.org/officeDocument/2006/relationships/tags" Target="../tags/tag99.xml"/><Relationship Id="rId20" Type="http://schemas.openxmlformats.org/officeDocument/2006/relationships/tags" Target="../tags/tag103.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5" Type="http://schemas.openxmlformats.org/officeDocument/2006/relationships/tags" Target="../tags/tag98.xml"/><Relationship Id="rId10" Type="http://schemas.openxmlformats.org/officeDocument/2006/relationships/tags" Target="../tags/tag93.xml"/><Relationship Id="rId19" Type="http://schemas.openxmlformats.org/officeDocument/2006/relationships/tags" Target="../tags/tag102.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tags" Target="../tags/tag97.xml"/><Relationship Id="rId2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111.xml"/><Relationship Id="rId13" Type="http://schemas.openxmlformats.org/officeDocument/2006/relationships/tags" Target="../tags/tag116.xml"/><Relationship Id="rId18" Type="http://schemas.openxmlformats.org/officeDocument/2006/relationships/tags" Target="../tags/tag121.xml"/><Relationship Id="rId3" Type="http://schemas.openxmlformats.org/officeDocument/2006/relationships/tags" Target="../tags/tag106.xml"/><Relationship Id="rId21" Type="http://schemas.openxmlformats.org/officeDocument/2006/relationships/tags" Target="../tags/tag124.xml"/><Relationship Id="rId7" Type="http://schemas.openxmlformats.org/officeDocument/2006/relationships/tags" Target="../tags/tag110.xml"/><Relationship Id="rId12" Type="http://schemas.openxmlformats.org/officeDocument/2006/relationships/tags" Target="../tags/tag115.xml"/><Relationship Id="rId17" Type="http://schemas.openxmlformats.org/officeDocument/2006/relationships/tags" Target="../tags/tag120.xml"/><Relationship Id="rId2" Type="http://schemas.openxmlformats.org/officeDocument/2006/relationships/tags" Target="../tags/tag105.xml"/><Relationship Id="rId16" Type="http://schemas.openxmlformats.org/officeDocument/2006/relationships/tags" Target="../tags/tag119.xml"/><Relationship Id="rId20" Type="http://schemas.openxmlformats.org/officeDocument/2006/relationships/tags" Target="../tags/tag123.xml"/><Relationship Id="rId1" Type="http://schemas.openxmlformats.org/officeDocument/2006/relationships/tags" Target="../tags/tag104.xml"/><Relationship Id="rId6" Type="http://schemas.openxmlformats.org/officeDocument/2006/relationships/tags" Target="../tags/tag109.xml"/><Relationship Id="rId11" Type="http://schemas.openxmlformats.org/officeDocument/2006/relationships/tags" Target="../tags/tag114.xml"/><Relationship Id="rId5" Type="http://schemas.openxmlformats.org/officeDocument/2006/relationships/tags" Target="../tags/tag108.xml"/><Relationship Id="rId15" Type="http://schemas.openxmlformats.org/officeDocument/2006/relationships/tags" Target="../tags/tag118.xml"/><Relationship Id="rId23" Type="http://schemas.openxmlformats.org/officeDocument/2006/relationships/notesSlide" Target="../notesSlides/notesSlide11.xml"/><Relationship Id="rId10" Type="http://schemas.openxmlformats.org/officeDocument/2006/relationships/tags" Target="../tags/tag113.xml"/><Relationship Id="rId19" Type="http://schemas.openxmlformats.org/officeDocument/2006/relationships/tags" Target="../tags/tag122.xml"/><Relationship Id="rId4" Type="http://schemas.openxmlformats.org/officeDocument/2006/relationships/tags" Target="../tags/tag107.xml"/><Relationship Id="rId9" Type="http://schemas.openxmlformats.org/officeDocument/2006/relationships/tags" Target="../tags/tag112.xml"/><Relationship Id="rId14" Type="http://schemas.openxmlformats.org/officeDocument/2006/relationships/tags" Target="../tags/tag117.xml"/><Relationship Id="rId22"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tags" Target="../tags/tag137.xml"/><Relationship Id="rId3" Type="http://schemas.openxmlformats.org/officeDocument/2006/relationships/tags" Target="../tags/tag127.xml"/><Relationship Id="rId7" Type="http://schemas.openxmlformats.org/officeDocument/2006/relationships/tags" Target="../tags/tag131.xml"/><Relationship Id="rId12" Type="http://schemas.openxmlformats.org/officeDocument/2006/relationships/tags" Target="../tags/tag136.xml"/><Relationship Id="rId17" Type="http://schemas.openxmlformats.org/officeDocument/2006/relationships/notesSlide" Target="../notesSlides/notesSlide12.xml"/><Relationship Id="rId2" Type="http://schemas.openxmlformats.org/officeDocument/2006/relationships/tags" Target="../tags/tag126.xml"/><Relationship Id="rId16" Type="http://schemas.openxmlformats.org/officeDocument/2006/relationships/slideLayout" Target="../slideLayouts/slideLayout4.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tags" Target="../tags/tag135.xml"/><Relationship Id="rId5" Type="http://schemas.openxmlformats.org/officeDocument/2006/relationships/tags" Target="../tags/tag129.xml"/><Relationship Id="rId15" Type="http://schemas.openxmlformats.org/officeDocument/2006/relationships/tags" Target="../tags/tag139.xml"/><Relationship Id="rId10" Type="http://schemas.openxmlformats.org/officeDocument/2006/relationships/tags" Target="../tags/tag134.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tags" Target="../tags/tag138.xml"/></Relationships>
</file>

<file path=ppt/slides/_rels/slide13.xml.rels><?xml version="1.0" encoding="UTF-8" standalone="yes"?>
<Relationships xmlns="http://schemas.openxmlformats.org/package/2006/relationships"><Relationship Id="rId8" Type="http://schemas.openxmlformats.org/officeDocument/2006/relationships/tags" Target="../tags/tag147.xml"/><Relationship Id="rId3" Type="http://schemas.openxmlformats.org/officeDocument/2006/relationships/tags" Target="../tags/tag142.xml"/><Relationship Id="rId7" Type="http://schemas.openxmlformats.org/officeDocument/2006/relationships/tags" Target="../tags/tag146.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notesSlide" Target="../notesSlides/notesSlide13.xml"/><Relationship Id="rId5" Type="http://schemas.openxmlformats.org/officeDocument/2006/relationships/tags" Target="../tags/tag144.xml"/><Relationship Id="rId10" Type="http://schemas.openxmlformats.org/officeDocument/2006/relationships/slideLayout" Target="../slideLayouts/slideLayout4.xml"/><Relationship Id="rId4" Type="http://schemas.openxmlformats.org/officeDocument/2006/relationships/tags" Target="../tags/tag143.xml"/><Relationship Id="rId9" Type="http://schemas.openxmlformats.org/officeDocument/2006/relationships/tags" Target="../tags/tag14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156.xml"/><Relationship Id="rId13" Type="http://schemas.openxmlformats.org/officeDocument/2006/relationships/tags" Target="../tags/tag161.xml"/><Relationship Id="rId18" Type="http://schemas.openxmlformats.org/officeDocument/2006/relationships/slideLayout" Target="../slideLayouts/slideLayout4.xml"/><Relationship Id="rId3" Type="http://schemas.openxmlformats.org/officeDocument/2006/relationships/tags" Target="../tags/tag151.xml"/><Relationship Id="rId7" Type="http://schemas.openxmlformats.org/officeDocument/2006/relationships/tags" Target="../tags/tag155.xml"/><Relationship Id="rId12" Type="http://schemas.openxmlformats.org/officeDocument/2006/relationships/tags" Target="../tags/tag160.xml"/><Relationship Id="rId17" Type="http://schemas.openxmlformats.org/officeDocument/2006/relationships/tags" Target="../tags/tag165.xml"/><Relationship Id="rId2" Type="http://schemas.openxmlformats.org/officeDocument/2006/relationships/tags" Target="../tags/tag150.xml"/><Relationship Id="rId16" Type="http://schemas.openxmlformats.org/officeDocument/2006/relationships/tags" Target="../tags/tag164.xml"/><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tags" Target="../tags/tag159.xml"/><Relationship Id="rId5" Type="http://schemas.openxmlformats.org/officeDocument/2006/relationships/tags" Target="../tags/tag153.xml"/><Relationship Id="rId15" Type="http://schemas.openxmlformats.org/officeDocument/2006/relationships/tags" Target="../tags/tag163.xml"/><Relationship Id="rId10" Type="http://schemas.openxmlformats.org/officeDocument/2006/relationships/tags" Target="../tags/tag158.xml"/><Relationship Id="rId19" Type="http://schemas.openxmlformats.org/officeDocument/2006/relationships/notesSlide" Target="../notesSlides/notesSlide15.xml"/><Relationship Id="rId4" Type="http://schemas.openxmlformats.org/officeDocument/2006/relationships/tags" Target="../tags/tag152.xml"/><Relationship Id="rId9" Type="http://schemas.openxmlformats.org/officeDocument/2006/relationships/tags" Target="../tags/tag157.xml"/><Relationship Id="rId14" Type="http://schemas.openxmlformats.org/officeDocument/2006/relationships/tags" Target="../tags/tag162.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5" Type="http://schemas.openxmlformats.org/officeDocument/2006/relationships/tags" Target="../tags/tag170.xml"/><Relationship Id="rId10" Type="http://schemas.openxmlformats.org/officeDocument/2006/relationships/image" Target="../media/image5.jpg"/><Relationship Id="rId4" Type="http://schemas.openxmlformats.org/officeDocument/2006/relationships/tags" Target="../tags/tag169.xml"/><Relationship Id="rId9"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tags" Target="../tags/tag180.xml"/><Relationship Id="rId13" Type="http://schemas.openxmlformats.org/officeDocument/2006/relationships/tags" Target="../tags/tag185.xml"/><Relationship Id="rId18" Type="http://schemas.openxmlformats.org/officeDocument/2006/relationships/tags" Target="../tags/tag190.xml"/><Relationship Id="rId26" Type="http://schemas.openxmlformats.org/officeDocument/2006/relationships/tags" Target="../tags/tag198.xml"/><Relationship Id="rId3" Type="http://schemas.openxmlformats.org/officeDocument/2006/relationships/tags" Target="../tags/tag175.xml"/><Relationship Id="rId21" Type="http://schemas.openxmlformats.org/officeDocument/2006/relationships/tags" Target="../tags/tag193.xml"/><Relationship Id="rId7" Type="http://schemas.openxmlformats.org/officeDocument/2006/relationships/tags" Target="../tags/tag179.xml"/><Relationship Id="rId12" Type="http://schemas.openxmlformats.org/officeDocument/2006/relationships/tags" Target="../tags/tag184.xml"/><Relationship Id="rId17" Type="http://schemas.openxmlformats.org/officeDocument/2006/relationships/tags" Target="../tags/tag189.xml"/><Relationship Id="rId25" Type="http://schemas.openxmlformats.org/officeDocument/2006/relationships/tags" Target="../tags/tag197.xml"/><Relationship Id="rId2" Type="http://schemas.openxmlformats.org/officeDocument/2006/relationships/tags" Target="../tags/tag174.xml"/><Relationship Id="rId16" Type="http://schemas.openxmlformats.org/officeDocument/2006/relationships/tags" Target="../tags/tag188.xml"/><Relationship Id="rId20" Type="http://schemas.openxmlformats.org/officeDocument/2006/relationships/tags" Target="../tags/tag192.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tags" Target="../tags/tag183.xml"/><Relationship Id="rId24" Type="http://schemas.openxmlformats.org/officeDocument/2006/relationships/tags" Target="../tags/tag196.xml"/><Relationship Id="rId5" Type="http://schemas.openxmlformats.org/officeDocument/2006/relationships/tags" Target="../tags/tag177.xml"/><Relationship Id="rId15" Type="http://schemas.openxmlformats.org/officeDocument/2006/relationships/tags" Target="../tags/tag187.xml"/><Relationship Id="rId23" Type="http://schemas.openxmlformats.org/officeDocument/2006/relationships/tags" Target="../tags/tag195.xml"/><Relationship Id="rId28" Type="http://schemas.openxmlformats.org/officeDocument/2006/relationships/notesSlide" Target="../notesSlides/notesSlide17.xml"/><Relationship Id="rId10" Type="http://schemas.openxmlformats.org/officeDocument/2006/relationships/tags" Target="../tags/tag182.xml"/><Relationship Id="rId19" Type="http://schemas.openxmlformats.org/officeDocument/2006/relationships/tags" Target="../tags/tag191.xml"/><Relationship Id="rId4" Type="http://schemas.openxmlformats.org/officeDocument/2006/relationships/tags" Target="../tags/tag176.xml"/><Relationship Id="rId9" Type="http://schemas.openxmlformats.org/officeDocument/2006/relationships/tags" Target="../tags/tag181.xml"/><Relationship Id="rId14" Type="http://schemas.openxmlformats.org/officeDocument/2006/relationships/tags" Target="../tags/tag186.xml"/><Relationship Id="rId22" Type="http://schemas.openxmlformats.org/officeDocument/2006/relationships/tags" Target="../tags/tag194.xml"/><Relationship Id="rId27"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tags" Target="../tags/tag206.xml"/><Relationship Id="rId13" Type="http://schemas.openxmlformats.org/officeDocument/2006/relationships/notesSlide" Target="../notesSlides/notesSlide18.xml"/><Relationship Id="rId3" Type="http://schemas.openxmlformats.org/officeDocument/2006/relationships/tags" Target="../tags/tag201.xml"/><Relationship Id="rId7" Type="http://schemas.openxmlformats.org/officeDocument/2006/relationships/tags" Target="../tags/tag205.xml"/><Relationship Id="rId12" Type="http://schemas.openxmlformats.org/officeDocument/2006/relationships/slideLayout" Target="../slideLayouts/slideLayout4.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11" Type="http://schemas.openxmlformats.org/officeDocument/2006/relationships/tags" Target="../tags/tag209.xml"/><Relationship Id="rId5" Type="http://schemas.openxmlformats.org/officeDocument/2006/relationships/tags" Target="../tags/tag203.xml"/><Relationship Id="rId10" Type="http://schemas.openxmlformats.org/officeDocument/2006/relationships/tags" Target="../tags/tag208.xml"/><Relationship Id="rId4" Type="http://schemas.openxmlformats.org/officeDocument/2006/relationships/tags" Target="../tags/tag202.xml"/><Relationship Id="rId9" Type="http://schemas.openxmlformats.org/officeDocument/2006/relationships/tags" Target="../tags/tag207.xml"/></Relationships>
</file>

<file path=ppt/slides/_rels/slide19.xml.rels><?xml version="1.0" encoding="UTF-8" standalone="yes"?>
<Relationships xmlns="http://schemas.openxmlformats.org/package/2006/relationships"><Relationship Id="rId8" Type="http://schemas.openxmlformats.org/officeDocument/2006/relationships/tags" Target="../tags/tag217.xml"/><Relationship Id="rId13" Type="http://schemas.openxmlformats.org/officeDocument/2006/relationships/tags" Target="../tags/tag222.xml"/><Relationship Id="rId18" Type="http://schemas.openxmlformats.org/officeDocument/2006/relationships/tags" Target="../tags/tag227.xml"/><Relationship Id="rId26" Type="http://schemas.openxmlformats.org/officeDocument/2006/relationships/tags" Target="../tags/tag235.xml"/><Relationship Id="rId3" Type="http://schemas.openxmlformats.org/officeDocument/2006/relationships/tags" Target="../tags/tag212.xml"/><Relationship Id="rId21" Type="http://schemas.openxmlformats.org/officeDocument/2006/relationships/tags" Target="../tags/tag230.xml"/><Relationship Id="rId7" Type="http://schemas.openxmlformats.org/officeDocument/2006/relationships/tags" Target="../tags/tag216.xml"/><Relationship Id="rId12" Type="http://schemas.openxmlformats.org/officeDocument/2006/relationships/tags" Target="../tags/tag221.xml"/><Relationship Id="rId17" Type="http://schemas.openxmlformats.org/officeDocument/2006/relationships/tags" Target="../tags/tag226.xml"/><Relationship Id="rId25" Type="http://schemas.openxmlformats.org/officeDocument/2006/relationships/tags" Target="../tags/tag234.xml"/><Relationship Id="rId2" Type="http://schemas.openxmlformats.org/officeDocument/2006/relationships/tags" Target="../tags/tag211.xml"/><Relationship Id="rId16" Type="http://schemas.openxmlformats.org/officeDocument/2006/relationships/tags" Target="../tags/tag225.xml"/><Relationship Id="rId20" Type="http://schemas.openxmlformats.org/officeDocument/2006/relationships/tags" Target="../tags/tag229.xml"/><Relationship Id="rId1" Type="http://schemas.openxmlformats.org/officeDocument/2006/relationships/tags" Target="../tags/tag210.xml"/><Relationship Id="rId6" Type="http://schemas.openxmlformats.org/officeDocument/2006/relationships/tags" Target="../tags/tag215.xml"/><Relationship Id="rId11" Type="http://schemas.openxmlformats.org/officeDocument/2006/relationships/tags" Target="../tags/tag220.xml"/><Relationship Id="rId24" Type="http://schemas.openxmlformats.org/officeDocument/2006/relationships/tags" Target="../tags/tag233.xml"/><Relationship Id="rId5" Type="http://schemas.openxmlformats.org/officeDocument/2006/relationships/tags" Target="../tags/tag214.xml"/><Relationship Id="rId15" Type="http://schemas.openxmlformats.org/officeDocument/2006/relationships/tags" Target="../tags/tag224.xml"/><Relationship Id="rId23" Type="http://schemas.openxmlformats.org/officeDocument/2006/relationships/tags" Target="../tags/tag232.xml"/><Relationship Id="rId28" Type="http://schemas.openxmlformats.org/officeDocument/2006/relationships/notesSlide" Target="../notesSlides/notesSlide19.xml"/><Relationship Id="rId10" Type="http://schemas.openxmlformats.org/officeDocument/2006/relationships/tags" Target="../tags/tag219.xml"/><Relationship Id="rId19" Type="http://schemas.openxmlformats.org/officeDocument/2006/relationships/tags" Target="../tags/tag228.xml"/><Relationship Id="rId4" Type="http://schemas.openxmlformats.org/officeDocument/2006/relationships/tags" Target="../tags/tag213.xml"/><Relationship Id="rId9" Type="http://schemas.openxmlformats.org/officeDocument/2006/relationships/tags" Target="../tags/tag218.xml"/><Relationship Id="rId14" Type="http://schemas.openxmlformats.org/officeDocument/2006/relationships/tags" Target="../tags/tag223.xml"/><Relationship Id="rId22" Type="http://schemas.openxmlformats.org/officeDocument/2006/relationships/tags" Target="../tags/tag231.xml"/><Relationship Id="rId27"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Layout" Target="../slideLayouts/slideLayout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notesSlide" Target="../notesSlides/notesSlide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238.xml"/><Relationship Id="rId7" Type="http://schemas.openxmlformats.org/officeDocument/2006/relationships/notesSlide" Target="../notesSlides/notesSlide21.xml"/><Relationship Id="rId12" Type="http://schemas.openxmlformats.org/officeDocument/2006/relationships/image" Target="../media/image10.jpeg"/><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slideLayout" Target="../slideLayouts/slideLayout7.xml"/><Relationship Id="rId11" Type="http://schemas.openxmlformats.org/officeDocument/2006/relationships/image" Target="../media/image9.jpeg"/><Relationship Id="rId5" Type="http://schemas.openxmlformats.org/officeDocument/2006/relationships/tags" Target="../tags/tag240.xml"/><Relationship Id="rId10" Type="http://schemas.openxmlformats.org/officeDocument/2006/relationships/image" Target="../media/image8.jpeg"/><Relationship Id="rId4" Type="http://schemas.openxmlformats.org/officeDocument/2006/relationships/tags" Target="../tags/tag239.xml"/><Relationship Id="rId9" Type="http://schemas.openxmlformats.org/officeDocument/2006/relationships/image" Target="../media/image7.jpeg"/></Relationships>
</file>

<file path=ppt/slides/_rels/slide22.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5.xml"/><Relationship Id="rId7" Type="http://schemas.openxmlformats.org/officeDocument/2006/relationships/image" Target="../media/image13.jpeg"/><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tags" Target="../tags/tag243.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5.jp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19.jpeg"/><Relationship Id="rId2" Type="http://schemas.openxmlformats.org/officeDocument/2006/relationships/slideLayout" Target="../slideLayouts/slideLayout9.xml"/><Relationship Id="rId1" Type="http://schemas.openxmlformats.org/officeDocument/2006/relationships/tags" Target="../tags/tag244.xml"/><Relationship Id="rId6" Type="http://schemas.openxmlformats.org/officeDocument/2006/relationships/image" Target="../media/image18.jpeg"/><Relationship Id="rId5" Type="http://schemas.openxmlformats.org/officeDocument/2006/relationships/image" Target="../media/image15.jpg"/><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tags" Target="../tags/tag36.xml"/><Relationship Id="rId3" Type="http://schemas.openxmlformats.org/officeDocument/2006/relationships/tags" Target="../tags/tag21.xml"/><Relationship Id="rId21" Type="http://schemas.openxmlformats.org/officeDocument/2006/relationships/tags" Target="../tags/tag39.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5" Type="http://schemas.openxmlformats.org/officeDocument/2006/relationships/notesSlide" Target="../notesSlides/notesSlide4.xml"/><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tags" Target="../tags/tag38.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24" Type="http://schemas.openxmlformats.org/officeDocument/2006/relationships/slideLayout" Target="../slideLayouts/slideLayout4.xml"/><Relationship Id="rId5" Type="http://schemas.openxmlformats.org/officeDocument/2006/relationships/tags" Target="../tags/tag23.xml"/><Relationship Id="rId15" Type="http://schemas.openxmlformats.org/officeDocument/2006/relationships/tags" Target="../tags/tag33.xml"/><Relationship Id="rId23" Type="http://schemas.openxmlformats.org/officeDocument/2006/relationships/tags" Target="../tags/tag41.xml"/><Relationship Id="rId10" Type="http://schemas.openxmlformats.org/officeDocument/2006/relationships/tags" Target="../tags/tag28.xml"/><Relationship Id="rId19" Type="http://schemas.openxmlformats.org/officeDocument/2006/relationships/tags" Target="../tags/tag37.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tags" Target="../tags/tag40.xml"/></Relationships>
</file>

<file path=ppt/slides/_rels/slide5.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notesSlide" Target="../notesSlides/notesSlide5.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slideLayout" Target="../slideLayouts/slideLayout4.xml"/><Relationship Id="rId5" Type="http://schemas.openxmlformats.org/officeDocument/2006/relationships/tags" Target="../tags/tag46.xml"/><Relationship Id="rId4" Type="http://schemas.openxmlformats.org/officeDocument/2006/relationships/tags" Target="../tags/tag45.xml"/></Relationships>
</file>

<file path=ppt/slides/_rels/slide6.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18" Type="http://schemas.openxmlformats.org/officeDocument/2006/relationships/tags" Target="../tags/tag64.xml"/><Relationship Id="rId3" Type="http://schemas.openxmlformats.org/officeDocument/2006/relationships/tags" Target="../tags/tag49.xml"/><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tags" Target="../tags/tag63.xml"/><Relationship Id="rId2" Type="http://schemas.openxmlformats.org/officeDocument/2006/relationships/tags" Target="../tags/tag48.xml"/><Relationship Id="rId16" Type="http://schemas.openxmlformats.org/officeDocument/2006/relationships/tags" Target="../tags/tag62.xml"/><Relationship Id="rId20" Type="http://schemas.openxmlformats.org/officeDocument/2006/relationships/notesSlide" Target="../notesSlides/notesSlide6.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tags" Target="../tags/tag61.xml"/><Relationship Id="rId10" Type="http://schemas.openxmlformats.org/officeDocument/2006/relationships/tags" Target="../tags/tag56.xml"/><Relationship Id="rId19" Type="http://schemas.openxmlformats.org/officeDocument/2006/relationships/slideLayout" Target="../slideLayouts/slideLayout4.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s>
</file>

<file path=ppt/slides/_rels/slide7.xml.rels><?xml version="1.0" encoding="UTF-8" standalone="yes"?>
<Relationships xmlns="http://schemas.openxmlformats.org/package/2006/relationships"><Relationship Id="rId8" Type="http://schemas.openxmlformats.org/officeDocument/2006/relationships/tags" Target="../tags/tag72.xml"/><Relationship Id="rId13" Type="http://schemas.openxmlformats.org/officeDocument/2006/relationships/tags" Target="../tags/tag77.xml"/><Relationship Id="rId3" Type="http://schemas.openxmlformats.org/officeDocument/2006/relationships/tags" Target="../tags/tag67.xml"/><Relationship Id="rId7" Type="http://schemas.openxmlformats.org/officeDocument/2006/relationships/tags" Target="../tags/tag71.xml"/><Relationship Id="rId12" Type="http://schemas.openxmlformats.org/officeDocument/2006/relationships/tags" Target="../tags/tag76.xml"/><Relationship Id="rId2" Type="http://schemas.openxmlformats.org/officeDocument/2006/relationships/tags" Target="../tags/tag66.xml"/><Relationship Id="rId16" Type="http://schemas.openxmlformats.org/officeDocument/2006/relationships/notesSlide" Target="../notesSlides/notesSlide7.xml"/><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tags" Target="../tags/tag75.xml"/><Relationship Id="rId5" Type="http://schemas.openxmlformats.org/officeDocument/2006/relationships/tags" Target="../tags/tag69.xml"/><Relationship Id="rId15" Type="http://schemas.openxmlformats.org/officeDocument/2006/relationships/slideLayout" Target="../slideLayouts/slideLayout4.xml"/><Relationship Id="rId10" Type="http://schemas.openxmlformats.org/officeDocument/2006/relationships/tags" Target="../tags/tag74.xml"/><Relationship Id="rId4" Type="http://schemas.openxmlformats.org/officeDocument/2006/relationships/tags" Target="../tags/tag68.xml"/><Relationship Id="rId9" Type="http://schemas.openxmlformats.org/officeDocument/2006/relationships/tags" Target="../tags/tag73.xml"/><Relationship Id="rId14" Type="http://schemas.openxmlformats.org/officeDocument/2006/relationships/tags" Target="../tags/tag78.xml"/></Relationships>
</file>

<file path=ppt/slides/_rels/slide8.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notesSlide" Target="../notesSlides/notesSlide8.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Layout" Target="../slideLayouts/slideLayout4.xml"/><Relationship Id="rId5" Type="http://schemas.openxmlformats.org/officeDocument/2006/relationships/tags" Target="../tags/tag83.xml"/><Relationship Id="rId4" Type="http://schemas.openxmlformats.org/officeDocument/2006/relationships/tags" Target="../tags/tag8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52C79EEE-8C0C-46A9-A485-6761FDF6587D}"/>
              </a:ext>
            </a:extLst>
          </p:cNvPr>
          <p:cNvSpPr txBox="1"/>
          <p:nvPr/>
        </p:nvSpPr>
        <p:spPr>
          <a:xfrm>
            <a:off x="2541182" y="1921329"/>
            <a:ext cx="7109639" cy="1015663"/>
          </a:xfrm>
          <a:prstGeom prst="rect">
            <a:avLst/>
          </a:prstGeom>
          <a:noFill/>
        </p:spPr>
        <p:txBody>
          <a:bodyPr wrap="none" rtlCol="0">
            <a:spAutoFit/>
            <a:scene3d>
              <a:camera prst="orthographicFront"/>
              <a:lightRig rig="threePt" dir="t"/>
            </a:scene3d>
            <a:sp3d contourW="12700"/>
          </a:bodyPr>
          <a:lstStyle/>
          <a:p>
            <a:pPr algn="ctr"/>
            <a:r>
              <a:rPr lang="zh-CN" altLang="en-US" sz="6000" dirty="0">
                <a:solidFill>
                  <a:srgbClr val="424042"/>
                </a:solidFill>
                <a:latin typeface="汉仪黑荔枝体简" panose="00020600040101010101" pitchFamily="18" charset="-122"/>
                <a:ea typeface="汉仪黑荔枝体简" panose="00020600040101010101" pitchFamily="18" charset="-122"/>
              </a:rPr>
              <a:t>英伦风教育教学课件</a:t>
            </a:r>
          </a:p>
        </p:txBody>
      </p:sp>
      <p:sp>
        <p:nvSpPr>
          <p:cNvPr id="13" name="文本框 12">
            <a:extLst>
              <a:ext uri="{FF2B5EF4-FFF2-40B4-BE49-F238E27FC236}">
                <a16:creationId xmlns:a16="http://schemas.microsoft.com/office/drawing/2014/main" id="{B76EF5A3-6D39-4025-81C2-681D844CB199}"/>
              </a:ext>
            </a:extLst>
          </p:cNvPr>
          <p:cNvSpPr txBox="1"/>
          <p:nvPr/>
        </p:nvSpPr>
        <p:spPr>
          <a:xfrm>
            <a:off x="2689456" y="2907964"/>
            <a:ext cx="6813084" cy="400110"/>
          </a:xfrm>
          <a:prstGeom prst="rect">
            <a:avLst/>
          </a:prstGeom>
          <a:noFill/>
        </p:spPr>
        <p:txBody>
          <a:bodyPr wrap="none" rtlCol="0">
            <a:spAutoFit/>
            <a:scene3d>
              <a:camera prst="orthographicFront"/>
              <a:lightRig rig="threePt" dir="t"/>
            </a:scene3d>
            <a:sp3d contourW="12700"/>
          </a:bodyPr>
          <a:lstStyle/>
          <a:p>
            <a:pPr algn="ctr"/>
            <a:r>
              <a:rPr lang="en-US" altLang="zh-CN" sz="2000" dirty="0">
                <a:solidFill>
                  <a:srgbClr val="892722"/>
                </a:solidFill>
                <a:latin typeface="汉仪黑荔枝体简" panose="00020600040101010101" pitchFamily="18" charset="-122"/>
                <a:ea typeface="汉仪黑荔枝体简" panose="00020600040101010101" pitchFamily="18" charset="-122"/>
              </a:rPr>
              <a:t>THIS TEMPLATE DESIGNED FOR FEI ER SHE JI</a:t>
            </a:r>
          </a:p>
        </p:txBody>
      </p:sp>
      <p:grpSp>
        <p:nvGrpSpPr>
          <p:cNvPr id="21" name="组合 20">
            <a:extLst>
              <a:ext uri="{FF2B5EF4-FFF2-40B4-BE49-F238E27FC236}">
                <a16:creationId xmlns:a16="http://schemas.microsoft.com/office/drawing/2014/main" id="{D3950649-FE06-4FD6-92FB-E2FC53EA4C56}"/>
              </a:ext>
            </a:extLst>
          </p:cNvPr>
          <p:cNvGrpSpPr/>
          <p:nvPr/>
        </p:nvGrpSpPr>
        <p:grpSpPr>
          <a:xfrm>
            <a:off x="4949828" y="3562350"/>
            <a:ext cx="2301872" cy="361277"/>
            <a:chOff x="4949828" y="3562350"/>
            <a:chExt cx="2301872" cy="361277"/>
          </a:xfrm>
        </p:grpSpPr>
        <p:sp>
          <p:nvSpPr>
            <p:cNvPr id="19" name="任意多边形: 形状 18">
              <a:extLst>
                <a:ext uri="{FF2B5EF4-FFF2-40B4-BE49-F238E27FC236}">
                  <a16:creationId xmlns:a16="http://schemas.microsoft.com/office/drawing/2014/main" id="{34ADD890-9724-4A37-A8A5-16C34850F66B}"/>
                </a:ext>
              </a:extLst>
            </p:cNvPr>
            <p:cNvSpPr/>
            <p:nvPr/>
          </p:nvSpPr>
          <p:spPr>
            <a:xfrm>
              <a:off x="4949828" y="3562350"/>
              <a:ext cx="2301872" cy="361277"/>
            </a:xfrm>
            <a:custGeom>
              <a:avLst/>
              <a:gdLst>
                <a:gd name="connsiteX0" fmla="*/ 0 w 2056698"/>
                <a:gd name="connsiteY0" fmla="*/ 0 h 361277"/>
                <a:gd name="connsiteX1" fmla="*/ 2056698 w 2056698"/>
                <a:gd name="connsiteY1" fmla="*/ 0 h 361277"/>
                <a:gd name="connsiteX2" fmla="*/ 1871311 w 2056698"/>
                <a:gd name="connsiteY2" fmla="*/ 180642 h 361277"/>
                <a:gd name="connsiteX3" fmla="*/ 2056692 w 2056698"/>
                <a:gd name="connsiteY3" fmla="*/ 361277 h 361277"/>
                <a:gd name="connsiteX4" fmla="*/ 2 w 2056698"/>
                <a:gd name="connsiteY4" fmla="*/ 361277 h 361277"/>
                <a:gd name="connsiteX5" fmla="*/ 185386 w 2056698"/>
                <a:gd name="connsiteY5" fmla="*/ 180640 h 36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6698" h="361277">
                  <a:moveTo>
                    <a:pt x="0" y="0"/>
                  </a:moveTo>
                  <a:lnTo>
                    <a:pt x="2056698" y="0"/>
                  </a:lnTo>
                  <a:lnTo>
                    <a:pt x="1871311" y="180642"/>
                  </a:lnTo>
                  <a:lnTo>
                    <a:pt x="2056692" y="361277"/>
                  </a:lnTo>
                  <a:lnTo>
                    <a:pt x="2" y="361277"/>
                  </a:lnTo>
                  <a:lnTo>
                    <a:pt x="185386" y="180640"/>
                  </a:lnTo>
                  <a:close/>
                </a:path>
              </a:pathLst>
            </a:custGeom>
            <a:solidFill>
              <a:srgbClr val="3250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38368B3D-1F90-42DE-832D-FF10498D0056}"/>
                </a:ext>
              </a:extLst>
            </p:cNvPr>
            <p:cNvSpPr txBox="1"/>
            <p:nvPr/>
          </p:nvSpPr>
          <p:spPr>
            <a:xfrm>
              <a:off x="5285526" y="3568531"/>
              <a:ext cx="1620957" cy="338554"/>
            </a:xfrm>
            <a:prstGeom prst="rect">
              <a:avLst/>
            </a:prstGeom>
            <a:noFill/>
          </p:spPr>
          <p:txBody>
            <a:bodyPr wrap="none" rtlCol="0">
              <a:spAutoFit/>
              <a:scene3d>
                <a:camera prst="orthographicFront"/>
                <a:lightRig rig="threePt" dir="t"/>
              </a:scene3d>
              <a:sp3d contourW="12700"/>
            </a:bodyPr>
            <a:lstStyle/>
            <a:p>
              <a:pPr algn="ctr"/>
              <a:r>
                <a:rPr lang="zh-CN" altLang="en-US" sz="1600" dirty="0">
                  <a:solidFill>
                    <a:srgbClr val="F0ECD9"/>
                  </a:solidFill>
                  <a:latin typeface="汉仪黑荔枝体简" panose="00020600040101010101" pitchFamily="18" charset="-122"/>
                  <a:ea typeface="汉仪黑荔枝体简" panose="00020600040101010101" pitchFamily="18" charset="-122"/>
                </a:rPr>
                <a:t>汇报</a:t>
              </a:r>
              <a:r>
                <a:rPr lang="zh-CN" altLang="en-US" sz="1600">
                  <a:solidFill>
                    <a:srgbClr val="F0ECD9"/>
                  </a:solidFill>
                  <a:latin typeface="汉仪黑荔枝体简" panose="00020600040101010101" pitchFamily="18" charset="-122"/>
                  <a:ea typeface="汉仪黑荔枝体简" panose="00020600040101010101" pitchFamily="18" charset="-122"/>
                </a:rPr>
                <a:t>人：精进君</a:t>
              </a:r>
              <a:endParaRPr lang="zh-CN" altLang="en-US" sz="1600" dirty="0">
                <a:solidFill>
                  <a:srgbClr val="F0ECD9"/>
                </a:solidFill>
                <a:latin typeface="汉仪黑荔枝体简" panose="00020600040101010101" pitchFamily="18" charset="-122"/>
                <a:ea typeface="汉仪黑荔枝体简" panose="00020600040101010101" pitchFamily="18" charset="-122"/>
              </a:endParaRPr>
            </a:p>
          </p:txBody>
        </p:sp>
      </p:grpSp>
      <p:pic>
        <p:nvPicPr>
          <p:cNvPr id="22" name="佐藤利奈,大亀あすか - ごはんの練習">
            <a:hlinkClick r:id="" action="ppaction://media"/>
            <a:extLst>
              <a:ext uri="{FF2B5EF4-FFF2-40B4-BE49-F238E27FC236}">
                <a16:creationId xmlns:a16="http://schemas.microsoft.com/office/drawing/2014/main" id="{8496680F-6693-4D39-9BF5-C38449D7DC4E}"/>
              </a:ext>
            </a:extLst>
          </p:cNvPr>
          <p:cNvPicPr>
            <a:picLocks noChangeAspect="1"/>
          </p:cNvPicPr>
          <p:nvPr>
            <a:audioFile r:link="rId1"/>
            <p:extLst>
              <p:ext uri="{DAA4B4D4-6D71-4841-9C94-3DE7FCFB9230}">
                <p14:media xmlns:p14="http://schemas.microsoft.com/office/powerpoint/2010/main" r:embed="rId2">
                  <p14:trim st="15963"/>
                </p14:media>
              </p:ext>
            </p:extLst>
          </p:nvPr>
        </p:nvPicPr>
        <p:blipFill>
          <a:blip r:embed="rId5"/>
          <a:stretch>
            <a:fillRect/>
          </a:stretch>
        </p:blipFill>
        <p:spPr>
          <a:xfrm>
            <a:off x="-61912" y="-894896"/>
            <a:ext cx="609600" cy="609600"/>
          </a:xfrm>
          <a:prstGeom prst="rect">
            <a:avLst/>
          </a:prstGeom>
        </p:spPr>
      </p:pic>
    </p:spTree>
    <p:extLst>
      <p:ext uri="{BB962C8B-B14F-4D97-AF65-F5344CB8AC3E}">
        <p14:creationId xmlns:p14="http://schemas.microsoft.com/office/powerpoint/2010/main" val="148371949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par>
                                <p:cTn id="19" presetID="1" presetClass="mediacall" presetSubtype="0" fill="hold" nodeType="withEffect">
                                  <p:stCondLst>
                                    <p:cond delay="0"/>
                                  </p:stCondLst>
                                  <p:childTnLst>
                                    <p:cmd type="call" cmd="playFrom(0.0)">
                                      <p:cBhvr>
                                        <p:cTn id="20"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repeatCount="indefinite" fill="hold" display="0">
                  <p:stCondLst>
                    <p:cond delay="indefinite"/>
                  </p:stCondLst>
                  <p:endCondLst>
                    <p:cond evt="onStopAudio" delay="0">
                      <p:tgtEl>
                        <p:sldTgt/>
                      </p:tgtEl>
                    </p:cond>
                  </p:endCondLst>
                </p:cTn>
                <p:tgtEl>
                  <p:spTgt spid="22"/>
                </p:tgtEl>
              </p:cMediaNode>
            </p:audio>
          </p:childTnLst>
        </p:cTn>
      </p:par>
    </p:tnLst>
    <p:bldLst>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266E715-CA20-4D25-B0DA-07D358BB4AE5}"/>
              </a:ext>
            </a:extLst>
          </p:cNvPr>
          <p:cNvGrpSpPr/>
          <p:nvPr/>
        </p:nvGrpSpPr>
        <p:grpSpPr>
          <a:xfrm>
            <a:off x="1577975" y="1489076"/>
            <a:ext cx="6200774" cy="3880626"/>
            <a:chOff x="2486026" y="1679576"/>
            <a:chExt cx="6699250" cy="4192587"/>
          </a:xfrm>
        </p:grpSpPr>
        <p:sp>
          <p:nvSpPr>
            <p:cNvPr id="19" name="MH_Other_1">
              <a:extLst>
                <a:ext uri="{FF2B5EF4-FFF2-40B4-BE49-F238E27FC236}">
                  <a16:creationId xmlns:a16="http://schemas.microsoft.com/office/drawing/2014/main" id="{46E9F026-84C3-447D-AB3C-C73CB56CB3E7}"/>
                </a:ext>
              </a:extLst>
            </p:cNvPr>
            <p:cNvSpPr/>
            <p:nvPr>
              <p:custDataLst>
                <p:tags r:id="rId2"/>
              </p:custDataLst>
            </p:nvPr>
          </p:nvSpPr>
          <p:spPr>
            <a:xfrm>
              <a:off x="2486026" y="2663826"/>
              <a:ext cx="2619375" cy="2619375"/>
            </a:xfrm>
            <a:prstGeom prst="ellipse">
              <a:avLst/>
            </a:prstGeom>
            <a:solidFill>
              <a:schemeClr val="accent1"/>
            </a:solidFill>
            <a:ln w="12700" cmpd="sng">
              <a:noFill/>
            </a:ln>
            <a:effectLst>
              <a:outerShdw blurRad="50800" dist="254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18" name="MH_Title_1">
              <a:extLst>
                <a:ext uri="{FF2B5EF4-FFF2-40B4-BE49-F238E27FC236}">
                  <a16:creationId xmlns:a16="http://schemas.microsoft.com/office/drawing/2014/main" id="{BD7CFFF3-D3AB-4DEF-A7B6-3F6FCCBF0356}"/>
                </a:ext>
              </a:extLst>
            </p:cNvPr>
            <p:cNvSpPr/>
            <p:nvPr>
              <p:custDataLst>
                <p:tags r:id="rId3"/>
              </p:custDataLst>
            </p:nvPr>
          </p:nvSpPr>
          <p:spPr>
            <a:xfrm>
              <a:off x="2701923" y="2879722"/>
              <a:ext cx="2187580" cy="2187580"/>
            </a:xfrm>
            <a:prstGeom prst="ellipse">
              <a:avLst/>
            </a:prstGeom>
            <a:solidFill>
              <a:srgbClr val="F0ECD9"/>
            </a:solidFill>
            <a:ln w="12700" cmpd="sng">
              <a:noFill/>
            </a:ln>
            <a:effectLst>
              <a:innerShdw blurRad="127000" dist="635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en-US" altLang="zh-CN" dirty="0">
                  <a:solidFill>
                    <a:srgbClr val="303030"/>
                  </a:solidFill>
                  <a:latin typeface="汉仪黑荔枝体简" panose="00020600040101010101" pitchFamily="18" charset="-122"/>
                  <a:ea typeface="汉仪黑荔枝体简" panose="00020600040101010101" pitchFamily="18" charset="-122"/>
                </a:rPr>
                <a:t>LOREM IPSUM</a:t>
              </a:r>
            </a:p>
          </p:txBody>
        </p:sp>
        <p:sp>
          <p:nvSpPr>
            <p:cNvPr id="33" name="MH_Other_2">
              <a:extLst>
                <a:ext uri="{FF2B5EF4-FFF2-40B4-BE49-F238E27FC236}">
                  <a16:creationId xmlns:a16="http://schemas.microsoft.com/office/drawing/2014/main" id="{D10BAD4C-74FC-42A2-8BC2-C57CA4FED8CB}"/>
                </a:ext>
              </a:extLst>
            </p:cNvPr>
            <p:cNvSpPr/>
            <p:nvPr>
              <p:custDataLst>
                <p:tags r:id="rId4"/>
              </p:custDataLst>
            </p:nvPr>
          </p:nvSpPr>
          <p:spPr>
            <a:xfrm>
              <a:off x="7056439" y="3159126"/>
              <a:ext cx="384175" cy="384175"/>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chemeClr val="tx1">
                <a:lumMod val="50000"/>
                <a:lumOff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34" name="MH_Other_3">
              <a:extLst>
                <a:ext uri="{FF2B5EF4-FFF2-40B4-BE49-F238E27FC236}">
                  <a16:creationId xmlns:a16="http://schemas.microsoft.com/office/drawing/2014/main" id="{F7E3DB8E-C56B-467E-812C-245BCC3D0F05}"/>
                </a:ext>
              </a:extLst>
            </p:cNvPr>
            <p:cNvSpPr/>
            <p:nvPr>
              <p:custDataLst>
                <p:tags r:id="rId5"/>
              </p:custDataLst>
            </p:nvPr>
          </p:nvSpPr>
          <p:spPr>
            <a:xfrm>
              <a:off x="6989763" y="1679576"/>
              <a:ext cx="265112" cy="265113"/>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chemeClr val="tx1">
                <a:lumMod val="50000"/>
                <a:lumOff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35" name="MH_Other_4">
              <a:extLst>
                <a:ext uri="{FF2B5EF4-FFF2-40B4-BE49-F238E27FC236}">
                  <a16:creationId xmlns:a16="http://schemas.microsoft.com/office/drawing/2014/main" id="{08212DE7-B8E5-454E-8839-464DD69571BC}"/>
                </a:ext>
              </a:extLst>
            </p:cNvPr>
            <p:cNvSpPr/>
            <p:nvPr>
              <p:custDataLst>
                <p:tags r:id="rId6"/>
              </p:custDataLst>
            </p:nvPr>
          </p:nvSpPr>
          <p:spPr>
            <a:xfrm>
              <a:off x="4956175" y="2647950"/>
              <a:ext cx="565150" cy="565150"/>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chemeClr val="tx1">
                <a:lumMod val="50000"/>
                <a:lumOff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37" name="MH_Other_5">
              <a:extLst>
                <a:ext uri="{FF2B5EF4-FFF2-40B4-BE49-F238E27FC236}">
                  <a16:creationId xmlns:a16="http://schemas.microsoft.com/office/drawing/2014/main" id="{F56AC7DF-3A94-40D2-98F0-AF11EBB75979}"/>
                </a:ext>
              </a:extLst>
            </p:cNvPr>
            <p:cNvSpPr/>
            <p:nvPr>
              <p:custDataLst>
                <p:tags r:id="rId7"/>
              </p:custDataLst>
            </p:nvPr>
          </p:nvSpPr>
          <p:spPr>
            <a:xfrm>
              <a:off x="5329239" y="3333751"/>
              <a:ext cx="1235075" cy="1235075"/>
            </a:xfrm>
            <a:prstGeom prst="ellipse">
              <a:avLst/>
            </a:prstGeom>
            <a:solidFill>
              <a:schemeClr val="accent2"/>
            </a:solidFill>
            <a:ln w="12700" cmpd="sng">
              <a:noFill/>
            </a:ln>
            <a:effectLst>
              <a:outerShdw blurRad="50800" dist="25400" dir="81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38" name="MH_SubTitle_1">
              <a:extLst>
                <a:ext uri="{FF2B5EF4-FFF2-40B4-BE49-F238E27FC236}">
                  <a16:creationId xmlns:a16="http://schemas.microsoft.com/office/drawing/2014/main" id="{A39B735F-FFC5-4EE8-9F1E-1F0CC1225702}"/>
                </a:ext>
              </a:extLst>
            </p:cNvPr>
            <p:cNvSpPr/>
            <p:nvPr>
              <p:custDataLst>
                <p:tags r:id="rId8"/>
              </p:custDataLst>
            </p:nvPr>
          </p:nvSpPr>
          <p:spPr>
            <a:xfrm>
              <a:off x="5415218" y="3419670"/>
              <a:ext cx="1064651" cy="1064651"/>
            </a:xfrm>
            <a:prstGeom prst="ellipse">
              <a:avLst/>
            </a:prstGeom>
            <a:solidFill>
              <a:srgbClr val="F0ECD9"/>
            </a:solidFill>
            <a:ln w="12700" cmpd="sng">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en-US" altLang="zh-CN" sz="1100" b="1">
                  <a:solidFill>
                    <a:srgbClr val="303030"/>
                  </a:solidFill>
                  <a:latin typeface="汉仪黑荔枝体简" panose="00020600040101010101" pitchFamily="18" charset="-122"/>
                  <a:ea typeface="汉仪黑荔枝体简" panose="00020600040101010101" pitchFamily="18" charset="-122"/>
                </a:rPr>
                <a:t>LOREM</a:t>
              </a:r>
            </a:p>
          </p:txBody>
        </p:sp>
        <p:sp>
          <p:nvSpPr>
            <p:cNvPr id="39" name="MH_Other_6">
              <a:extLst>
                <a:ext uri="{FF2B5EF4-FFF2-40B4-BE49-F238E27FC236}">
                  <a16:creationId xmlns:a16="http://schemas.microsoft.com/office/drawing/2014/main" id="{3CDF08FB-A640-4D8D-B88E-075EE13AE78D}"/>
                </a:ext>
              </a:extLst>
            </p:cNvPr>
            <p:cNvSpPr/>
            <p:nvPr>
              <p:custDataLst>
                <p:tags r:id="rId9"/>
              </p:custDataLst>
            </p:nvPr>
          </p:nvSpPr>
          <p:spPr>
            <a:xfrm>
              <a:off x="5737225" y="4716464"/>
              <a:ext cx="382588" cy="384175"/>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chemeClr val="tx1">
                <a:lumMod val="50000"/>
                <a:lumOff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42" name="MH_Other_7">
              <a:extLst>
                <a:ext uri="{FF2B5EF4-FFF2-40B4-BE49-F238E27FC236}">
                  <a16:creationId xmlns:a16="http://schemas.microsoft.com/office/drawing/2014/main" id="{F829EDDA-C3A8-4F85-A4B0-8603AF89A4C7}"/>
                </a:ext>
              </a:extLst>
            </p:cNvPr>
            <p:cNvSpPr/>
            <p:nvPr>
              <p:custDataLst>
                <p:tags r:id="rId10"/>
              </p:custDataLst>
            </p:nvPr>
          </p:nvSpPr>
          <p:spPr>
            <a:xfrm>
              <a:off x="4670425" y="4908550"/>
              <a:ext cx="668338" cy="668338"/>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chemeClr val="tx1">
                <a:lumMod val="50000"/>
                <a:lumOff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cxnSp>
          <p:nvCxnSpPr>
            <p:cNvPr id="47" name="MH_Other_8">
              <a:extLst>
                <a:ext uri="{FF2B5EF4-FFF2-40B4-BE49-F238E27FC236}">
                  <a16:creationId xmlns:a16="http://schemas.microsoft.com/office/drawing/2014/main" id="{8F3F2021-CDD8-402B-B041-75557E916795}"/>
                </a:ext>
              </a:extLst>
            </p:cNvPr>
            <p:cNvCxnSpPr/>
            <p:nvPr>
              <p:custDataLst>
                <p:tags r:id="rId11"/>
              </p:custDataLst>
            </p:nvPr>
          </p:nvCxnSpPr>
          <p:spPr>
            <a:xfrm>
              <a:off x="7367252" y="4672807"/>
              <a:ext cx="0" cy="855662"/>
            </a:xfrm>
            <a:prstGeom prst="line">
              <a:avLst/>
            </a:prstGeom>
            <a:ln w="19050">
              <a:solidFill>
                <a:schemeClr val="accent1">
                  <a:alpha val="93000"/>
                </a:schemeClr>
              </a:solidFill>
            </a:ln>
          </p:spPr>
          <p:style>
            <a:lnRef idx="1">
              <a:schemeClr val="accent1"/>
            </a:lnRef>
            <a:fillRef idx="0">
              <a:schemeClr val="accent1"/>
            </a:fillRef>
            <a:effectRef idx="0">
              <a:schemeClr val="accent1"/>
            </a:effectRef>
            <a:fontRef idx="minor">
              <a:schemeClr val="tx1"/>
            </a:fontRef>
          </p:style>
        </p:cxnSp>
        <p:sp>
          <p:nvSpPr>
            <p:cNvPr id="48" name="MH_Other_9">
              <a:extLst>
                <a:ext uri="{FF2B5EF4-FFF2-40B4-BE49-F238E27FC236}">
                  <a16:creationId xmlns:a16="http://schemas.microsoft.com/office/drawing/2014/main" id="{12DB51CF-0DB1-4A60-A4A3-AC9247B3B6A0}"/>
                </a:ext>
              </a:extLst>
            </p:cNvPr>
            <p:cNvSpPr/>
            <p:nvPr>
              <p:custDataLst>
                <p:tags r:id="rId12"/>
              </p:custDataLst>
            </p:nvPr>
          </p:nvSpPr>
          <p:spPr>
            <a:xfrm>
              <a:off x="6256339" y="4454526"/>
              <a:ext cx="276225" cy="276225"/>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chemeClr val="tx1">
                <a:lumMod val="50000"/>
                <a:lumOff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49" name="MH_Other_10">
              <a:extLst>
                <a:ext uri="{FF2B5EF4-FFF2-40B4-BE49-F238E27FC236}">
                  <a16:creationId xmlns:a16="http://schemas.microsoft.com/office/drawing/2014/main" id="{CB2DBD86-2FCA-4F43-AB45-0D65310F4E5A}"/>
                </a:ext>
              </a:extLst>
            </p:cNvPr>
            <p:cNvSpPr/>
            <p:nvPr>
              <p:custDataLst>
                <p:tags r:id="rId13"/>
              </p:custDataLst>
            </p:nvPr>
          </p:nvSpPr>
          <p:spPr>
            <a:xfrm>
              <a:off x="5087939" y="5559425"/>
              <a:ext cx="314325" cy="312738"/>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chemeClr val="tx1">
                <a:lumMod val="50000"/>
                <a:lumOff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20" name="MH_Other_11">
              <a:extLst>
                <a:ext uri="{FF2B5EF4-FFF2-40B4-BE49-F238E27FC236}">
                  <a16:creationId xmlns:a16="http://schemas.microsoft.com/office/drawing/2014/main" id="{733D804B-0408-43B1-8057-683686980E55}"/>
                </a:ext>
              </a:extLst>
            </p:cNvPr>
            <p:cNvSpPr/>
            <p:nvPr>
              <p:custDataLst>
                <p:tags r:id="rId14"/>
              </p:custDataLst>
            </p:nvPr>
          </p:nvSpPr>
          <p:spPr>
            <a:xfrm>
              <a:off x="8861426" y="2373313"/>
              <a:ext cx="265113" cy="265112"/>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chemeClr val="tx1">
                <a:lumMod val="50000"/>
                <a:lumOff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22" name="MH_Other_12">
              <a:extLst>
                <a:ext uri="{FF2B5EF4-FFF2-40B4-BE49-F238E27FC236}">
                  <a16:creationId xmlns:a16="http://schemas.microsoft.com/office/drawing/2014/main" id="{515C8228-F82C-4D0C-8681-C4483866D333}"/>
                </a:ext>
              </a:extLst>
            </p:cNvPr>
            <p:cNvSpPr/>
            <p:nvPr>
              <p:custDataLst>
                <p:tags r:id="rId15"/>
              </p:custDataLst>
            </p:nvPr>
          </p:nvSpPr>
          <p:spPr>
            <a:xfrm>
              <a:off x="6119814" y="2030414"/>
              <a:ext cx="1235075" cy="1235075"/>
            </a:xfrm>
            <a:prstGeom prst="ellipse">
              <a:avLst/>
            </a:prstGeom>
            <a:solidFill>
              <a:schemeClr val="accent2"/>
            </a:solidFill>
            <a:ln w="12700" cmpd="sng">
              <a:noFill/>
            </a:ln>
            <a:effectLst>
              <a:outerShdw blurRad="50800" dist="25400" dir="81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23" name="MH_SubTitle_2">
              <a:extLst>
                <a:ext uri="{FF2B5EF4-FFF2-40B4-BE49-F238E27FC236}">
                  <a16:creationId xmlns:a16="http://schemas.microsoft.com/office/drawing/2014/main" id="{888FA819-CEA0-475E-8315-F246FFFB16B8}"/>
                </a:ext>
              </a:extLst>
            </p:cNvPr>
            <p:cNvSpPr/>
            <p:nvPr>
              <p:custDataLst>
                <p:tags r:id="rId16"/>
              </p:custDataLst>
            </p:nvPr>
          </p:nvSpPr>
          <p:spPr>
            <a:xfrm>
              <a:off x="6205529" y="2115623"/>
              <a:ext cx="1064651" cy="1064651"/>
            </a:xfrm>
            <a:prstGeom prst="ellipse">
              <a:avLst/>
            </a:prstGeom>
            <a:solidFill>
              <a:srgbClr val="F0ECD9"/>
            </a:solidFill>
            <a:ln w="12700" cmpd="sng">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en-US" altLang="zh-CN" sz="1100" b="1" dirty="0">
                  <a:solidFill>
                    <a:srgbClr val="303030"/>
                  </a:solidFill>
                  <a:latin typeface="汉仪黑荔枝体简" panose="00020600040101010101" pitchFamily="18" charset="-122"/>
                  <a:ea typeface="汉仪黑荔枝体简" panose="00020600040101010101" pitchFamily="18" charset="-122"/>
                </a:rPr>
                <a:t>LOREM</a:t>
              </a:r>
            </a:p>
          </p:txBody>
        </p:sp>
        <p:sp>
          <p:nvSpPr>
            <p:cNvPr id="25" name="MH_Other_13">
              <a:extLst>
                <a:ext uri="{FF2B5EF4-FFF2-40B4-BE49-F238E27FC236}">
                  <a16:creationId xmlns:a16="http://schemas.microsoft.com/office/drawing/2014/main" id="{8A738283-965A-464C-8AE1-E219CF76B2AA}"/>
                </a:ext>
              </a:extLst>
            </p:cNvPr>
            <p:cNvSpPr/>
            <p:nvPr>
              <p:custDataLst>
                <p:tags r:id="rId17"/>
              </p:custDataLst>
            </p:nvPr>
          </p:nvSpPr>
          <p:spPr>
            <a:xfrm>
              <a:off x="7508876" y="2679701"/>
              <a:ext cx="1235075" cy="1235075"/>
            </a:xfrm>
            <a:prstGeom prst="ellipse">
              <a:avLst/>
            </a:prstGeom>
            <a:solidFill>
              <a:schemeClr val="accent2"/>
            </a:solidFill>
            <a:ln w="12700" cmpd="sng">
              <a:noFill/>
            </a:ln>
            <a:effectLst>
              <a:outerShdw blurRad="50800" dist="25400" dir="81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26" name="MH_SubTitle_3">
              <a:extLst>
                <a:ext uri="{FF2B5EF4-FFF2-40B4-BE49-F238E27FC236}">
                  <a16:creationId xmlns:a16="http://schemas.microsoft.com/office/drawing/2014/main" id="{F2468152-0DE3-4915-A3B7-C20149DC870F}"/>
                </a:ext>
              </a:extLst>
            </p:cNvPr>
            <p:cNvSpPr/>
            <p:nvPr>
              <p:custDataLst>
                <p:tags r:id="rId18"/>
              </p:custDataLst>
            </p:nvPr>
          </p:nvSpPr>
          <p:spPr>
            <a:xfrm>
              <a:off x="7593437" y="2764513"/>
              <a:ext cx="1064651" cy="1064651"/>
            </a:xfrm>
            <a:prstGeom prst="ellipse">
              <a:avLst/>
            </a:prstGeom>
            <a:solidFill>
              <a:srgbClr val="F0ECD9"/>
            </a:solidFill>
            <a:ln w="12700" cmpd="sng">
              <a:noFill/>
            </a:ln>
            <a:effectLst>
              <a:innerShdw blurRad="63500" dist="254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en-US" altLang="zh-CN" sz="1100" b="1">
                  <a:solidFill>
                    <a:srgbClr val="303030"/>
                  </a:solidFill>
                  <a:latin typeface="汉仪黑荔枝体简" panose="00020600040101010101" pitchFamily="18" charset="-122"/>
                  <a:ea typeface="汉仪黑荔枝体简" panose="00020600040101010101" pitchFamily="18" charset="-122"/>
                </a:rPr>
                <a:t>LOREM</a:t>
              </a:r>
            </a:p>
          </p:txBody>
        </p:sp>
        <p:sp>
          <p:nvSpPr>
            <p:cNvPr id="27" name="MH_Other_14">
              <a:extLst>
                <a:ext uri="{FF2B5EF4-FFF2-40B4-BE49-F238E27FC236}">
                  <a16:creationId xmlns:a16="http://schemas.microsoft.com/office/drawing/2014/main" id="{C9FE3396-D84A-4360-9093-024134729E49}"/>
                </a:ext>
              </a:extLst>
            </p:cNvPr>
            <p:cNvSpPr/>
            <p:nvPr>
              <p:custDataLst>
                <p:tags r:id="rId19"/>
              </p:custDataLst>
            </p:nvPr>
          </p:nvSpPr>
          <p:spPr>
            <a:xfrm>
              <a:off x="8802689" y="2738439"/>
              <a:ext cx="382587" cy="384175"/>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chemeClr val="tx1">
                <a:lumMod val="50000"/>
                <a:lumOff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sp>
          <p:nvSpPr>
            <p:cNvPr id="30" name="MH_Other_15">
              <a:extLst>
                <a:ext uri="{FF2B5EF4-FFF2-40B4-BE49-F238E27FC236}">
                  <a16:creationId xmlns:a16="http://schemas.microsoft.com/office/drawing/2014/main" id="{18759B57-EDBC-4442-8E9B-E0AEEE342828}"/>
                </a:ext>
              </a:extLst>
            </p:cNvPr>
            <p:cNvSpPr/>
            <p:nvPr>
              <p:custDataLst>
                <p:tags r:id="rId20"/>
              </p:custDataLst>
            </p:nvPr>
          </p:nvSpPr>
          <p:spPr>
            <a:xfrm>
              <a:off x="7226300" y="1851026"/>
              <a:ext cx="382588" cy="384175"/>
            </a:xfrm>
            <a:custGeom>
              <a:avLst/>
              <a:gdLst>
                <a:gd name="connsiteX0" fmla="*/ 617537 w 1235076"/>
                <a:gd name="connsiteY0" fmla="*/ 165099 h 1235076"/>
                <a:gd name="connsiteX1" fmla="*/ 165099 w 1235076"/>
                <a:gd name="connsiteY1" fmla="*/ 617537 h 1235076"/>
                <a:gd name="connsiteX2" fmla="*/ 617537 w 1235076"/>
                <a:gd name="connsiteY2" fmla="*/ 1069975 h 1235076"/>
                <a:gd name="connsiteX3" fmla="*/ 1069975 w 1235076"/>
                <a:gd name="connsiteY3" fmla="*/ 617537 h 1235076"/>
                <a:gd name="connsiteX4" fmla="*/ 617537 w 1235076"/>
                <a:gd name="connsiteY4" fmla="*/ 165099 h 1235076"/>
                <a:gd name="connsiteX5" fmla="*/ 617538 w 1235076"/>
                <a:gd name="connsiteY5" fmla="*/ 0 h 1235076"/>
                <a:gd name="connsiteX6" fmla="*/ 1235076 w 1235076"/>
                <a:gd name="connsiteY6" fmla="*/ 617538 h 1235076"/>
                <a:gd name="connsiteX7" fmla="*/ 617538 w 1235076"/>
                <a:gd name="connsiteY7" fmla="*/ 1235076 h 1235076"/>
                <a:gd name="connsiteX8" fmla="*/ 0 w 1235076"/>
                <a:gd name="connsiteY8" fmla="*/ 617538 h 1235076"/>
                <a:gd name="connsiteX9" fmla="*/ 617538 w 1235076"/>
                <a:gd name="connsiteY9" fmla="*/ 0 h 123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5076" h="1235076">
                  <a:moveTo>
                    <a:pt x="617537" y="165099"/>
                  </a:moveTo>
                  <a:cubicBezTo>
                    <a:pt x="367662" y="165099"/>
                    <a:pt x="165099" y="367662"/>
                    <a:pt x="165099" y="617537"/>
                  </a:cubicBezTo>
                  <a:cubicBezTo>
                    <a:pt x="165099" y="867412"/>
                    <a:pt x="367662" y="1069975"/>
                    <a:pt x="617537" y="1069975"/>
                  </a:cubicBezTo>
                  <a:cubicBezTo>
                    <a:pt x="867412" y="1069975"/>
                    <a:pt x="1069975" y="867412"/>
                    <a:pt x="1069975" y="617537"/>
                  </a:cubicBezTo>
                  <a:cubicBezTo>
                    <a:pt x="1069975" y="367662"/>
                    <a:pt x="867412" y="165099"/>
                    <a:pt x="617537" y="165099"/>
                  </a:cubicBezTo>
                  <a:close/>
                  <a:moveTo>
                    <a:pt x="617538" y="0"/>
                  </a:moveTo>
                  <a:cubicBezTo>
                    <a:pt x="958595" y="0"/>
                    <a:pt x="1235076" y="276481"/>
                    <a:pt x="1235076" y="617538"/>
                  </a:cubicBezTo>
                  <a:cubicBezTo>
                    <a:pt x="1235076" y="958595"/>
                    <a:pt x="958595" y="1235076"/>
                    <a:pt x="617538" y="1235076"/>
                  </a:cubicBezTo>
                  <a:cubicBezTo>
                    <a:pt x="276481" y="1235076"/>
                    <a:pt x="0" y="958595"/>
                    <a:pt x="0" y="617538"/>
                  </a:cubicBezTo>
                  <a:cubicBezTo>
                    <a:pt x="0" y="276481"/>
                    <a:pt x="276481" y="0"/>
                    <a:pt x="617538" y="0"/>
                  </a:cubicBezTo>
                  <a:close/>
                </a:path>
              </a:pathLst>
            </a:custGeom>
            <a:solidFill>
              <a:schemeClr val="tx1">
                <a:lumMod val="50000"/>
                <a:lumOff val="50000"/>
              </a:schemeClr>
            </a:solidFill>
            <a:ln w="12700" cmpd="sng">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p>
          </p:txBody>
        </p:sp>
      </p:grpSp>
      <p:sp>
        <p:nvSpPr>
          <p:cNvPr id="28" name="文本框 27">
            <a:extLst>
              <a:ext uri="{FF2B5EF4-FFF2-40B4-BE49-F238E27FC236}">
                <a16:creationId xmlns:a16="http://schemas.microsoft.com/office/drawing/2014/main" id="{45B28BD5-92EE-42EC-BBA8-1987B95BF764}"/>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29" name="组合 28">
            <a:extLst>
              <a:ext uri="{FF2B5EF4-FFF2-40B4-BE49-F238E27FC236}">
                <a16:creationId xmlns:a16="http://schemas.microsoft.com/office/drawing/2014/main" id="{DB1B4D61-B82D-452E-8A53-3C228F1C94D9}"/>
              </a:ext>
            </a:extLst>
          </p:cNvPr>
          <p:cNvGrpSpPr/>
          <p:nvPr/>
        </p:nvGrpSpPr>
        <p:grpSpPr>
          <a:xfrm>
            <a:off x="6167477" y="4174548"/>
            <a:ext cx="4500910" cy="962022"/>
            <a:chOff x="874713" y="1690821"/>
            <a:chExt cx="4500910" cy="962022"/>
          </a:xfrm>
        </p:grpSpPr>
        <p:sp>
          <p:nvSpPr>
            <p:cNvPr id="32" name="矩形 31">
              <a:extLst>
                <a:ext uri="{FF2B5EF4-FFF2-40B4-BE49-F238E27FC236}">
                  <a16:creationId xmlns:a16="http://schemas.microsoft.com/office/drawing/2014/main" id="{3DFCBD0F-19C4-432E-9925-63C47BCFE0C5}"/>
                </a:ext>
              </a:extLst>
            </p:cNvPr>
            <p:cNvSpPr/>
            <p:nvPr/>
          </p:nvSpPr>
          <p:spPr>
            <a:xfrm>
              <a:off x="874713" y="2043445"/>
              <a:ext cx="450091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6" name="矩形 35">
              <a:extLst>
                <a:ext uri="{FF2B5EF4-FFF2-40B4-BE49-F238E27FC236}">
                  <a16:creationId xmlns:a16="http://schemas.microsoft.com/office/drawing/2014/main" id="{3D2189F5-476D-4FCA-9A2C-229893588F5A}"/>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custDataLst>
      <p:tags r:id="rId1"/>
    </p:custDataLst>
    <p:extLst>
      <p:ext uri="{BB962C8B-B14F-4D97-AF65-F5344CB8AC3E}">
        <p14:creationId xmlns:p14="http://schemas.microsoft.com/office/powerpoint/2010/main" val="30035016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A180D13-E13F-4A30-8532-477F25DFC60F}"/>
              </a:ext>
            </a:extLst>
          </p:cNvPr>
          <p:cNvGrpSpPr/>
          <p:nvPr/>
        </p:nvGrpSpPr>
        <p:grpSpPr>
          <a:xfrm>
            <a:off x="2243250" y="1714500"/>
            <a:ext cx="7705500" cy="3429000"/>
            <a:chOff x="2855914" y="2420939"/>
            <a:chExt cx="6899274" cy="3070224"/>
          </a:xfrm>
        </p:grpSpPr>
        <p:sp>
          <p:nvSpPr>
            <p:cNvPr id="22" name="MH_Title_1">
              <a:extLst>
                <a:ext uri="{FF2B5EF4-FFF2-40B4-BE49-F238E27FC236}">
                  <a16:creationId xmlns:a16="http://schemas.microsoft.com/office/drawing/2014/main" id="{838B6A20-45A4-44AC-A108-4C70A6D2C833}"/>
                </a:ext>
              </a:extLst>
            </p:cNvPr>
            <p:cNvSpPr/>
            <p:nvPr>
              <p:custDataLst>
                <p:tags r:id="rId2"/>
              </p:custDataLst>
            </p:nvPr>
          </p:nvSpPr>
          <p:spPr>
            <a:xfrm>
              <a:off x="8447089" y="3402014"/>
              <a:ext cx="1138237" cy="1139825"/>
            </a:xfrm>
            <a:prstGeom prst="ellipse">
              <a:avLst/>
            </a:prstGeom>
            <a:solidFill>
              <a:srgbClr val="F0ECD9"/>
            </a:solidFill>
            <a:ln w="635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dirty="0">
                  <a:solidFill>
                    <a:schemeClr val="accent1">
                      <a:lumMod val="75000"/>
                    </a:schemeClr>
                  </a:solidFill>
                </a:rPr>
                <a:t>LOREM </a:t>
              </a:r>
              <a:endParaRPr lang="zh-CN" altLang="en-US" dirty="0">
                <a:solidFill>
                  <a:schemeClr val="accent1">
                    <a:lumMod val="75000"/>
                  </a:schemeClr>
                </a:solidFill>
              </a:endParaRPr>
            </a:p>
          </p:txBody>
        </p:sp>
        <p:sp>
          <p:nvSpPr>
            <p:cNvPr id="9" name="MH_Other_1">
              <a:extLst>
                <a:ext uri="{FF2B5EF4-FFF2-40B4-BE49-F238E27FC236}">
                  <a16:creationId xmlns:a16="http://schemas.microsoft.com/office/drawing/2014/main" id="{16CADBC0-69CD-41AB-B6C0-007224E1BC37}"/>
                </a:ext>
              </a:extLst>
            </p:cNvPr>
            <p:cNvSpPr>
              <a:spLocks noChangeArrowheads="1"/>
            </p:cNvSpPr>
            <p:nvPr>
              <p:custDataLst>
                <p:tags r:id="rId3"/>
              </p:custDataLst>
            </p:nvPr>
          </p:nvSpPr>
          <p:spPr bwMode="auto">
            <a:xfrm>
              <a:off x="2860676" y="3729039"/>
              <a:ext cx="5567363" cy="503237"/>
            </a:xfrm>
            <a:prstGeom prst="rightArrow">
              <a:avLst>
                <a:gd name="adj1" fmla="val 48915"/>
                <a:gd name="adj2" fmla="val 63827"/>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1" name="MH_Other_2">
              <a:extLst>
                <a:ext uri="{FF2B5EF4-FFF2-40B4-BE49-F238E27FC236}">
                  <a16:creationId xmlns:a16="http://schemas.microsoft.com/office/drawing/2014/main" id="{51091F27-62AE-4A4E-85C6-B34FB1BCC216}"/>
                </a:ext>
              </a:extLst>
            </p:cNvPr>
            <p:cNvSpPr/>
            <p:nvPr>
              <p:custDataLst>
                <p:tags r:id="rId4"/>
              </p:custDataLst>
            </p:nvPr>
          </p:nvSpPr>
          <p:spPr>
            <a:xfrm>
              <a:off x="4349751" y="3911601"/>
              <a:ext cx="142875" cy="138113"/>
            </a:xfrm>
            <a:prstGeom prst="roundRect">
              <a:avLst>
                <a:gd name="adj" fmla="val 50000"/>
              </a:avLst>
            </a:prstGeom>
            <a:solidFill>
              <a:srgbClr val="F0EC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4" name="MH_Other_3">
              <a:extLst>
                <a:ext uri="{FF2B5EF4-FFF2-40B4-BE49-F238E27FC236}">
                  <a16:creationId xmlns:a16="http://schemas.microsoft.com/office/drawing/2014/main" id="{D39957C8-938F-4FB6-BA79-18044CDAF60E}"/>
                </a:ext>
              </a:extLst>
            </p:cNvPr>
            <p:cNvSpPr/>
            <p:nvPr>
              <p:custDataLst>
                <p:tags r:id="rId5"/>
              </p:custDataLst>
            </p:nvPr>
          </p:nvSpPr>
          <p:spPr>
            <a:xfrm>
              <a:off x="5208589" y="3911601"/>
              <a:ext cx="142875" cy="138113"/>
            </a:xfrm>
            <a:prstGeom prst="roundRect">
              <a:avLst>
                <a:gd name="adj" fmla="val 50000"/>
              </a:avLst>
            </a:prstGeom>
            <a:solidFill>
              <a:srgbClr val="F0EC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7" name="MH_Other_4">
              <a:extLst>
                <a:ext uri="{FF2B5EF4-FFF2-40B4-BE49-F238E27FC236}">
                  <a16:creationId xmlns:a16="http://schemas.microsoft.com/office/drawing/2014/main" id="{B87F8B04-0791-4B80-BD0F-BC055CB0C955}"/>
                </a:ext>
              </a:extLst>
            </p:cNvPr>
            <p:cNvSpPr/>
            <p:nvPr>
              <p:custDataLst>
                <p:tags r:id="rId6"/>
              </p:custDataLst>
            </p:nvPr>
          </p:nvSpPr>
          <p:spPr>
            <a:xfrm>
              <a:off x="6065838" y="3911601"/>
              <a:ext cx="144462" cy="138113"/>
            </a:xfrm>
            <a:prstGeom prst="roundRect">
              <a:avLst>
                <a:gd name="adj" fmla="val 50000"/>
              </a:avLst>
            </a:prstGeom>
            <a:solidFill>
              <a:srgbClr val="F0EC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0" name="MH_Other_5">
              <a:extLst>
                <a:ext uri="{FF2B5EF4-FFF2-40B4-BE49-F238E27FC236}">
                  <a16:creationId xmlns:a16="http://schemas.microsoft.com/office/drawing/2014/main" id="{8CDBBF81-5A58-418C-81DD-A7A0E802CC64}"/>
                </a:ext>
              </a:extLst>
            </p:cNvPr>
            <p:cNvSpPr/>
            <p:nvPr>
              <p:custDataLst>
                <p:tags r:id="rId7"/>
              </p:custDataLst>
            </p:nvPr>
          </p:nvSpPr>
          <p:spPr>
            <a:xfrm>
              <a:off x="6924676" y="3911601"/>
              <a:ext cx="142875" cy="138113"/>
            </a:xfrm>
            <a:prstGeom prst="roundRect">
              <a:avLst>
                <a:gd name="adj" fmla="val 50000"/>
              </a:avLst>
            </a:prstGeom>
            <a:solidFill>
              <a:srgbClr val="F0EC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43" name="MH_Other_6">
              <a:extLst>
                <a:ext uri="{FF2B5EF4-FFF2-40B4-BE49-F238E27FC236}">
                  <a16:creationId xmlns:a16="http://schemas.microsoft.com/office/drawing/2014/main" id="{8577E4AA-50B4-4A06-AE0C-04C57B3E026C}"/>
                </a:ext>
              </a:extLst>
            </p:cNvPr>
            <p:cNvSpPr/>
            <p:nvPr>
              <p:custDataLst>
                <p:tags r:id="rId8"/>
              </p:custDataLst>
            </p:nvPr>
          </p:nvSpPr>
          <p:spPr>
            <a:xfrm>
              <a:off x="7783514" y="3911601"/>
              <a:ext cx="142875" cy="138113"/>
            </a:xfrm>
            <a:prstGeom prst="roundRect">
              <a:avLst>
                <a:gd name="adj" fmla="val 50000"/>
              </a:avLst>
            </a:prstGeom>
            <a:solidFill>
              <a:srgbClr val="F0EC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081" name="MH_Text_2">
              <a:extLst>
                <a:ext uri="{FF2B5EF4-FFF2-40B4-BE49-F238E27FC236}">
                  <a16:creationId xmlns:a16="http://schemas.microsoft.com/office/drawing/2014/main" id="{BA09A98F-A4AE-49BB-AF2B-2A9EF23AE97C}"/>
                </a:ext>
              </a:extLst>
            </p:cNvPr>
            <p:cNvSpPr txBox="1">
              <a:spLocks noChangeArrowheads="1"/>
            </p:cNvSpPr>
            <p:nvPr>
              <p:custDataLst>
                <p:tags r:id="rId9"/>
              </p:custDataLst>
            </p:nvPr>
          </p:nvSpPr>
          <p:spPr bwMode="auto">
            <a:xfrm rot="19139124">
              <a:off x="4054475" y="2627314"/>
              <a:ext cx="2459038"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sz="1400">
                  <a:latin typeface="+mn-lt"/>
                  <a:ea typeface="+mn-ea"/>
                </a:rPr>
                <a:t>Lorem ipsum dolor sit </a:t>
              </a:r>
              <a:endParaRPr lang="zh-CN" altLang="en-US" sz="1400">
                <a:latin typeface="+mn-lt"/>
                <a:ea typeface="+mn-ea"/>
              </a:endParaRPr>
            </a:p>
          </p:txBody>
        </p:sp>
        <p:sp>
          <p:nvSpPr>
            <p:cNvPr id="49" name="MH_SubTitle_2">
              <a:extLst>
                <a:ext uri="{FF2B5EF4-FFF2-40B4-BE49-F238E27FC236}">
                  <a16:creationId xmlns:a16="http://schemas.microsoft.com/office/drawing/2014/main" id="{0F0E138A-55AA-4FC4-B0CB-CB18438CE4F3}"/>
                </a:ext>
              </a:extLst>
            </p:cNvPr>
            <p:cNvSpPr txBox="1"/>
            <p:nvPr>
              <p:custDataLst>
                <p:tags r:id="rId10"/>
              </p:custDataLst>
            </p:nvPr>
          </p:nvSpPr>
          <p:spPr>
            <a:xfrm rot="19139124">
              <a:off x="3848101" y="2428875"/>
              <a:ext cx="2416175" cy="304800"/>
            </a:xfrm>
            <a:prstGeom prst="rect">
              <a:avLst/>
            </a:prstGeom>
            <a:noFill/>
          </p:spPr>
          <p:txBody>
            <a:bodyPr lIns="0" tIns="0" rIns="0" bIns="0" anchor="ctr">
              <a:normAutofit/>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3083" name="MH_Text_4">
              <a:extLst>
                <a:ext uri="{FF2B5EF4-FFF2-40B4-BE49-F238E27FC236}">
                  <a16:creationId xmlns:a16="http://schemas.microsoft.com/office/drawing/2014/main" id="{2AB66314-955C-451F-8CB7-743C0C448363}"/>
                </a:ext>
              </a:extLst>
            </p:cNvPr>
            <p:cNvSpPr txBox="1">
              <a:spLocks noChangeArrowheads="1"/>
            </p:cNvSpPr>
            <p:nvPr>
              <p:custDataLst>
                <p:tags r:id="rId11"/>
              </p:custDataLst>
            </p:nvPr>
          </p:nvSpPr>
          <p:spPr bwMode="auto">
            <a:xfrm rot="19139124">
              <a:off x="5681664" y="2627314"/>
              <a:ext cx="2459037"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sz="1400">
                  <a:latin typeface="+mn-lt"/>
                  <a:ea typeface="+mn-ea"/>
                </a:rPr>
                <a:t>Lorem ipsum dolor sit </a:t>
              </a:r>
              <a:endParaRPr lang="zh-CN" altLang="en-US" sz="1400">
                <a:latin typeface="+mn-lt"/>
                <a:ea typeface="+mn-ea"/>
              </a:endParaRPr>
            </a:p>
          </p:txBody>
        </p:sp>
        <p:sp>
          <p:nvSpPr>
            <p:cNvPr id="53" name="MH_SubTitle_4">
              <a:extLst>
                <a:ext uri="{FF2B5EF4-FFF2-40B4-BE49-F238E27FC236}">
                  <a16:creationId xmlns:a16="http://schemas.microsoft.com/office/drawing/2014/main" id="{5405DFE8-E830-40D8-965E-B62D12A3CF2E}"/>
                </a:ext>
              </a:extLst>
            </p:cNvPr>
            <p:cNvSpPr txBox="1"/>
            <p:nvPr>
              <p:custDataLst>
                <p:tags r:id="rId12"/>
              </p:custDataLst>
            </p:nvPr>
          </p:nvSpPr>
          <p:spPr>
            <a:xfrm rot="19139124">
              <a:off x="5476875" y="2430463"/>
              <a:ext cx="2413000" cy="304800"/>
            </a:xfrm>
            <a:prstGeom prst="rect">
              <a:avLst/>
            </a:prstGeom>
            <a:noFill/>
          </p:spPr>
          <p:txBody>
            <a:bodyPr lIns="0" tIns="0" rIns="0" bIns="0" anchor="ctr">
              <a:normAutofit/>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3085" name="MH_Text_6">
              <a:extLst>
                <a:ext uri="{FF2B5EF4-FFF2-40B4-BE49-F238E27FC236}">
                  <a16:creationId xmlns:a16="http://schemas.microsoft.com/office/drawing/2014/main" id="{F754BA9F-4187-4180-8D3B-BD7B29481EDD}"/>
                </a:ext>
              </a:extLst>
            </p:cNvPr>
            <p:cNvSpPr txBox="1">
              <a:spLocks noChangeArrowheads="1"/>
            </p:cNvSpPr>
            <p:nvPr>
              <p:custDataLst>
                <p:tags r:id="rId13"/>
              </p:custDataLst>
            </p:nvPr>
          </p:nvSpPr>
          <p:spPr bwMode="auto">
            <a:xfrm rot="19139124">
              <a:off x="7296150" y="2619375"/>
              <a:ext cx="2459038"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sz="1400" dirty="0">
                  <a:latin typeface="+mn-lt"/>
                  <a:ea typeface="+mn-ea"/>
                </a:rPr>
                <a:t>Lorem ipsum dolor sit </a:t>
              </a:r>
              <a:endParaRPr lang="zh-CN" altLang="en-US" sz="1400" dirty="0">
                <a:latin typeface="+mn-lt"/>
                <a:ea typeface="+mn-ea"/>
              </a:endParaRPr>
            </a:p>
          </p:txBody>
        </p:sp>
        <p:sp>
          <p:nvSpPr>
            <p:cNvPr id="56" name="MH_SubTitle_6">
              <a:extLst>
                <a:ext uri="{FF2B5EF4-FFF2-40B4-BE49-F238E27FC236}">
                  <a16:creationId xmlns:a16="http://schemas.microsoft.com/office/drawing/2014/main" id="{F012C4B3-87B8-48ED-8F21-71378B658ADD}"/>
                </a:ext>
              </a:extLst>
            </p:cNvPr>
            <p:cNvSpPr txBox="1"/>
            <p:nvPr>
              <p:custDataLst>
                <p:tags r:id="rId14"/>
              </p:custDataLst>
            </p:nvPr>
          </p:nvSpPr>
          <p:spPr>
            <a:xfrm rot="19139124">
              <a:off x="7091363" y="2420939"/>
              <a:ext cx="2413000" cy="306387"/>
            </a:xfrm>
            <a:prstGeom prst="rect">
              <a:avLst/>
            </a:prstGeom>
            <a:noFill/>
          </p:spPr>
          <p:txBody>
            <a:bodyPr lIns="0" tIns="0" rIns="0" bIns="0" anchor="ctr">
              <a:normAutofit/>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58" name="MH_Text_3">
              <a:extLst>
                <a:ext uri="{FF2B5EF4-FFF2-40B4-BE49-F238E27FC236}">
                  <a16:creationId xmlns:a16="http://schemas.microsoft.com/office/drawing/2014/main" id="{BF51EA46-7F76-47E6-A29D-2DF927D827E5}"/>
                </a:ext>
              </a:extLst>
            </p:cNvPr>
            <p:cNvSpPr txBox="1"/>
            <p:nvPr>
              <p:custDataLst>
                <p:tags r:id="rId15"/>
              </p:custDataLst>
            </p:nvPr>
          </p:nvSpPr>
          <p:spPr>
            <a:xfrm rot="2625015">
              <a:off x="4556125" y="5038725"/>
              <a:ext cx="2332038" cy="452438"/>
            </a:xfrm>
            <a:prstGeom prst="rect">
              <a:avLst/>
            </a:prstGeom>
            <a:noFill/>
          </p:spPr>
          <p:txBody>
            <a:bodyPr anchor="ctr">
              <a:normAutofit/>
            </a:bodyPr>
            <a:lstStyle/>
            <a:p>
              <a:pPr>
                <a:lnSpc>
                  <a:spcPct val="130000"/>
                </a:lnSpc>
                <a:defRPr/>
              </a:pPr>
              <a:r>
                <a:rPr lang="en-US" altLang="zh-CN" sz="1400"/>
                <a:t>Lorem ipsum dolor sit </a:t>
              </a:r>
              <a:endParaRPr lang="zh-CN" altLang="en-US" sz="1400" dirty="0"/>
            </a:p>
          </p:txBody>
        </p:sp>
        <p:sp>
          <p:nvSpPr>
            <p:cNvPr id="59" name="MH_SubTitle_3">
              <a:extLst>
                <a:ext uri="{FF2B5EF4-FFF2-40B4-BE49-F238E27FC236}">
                  <a16:creationId xmlns:a16="http://schemas.microsoft.com/office/drawing/2014/main" id="{2D294034-6B9E-4C0E-B87B-EC6BA19B4D21}"/>
                </a:ext>
              </a:extLst>
            </p:cNvPr>
            <p:cNvSpPr txBox="1"/>
            <p:nvPr>
              <p:custDataLst>
                <p:tags r:id="rId16"/>
              </p:custDataLst>
            </p:nvPr>
          </p:nvSpPr>
          <p:spPr>
            <a:xfrm rot="2625015">
              <a:off x="4826001" y="4868863"/>
              <a:ext cx="2308225" cy="304800"/>
            </a:xfrm>
            <a:prstGeom prst="rect">
              <a:avLst/>
            </a:prstGeom>
            <a:noFill/>
          </p:spPr>
          <p:txBody>
            <a:bodyPr lIns="0" tIns="0" rIns="0" bIns="0" anchor="ctr">
              <a:normAutofit/>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61" name="MH_Text_5">
              <a:extLst>
                <a:ext uri="{FF2B5EF4-FFF2-40B4-BE49-F238E27FC236}">
                  <a16:creationId xmlns:a16="http://schemas.microsoft.com/office/drawing/2014/main" id="{45503198-4E5C-401F-BA5B-BFB85EB22B5E}"/>
                </a:ext>
              </a:extLst>
            </p:cNvPr>
            <p:cNvSpPr txBox="1"/>
            <p:nvPr>
              <p:custDataLst>
                <p:tags r:id="rId17"/>
              </p:custDataLst>
            </p:nvPr>
          </p:nvSpPr>
          <p:spPr>
            <a:xfrm rot="2625015">
              <a:off x="6280150" y="5006975"/>
              <a:ext cx="2332038" cy="452438"/>
            </a:xfrm>
            <a:prstGeom prst="rect">
              <a:avLst/>
            </a:prstGeom>
            <a:noFill/>
          </p:spPr>
          <p:txBody>
            <a:bodyPr anchor="ctr">
              <a:normAutofit/>
            </a:bodyPr>
            <a:lstStyle/>
            <a:p>
              <a:pPr>
                <a:lnSpc>
                  <a:spcPct val="130000"/>
                </a:lnSpc>
                <a:defRPr/>
              </a:pPr>
              <a:r>
                <a:rPr lang="en-US" altLang="zh-CN" sz="1400"/>
                <a:t>Lorem ipsum dolor sit </a:t>
              </a:r>
              <a:endParaRPr lang="zh-CN" altLang="en-US" sz="1400" dirty="0"/>
            </a:p>
          </p:txBody>
        </p:sp>
        <p:sp>
          <p:nvSpPr>
            <p:cNvPr id="62" name="MH_SubTitle_5">
              <a:extLst>
                <a:ext uri="{FF2B5EF4-FFF2-40B4-BE49-F238E27FC236}">
                  <a16:creationId xmlns:a16="http://schemas.microsoft.com/office/drawing/2014/main" id="{AB5C4BCB-7E7D-452C-89B7-0974C75FF31B}"/>
                </a:ext>
              </a:extLst>
            </p:cNvPr>
            <p:cNvSpPr txBox="1"/>
            <p:nvPr>
              <p:custDataLst>
                <p:tags r:id="rId18"/>
              </p:custDataLst>
            </p:nvPr>
          </p:nvSpPr>
          <p:spPr>
            <a:xfrm rot="2625015">
              <a:off x="6550026" y="4837113"/>
              <a:ext cx="2309813" cy="304800"/>
            </a:xfrm>
            <a:prstGeom prst="rect">
              <a:avLst/>
            </a:prstGeom>
            <a:noFill/>
          </p:spPr>
          <p:txBody>
            <a:bodyPr lIns="0" tIns="0" rIns="0" bIns="0" anchor="ctr">
              <a:normAutofit/>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sp>
          <p:nvSpPr>
            <p:cNvPr id="20" name="MH_Other_7">
              <a:extLst>
                <a:ext uri="{FF2B5EF4-FFF2-40B4-BE49-F238E27FC236}">
                  <a16:creationId xmlns:a16="http://schemas.microsoft.com/office/drawing/2014/main" id="{AAA32D68-BB23-4EF5-A686-3F41009414E7}"/>
                </a:ext>
              </a:extLst>
            </p:cNvPr>
            <p:cNvSpPr/>
            <p:nvPr>
              <p:custDataLst>
                <p:tags r:id="rId19"/>
              </p:custDataLst>
            </p:nvPr>
          </p:nvSpPr>
          <p:spPr>
            <a:xfrm>
              <a:off x="3508376" y="3911601"/>
              <a:ext cx="144463" cy="138113"/>
            </a:xfrm>
            <a:prstGeom prst="roundRect">
              <a:avLst>
                <a:gd name="adj" fmla="val 50000"/>
              </a:avLst>
            </a:prstGeom>
            <a:solidFill>
              <a:srgbClr val="F0EC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3092" name="MH_Text_1">
              <a:extLst>
                <a:ext uri="{FF2B5EF4-FFF2-40B4-BE49-F238E27FC236}">
                  <a16:creationId xmlns:a16="http://schemas.microsoft.com/office/drawing/2014/main" id="{87919652-2E6A-45FB-B083-86D50156523F}"/>
                </a:ext>
              </a:extLst>
            </p:cNvPr>
            <p:cNvSpPr txBox="1">
              <a:spLocks noChangeArrowheads="1"/>
            </p:cNvSpPr>
            <p:nvPr>
              <p:custDataLst>
                <p:tags r:id="rId20"/>
              </p:custDataLst>
            </p:nvPr>
          </p:nvSpPr>
          <p:spPr bwMode="auto">
            <a:xfrm rot="2625015">
              <a:off x="2855914" y="5038725"/>
              <a:ext cx="2332037"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eaLnBrk="1" hangingPunct="1">
                <a:lnSpc>
                  <a:spcPct val="130000"/>
                </a:lnSpc>
                <a:defRPr/>
              </a:pPr>
              <a:r>
                <a:rPr lang="en-US" altLang="zh-CN" sz="1400">
                  <a:latin typeface="+mn-lt"/>
                  <a:ea typeface="+mn-ea"/>
                </a:rPr>
                <a:t>Lorem ipsum dolor sit </a:t>
              </a:r>
              <a:endParaRPr lang="zh-CN" altLang="en-US" sz="1400" dirty="0">
                <a:latin typeface="+mn-lt"/>
                <a:ea typeface="+mn-ea"/>
              </a:endParaRPr>
            </a:p>
          </p:txBody>
        </p:sp>
        <p:sp>
          <p:nvSpPr>
            <p:cNvPr id="23" name="MH_SubTitle_1">
              <a:extLst>
                <a:ext uri="{FF2B5EF4-FFF2-40B4-BE49-F238E27FC236}">
                  <a16:creationId xmlns:a16="http://schemas.microsoft.com/office/drawing/2014/main" id="{23DB1BF8-17FB-475D-8D1A-D8DB9E72723E}"/>
                </a:ext>
              </a:extLst>
            </p:cNvPr>
            <p:cNvSpPr txBox="1"/>
            <p:nvPr>
              <p:custDataLst>
                <p:tags r:id="rId21"/>
              </p:custDataLst>
            </p:nvPr>
          </p:nvSpPr>
          <p:spPr>
            <a:xfrm rot="2625015">
              <a:off x="3125788" y="4868863"/>
              <a:ext cx="2309812" cy="304800"/>
            </a:xfrm>
            <a:prstGeom prst="rect">
              <a:avLst/>
            </a:prstGeom>
            <a:noFill/>
          </p:spPr>
          <p:txBody>
            <a:bodyPr lIns="0" tIns="0" rIns="0" bIns="0" anchor="ctr">
              <a:normAutofit/>
            </a:bodyPr>
            <a:lstStyle/>
            <a:p>
              <a:pPr>
                <a:lnSpc>
                  <a:spcPct val="110000"/>
                </a:lnSpc>
                <a:defRPr/>
              </a:pPr>
              <a:r>
                <a:rPr lang="en-US" altLang="zh-CN" sz="1600" b="1">
                  <a:solidFill>
                    <a:schemeClr val="accent1"/>
                  </a:solidFill>
                </a:rPr>
                <a:t>LOREM </a:t>
              </a:r>
              <a:endParaRPr lang="zh-CN" altLang="en-US" sz="1600" b="1" dirty="0">
                <a:solidFill>
                  <a:schemeClr val="accent1"/>
                </a:solidFill>
              </a:endParaRPr>
            </a:p>
          </p:txBody>
        </p:sp>
      </p:grpSp>
      <p:sp>
        <p:nvSpPr>
          <p:cNvPr id="24" name="文本框 23">
            <a:extLst>
              <a:ext uri="{FF2B5EF4-FFF2-40B4-BE49-F238E27FC236}">
                <a16:creationId xmlns:a16="http://schemas.microsoft.com/office/drawing/2014/main" id="{EECF0534-B74C-4034-B518-0FBC1A363CBB}"/>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spTree>
    <p:custDataLst>
      <p:tags r:id="rId1"/>
    </p:custDataLst>
    <p:extLst>
      <p:ext uri="{BB962C8B-B14F-4D97-AF65-F5344CB8AC3E}">
        <p14:creationId xmlns:p14="http://schemas.microsoft.com/office/powerpoint/2010/main" val="384319154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id="{EC799211-BE53-452B-B242-3B3989441E8A}"/>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2" name="组合 1">
            <a:extLst>
              <a:ext uri="{FF2B5EF4-FFF2-40B4-BE49-F238E27FC236}">
                <a16:creationId xmlns:a16="http://schemas.microsoft.com/office/drawing/2014/main" id="{A167E674-469D-44E3-8752-38718E73E683}"/>
              </a:ext>
            </a:extLst>
          </p:cNvPr>
          <p:cNvGrpSpPr/>
          <p:nvPr/>
        </p:nvGrpSpPr>
        <p:grpSpPr>
          <a:xfrm>
            <a:off x="3324225" y="1633538"/>
            <a:ext cx="1593851" cy="1766888"/>
            <a:chOff x="3324225" y="1633538"/>
            <a:chExt cx="1593851" cy="1766888"/>
          </a:xfrm>
        </p:grpSpPr>
        <p:sp>
          <p:nvSpPr>
            <p:cNvPr id="16" name="MH_SubTitle_1">
              <a:extLst>
                <a:ext uri="{FF2B5EF4-FFF2-40B4-BE49-F238E27FC236}">
                  <a16:creationId xmlns:a16="http://schemas.microsoft.com/office/drawing/2014/main" id="{99112908-9898-453E-BB58-87105EB9B7C9}"/>
                </a:ext>
              </a:extLst>
            </p:cNvPr>
            <p:cNvSpPr/>
            <p:nvPr>
              <p:custDataLst>
                <p:tags r:id="rId14"/>
              </p:custDataLst>
            </p:nvPr>
          </p:nvSpPr>
          <p:spPr>
            <a:xfrm>
              <a:off x="3324225" y="1633538"/>
              <a:ext cx="642938" cy="628650"/>
            </a:xfrm>
            <a:prstGeom prst="ellipse">
              <a:avLst/>
            </a:prstGeom>
            <a:solidFill>
              <a:schemeClr val="accent1">
                <a:lumMod val="75000"/>
              </a:schemeClr>
            </a:solidFill>
            <a:ln w="25400" cap="flat" cmpd="sng" algn="ctr">
              <a:noFill/>
              <a:prstDash val="solid"/>
            </a:ln>
            <a:effectLst/>
          </p:spPr>
          <p:txBody>
            <a:bodyPr lIns="0" tIns="0" rIns="0" bIns="0" anchor="ctr">
              <a:normAutofit/>
            </a:bodyPr>
            <a:lstStyle/>
            <a:p>
              <a:pPr algn="ctr">
                <a:defRPr/>
              </a:pPr>
              <a:endParaRPr lang="zh-CN" altLang="en-US" sz="1200" kern="0" dirty="0">
                <a:solidFill>
                  <a:srgbClr val="FFFFFF"/>
                </a:solidFill>
              </a:endParaRPr>
            </a:p>
          </p:txBody>
        </p:sp>
        <p:sp>
          <p:nvSpPr>
            <p:cNvPr id="22" name="MH_Text_1">
              <a:extLst>
                <a:ext uri="{FF2B5EF4-FFF2-40B4-BE49-F238E27FC236}">
                  <a16:creationId xmlns:a16="http://schemas.microsoft.com/office/drawing/2014/main" id="{BCCB363F-BACA-44BF-B7CC-BCA6896E0B49}"/>
                </a:ext>
              </a:extLst>
            </p:cNvPr>
            <p:cNvSpPr/>
            <p:nvPr>
              <p:custDataLst>
                <p:tags r:id="rId15"/>
              </p:custDataLst>
            </p:nvPr>
          </p:nvSpPr>
          <p:spPr>
            <a:xfrm>
              <a:off x="3384551" y="1866901"/>
              <a:ext cx="1533525" cy="1533525"/>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0" rIns="288000" bIns="0" anchor="ctr">
              <a:normAutofit/>
            </a:bodyPr>
            <a:lstStyle/>
            <a:p>
              <a:pPr algn="ctr">
                <a:defRPr/>
              </a:pPr>
              <a:endParaRPr lang="zh-CN" altLang="en-US" sz="2400" kern="0" dirty="0">
                <a:solidFill>
                  <a:schemeClr val="tx1"/>
                </a:solidFill>
              </a:endParaRPr>
            </a:p>
          </p:txBody>
        </p:sp>
        <p:sp>
          <p:nvSpPr>
            <p:cNvPr id="48" name="MH_SubTitle_1">
              <a:extLst>
                <a:ext uri="{FF2B5EF4-FFF2-40B4-BE49-F238E27FC236}">
                  <a16:creationId xmlns:a16="http://schemas.microsoft.com/office/drawing/2014/main" id="{0FBB8A15-24F8-4E0D-9A19-61FE9CE1DD20}"/>
                </a:ext>
              </a:extLst>
            </p:cNvPr>
            <p:cNvSpPr/>
            <p:nvPr/>
          </p:nvSpPr>
          <p:spPr>
            <a:xfrm>
              <a:off x="3517902" y="1821293"/>
              <a:ext cx="255586" cy="253140"/>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rgbClr val="F0ECD9"/>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200" kern="0" dirty="0">
                <a:solidFill>
                  <a:srgbClr val="FFFFFF"/>
                </a:solidFill>
              </a:endParaRPr>
            </a:p>
          </p:txBody>
        </p:sp>
        <p:sp>
          <p:nvSpPr>
            <p:cNvPr id="30" name="矩形 29">
              <a:extLst>
                <a:ext uri="{FF2B5EF4-FFF2-40B4-BE49-F238E27FC236}">
                  <a16:creationId xmlns:a16="http://schemas.microsoft.com/office/drawing/2014/main" id="{E6CBF43B-A309-4833-B8BF-30972D95A5A3}"/>
                </a:ext>
              </a:extLst>
            </p:cNvPr>
            <p:cNvSpPr/>
            <p:nvPr/>
          </p:nvSpPr>
          <p:spPr>
            <a:xfrm>
              <a:off x="3560232" y="2277187"/>
              <a:ext cx="1197330" cy="71295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a:t>
              </a:r>
              <a:endParaRPr lang="en-US" altLang="zh-CN" b="1" dirty="0">
                <a:solidFill>
                  <a:schemeClr val="tx1">
                    <a:lumMod val="65000"/>
                    <a:lumOff val="35000"/>
                  </a:schemeClr>
                </a:solidFill>
                <a:latin typeface="幼圆" panose="02010509060101010101" pitchFamily="49" charset="-122"/>
                <a:ea typeface="幼圆" panose="02010509060101010101" pitchFamily="49" charset="-122"/>
              </a:endParaRPr>
            </a:p>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文字添加</a:t>
              </a:r>
            </a:p>
          </p:txBody>
        </p:sp>
      </p:grpSp>
      <p:grpSp>
        <p:nvGrpSpPr>
          <p:cNvPr id="3" name="组合 2">
            <a:extLst>
              <a:ext uri="{FF2B5EF4-FFF2-40B4-BE49-F238E27FC236}">
                <a16:creationId xmlns:a16="http://schemas.microsoft.com/office/drawing/2014/main" id="{C4567E07-3D3C-49FC-850C-DEFA285823A8}"/>
              </a:ext>
            </a:extLst>
          </p:cNvPr>
          <p:cNvGrpSpPr/>
          <p:nvPr/>
        </p:nvGrpSpPr>
        <p:grpSpPr>
          <a:xfrm>
            <a:off x="5326064" y="1633538"/>
            <a:ext cx="1592262" cy="1766888"/>
            <a:chOff x="5326064" y="1633538"/>
            <a:chExt cx="1592262" cy="1766888"/>
          </a:xfrm>
        </p:grpSpPr>
        <p:sp>
          <p:nvSpPr>
            <p:cNvPr id="21" name="MH_SubTitle_2">
              <a:extLst>
                <a:ext uri="{FF2B5EF4-FFF2-40B4-BE49-F238E27FC236}">
                  <a16:creationId xmlns:a16="http://schemas.microsoft.com/office/drawing/2014/main" id="{BB6755B4-C983-4164-9A42-1CD0518DCE2C}"/>
                </a:ext>
              </a:extLst>
            </p:cNvPr>
            <p:cNvSpPr/>
            <p:nvPr>
              <p:custDataLst>
                <p:tags r:id="rId12"/>
              </p:custDataLst>
            </p:nvPr>
          </p:nvSpPr>
          <p:spPr>
            <a:xfrm>
              <a:off x="5326064" y="1633538"/>
              <a:ext cx="642937" cy="628650"/>
            </a:xfrm>
            <a:prstGeom prst="ellipse">
              <a:avLst/>
            </a:prstGeom>
            <a:solidFill>
              <a:schemeClr val="accent1">
                <a:lumMod val="75000"/>
              </a:schemeClr>
            </a:solidFill>
            <a:ln w="25400" cap="flat" cmpd="sng" algn="ctr">
              <a:noFill/>
              <a:prstDash val="solid"/>
            </a:ln>
            <a:effectLst/>
          </p:spPr>
          <p:txBody>
            <a:bodyPr lIns="0" tIns="0" rIns="0" bIns="0" anchor="ctr">
              <a:normAutofit/>
            </a:bodyPr>
            <a:lstStyle/>
            <a:p>
              <a:pPr algn="ctr">
                <a:defRPr/>
              </a:pPr>
              <a:endParaRPr lang="zh-CN" altLang="en-US" sz="1200" kern="0" dirty="0">
                <a:solidFill>
                  <a:srgbClr val="FFFFFF"/>
                </a:solidFill>
              </a:endParaRPr>
            </a:p>
          </p:txBody>
        </p:sp>
        <p:sp>
          <p:nvSpPr>
            <p:cNvPr id="25" name="MH_Text_2">
              <a:extLst>
                <a:ext uri="{FF2B5EF4-FFF2-40B4-BE49-F238E27FC236}">
                  <a16:creationId xmlns:a16="http://schemas.microsoft.com/office/drawing/2014/main" id="{103A64B6-16E8-4EBB-B122-26C34DF2C45F}"/>
                </a:ext>
              </a:extLst>
            </p:cNvPr>
            <p:cNvSpPr/>
            <p:nvPr>
              <p:custDataLst>
                <p:tags r:id="rId13"/>
              </p:custDataLst>
            </p:nvPr>
          </p:nvSpPr>
          <p:spPr>
            <a:xfrm>
              <a:off x="5386389" y="1866901"/>
              <a:ext cx="1531937" cy="1533525"/>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0" rIns="288000" bIns="0" anchor="ctr">
              <a:normAutofit/>
            </a:bodyPr>
            <a:lstStyle/>
            <a:p>
              <a:pPr algn="ctr">
                <a:defRPr/>
              </a:pPr>
              <a:endParaRPr lang="en-US" altLang="zh-CN" sz="2400" kern="0" dirty="0">
                <a:solidFill>
                  <a:schemeClr val="tx1"/>
                </a:solidFill>
              </a:endParaRPr>
            </a:p>
          </p:txBody>
        </p:sp>
        <p:sp>
          <p:nvSpPr>
            <p:cNvPr id="49" name="MH_SubTitle_2">
              <a:extLst>
                <a:ext uri="{FF2B5EF4-FFF2-40B4-BE49-F238E27FC236}">
                  <a16:creationId xmlns:a16="http://schemas.microsoft.com/office/drawing/2014/main" id="{605C9F6B-C4DA-4A3B-82EE-C1A3C0FC258A}"/>
                </a:ext>
              </a:extLst>
            </p:cNvPr>
            <p:cNvSpPr/>
            <p:nvPr/>
          </p:nvSpPr>
          <p:spPr>
            <a:xfrm>
              <a:off x="5538948" y="1820070"/>
              <a:ext cx="217170" cy="255586"/>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F0ECD9"/>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200" kern="0" dirty="0">
                <a:solidFill>
                  <a:srgbClr val="FFFFFF"/>
                </a:solidFill>
              </a:endParaRPr>
            </a:p>
          </p:txBody>
        </p:sp>
        <p:sp>
          <p:nvSpPr>
            <p:cNvPr id="31" name="矩形 30">
              <a:extLst>
                <a:ext uri="{FF2B5EF4-FFF2-40B4-BE49-F238E27FC236}">
                  <a16:creationId xmlns:a16="http://schemas.microsoft.com/office/drawing/2014/main" id="{72399EE1-E92A-46A0-8FF8-E243D87C6E89}"/>
                </a:ext>
              </a:extLst>
            </p:cNvPr>
            <p:cNvSpPr/>
            <p:nvPr/>
          </p:nvSpPr>
          <p:spPr>
            <a:xfrm>
              <a:off x="5560482" y="2277187"/>
              <a:ext cx="1197330" cy="71295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a:t>
              </a:r>
              <a:endParaRPr lang="en-US" altLang="zh-CN" b="1" dirty="0">
                <a:solidFill>
                  <a:schemeClr val="tx1">
                    <a:lumMod val="65000"/>
                    <a:lumOff val="35000"/>
                  </a:schemeClr>
                </a:solidFill>
                <a:latin typeface="幼圆" panose="02010509060101010101" pitchFamily="49" charset="-122"/>
                <a:ea typeface="幼圆" panose="02010509060101010101" pitchFamily="49" charset="-122"/>
              </a:endParaRPr>
            </a:p>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文字添加</a:t>
              </a:r>
            </a:p>
          </p:txBody>
        </p:sp>
      </p:grpSp>
      <p:grpSp>
        <p:nvGrpSpPr>
          <p:cNvPr id="4" name="组合 3">
            <a:extLst>
              <a:ext uri="{FF2B5EF4-FFF2-40B4-BE49-F238E27FC236}">
                <a16:creationId xmlns:a16="http://schemas.microsoft.com/office/drawing/2014/main" id="{B0238271-6952-42D9-B775-F074093D7B1E}"/>
              </a:ext>
            </a:extLst>
          </p:cNvPr>
          <p:cNvGrpSpPr/>
          <p:nvPr/>
        </p:nvGrpSpPr>
        <p:grpSpPr>
          <a:xfrm>
            <a:off x="7326314" y="1633538"/>
            <a:ext cx="1593850" cy="1766888"/>
            <a:chOff x="7326314" y="1633538"/>
            <a:chExt cx="1593850" cy="1766888"/>
          </a:xfrm>
        </p:grpSpPr>
        <p:sp>
          <p:nvSpPr>
            <p:cNvPr id="32" name="MH_SubTitle_3">
              <a:extLst>
                <a:ext uri="{FF2B5EF4-FFF2-40B4-BE49-F238E27FC236}">
                  <a16:creationId xmlns:a16="http://schemas.microsoft.com/office/drawing/2014/main" id="{3A91B29F-719A-4167-B305-97600F54DD95}"/>
                </a:ext>
              </a:extLst>
            </p:cNvPr>
            <p:cNvSpPr/>
            <p:nvPr>
              <p:custDataLst>
                <p:tags r:id="rId10"/>
              </p:custDataLst>
            </p:nvPr>
          </p:nvSpPr>
          <p:spPr>
            <a:xfrm>
              <a:off x="7326314" y="1633538"/>
              <a:ext cx="642937" cy="628650"/>
            </a:xfrm>
            <a:prstGeom prst="ellipse">
              <a:avLst/>
            </a:prstGeom>
            <a:solidFill>
              <a:schemeClr val="accent1">
                <a:lumMod val="75000"/>
              </a:schemeClr>
            </a:solidFill>
            <a:ln w="25400" cap="flat" cmpd="sng" algn="ctr">
              <a:noFill/>
              <a:prstDash val="solid"/>
            </a:ln>
            <a:effectLst/>
          </p:spPr>
          <p:txBody>
            <a:bodyPr lIns="0" tIns="0" rIns="0" bIns="0" anchor="ctr">
              <a:normAutofit/>
            </a:bodyPr>
            <a:lstStyle/>
            <a:p>
              <a:pPr algn="ctr">
                <a:defRPr/>
              </a:pPr>
              <a:endParaRPr lang="zh-CN" altLang="en-US" sz="1200" kern="0" dirty="0">
                <a:solidFill>
                  <a:srgbClr val="FFFFFF"/>
                </a:solidFill>
              </a:endParaRPr>
            </a:p>
          </p:txBody>
        </p:sp>
        <p:sp>
          <p:nvSpPr>
            <p:cNvPr id="33" name="MH_Text_3">
              <a:extLst>
                <a:ext uri="{FF2B5EF4-FFF2-40B4-BE49-F238E27FC236}">
                  <a16:creationId xmlns:a16="http://schemas.microsoft.com/office/drawing/2014/main" id="{6A66FEA7-2F51-4813-9DAB-9E303E0A0631}"/>
                </a:ext>
              </a:extLst>
            </p:cNvPr>
            <p:cNvSpPr/>
            <p:nvPr>
              <p:custDataLst>
                <p:tags r:id="rId11"/>
              </p:custDataLst>
            </p:nvPr>
          </p:nvSpPr>
          <p:spPr>
            <a:xfrm>
              <a:off x="7386639" y="1866901"/>
              <a:ext cx="1533525" cy="1533525"/>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0" rIns="288000" bIns="0" anchor="ctr">
              <a:normAutofit/>
            </a:bodyPr>
            <a:lstStyle/>
            <a:p>
              <a:pPr algn="ctr">
                <a:defRPr/>
              </a:pPr>
              <a:endParaRPr lang="en-US" altLang="zh-CN" sz="2400" kern="0" dirty="0">
                <a:solidFill>
                  <a:schemeClr val="tx1"/>
                </a:solidFill>
              </a:endParaRPr>
            </a:p>
          </p:txBody>
        </p:sp>
        <p:sp>
          <p:nvSpPr>
            <p:cNvPr id="50" name="MH_SubTitle_3">
              <a:extLst>
                <a:ext uri="{FF2B5EF4-FFF2-40B4-BE49-F238E27FC236}">
                  <a16:creationId xmlns:a16="http://schemas.microsoft.com/office/drawing/2014/main" id="{D7AE9575-1CBC-4561-B180-4F2FA2BF848F}"/>
                </a:ext>
              </a:extLst>
            </p:cNvPr>
            <p:cNvSpPr/>
            <p:nvPr/>
          </p:nvSpPr>
          <p:spPr>
            <a:xfrm>
              <a:off x="7519990" y="1830007"/>
              <a:ext cx="255586" cy="235713"/>
            </a:xfrm>
            <a:custGeom>
              <a:avLst/>
              <a:gdLst>
                <a:gd name="connsiteX0" fmla="*/ 75173 w 330497"/>
                <a:gd name="connsiteY0" fmla="*/ 222249 h 304800"/>
                <a:gd name="connsiteX1" fmla="*/ 56870 w 330497"/>
                <a:gd name="connsiteY1" fmla="*/ 239535 h 304800"/>
                <a:gd name="connsiteX2" fmla="*/ 55563 w 330497"/>
                <a:gd name="connsiteY2" fmla="*/ 242005 h 304800"/>
                <a:gd name="connsiteX3" fmla="*/ 58178 w 330497"/>
                <a:gd name="connsiteY3" fmla="*/ 243240 h 304800"/>
                <a:gd name="connsiteX4" fmla="*/ 67329 w 330497"/>
                <a:gd name="connsiteY4" fmla="*/ 244474 h 304800"/>
                <a:gd name="connsiteX5" fmla="*/ 72559 w 330497"/>
                <a:gd name="connsiteY5" fmla="*/ 240770 h 304800"/>
                <a:gd name="connsiteX6" fmla="*/ 77788 w 330497"/>
                <a:gd name="connsiteY6" fmla="*/ 225953 h 304800"/>
                <a:gd name="connsiteX7" fmla="*/ 77788 w 330497"/>
                <a:gd name="connsiteY7" fmla="*/ 223484 h 304800"/>
                <a:gd name="connsiteX8" fmla="*/ 76481 w 330497"/>
                <a:gd name="connsiteY8" fmla="*/ 222249 h 304800"/>
                <a:gd name="connsiteX9" fmla="*/ 75173 w 330497"/>
                <a:gd name="connsiteY9" fmla="*/ 222249 h 304800"/>
                <a:gd name="connsiteX10" fmla="*/ 226286 w 330497"/>
                <a:gd name="connsiteY10" fmla="*/ 209549 h 304800"/>
                <a:gd name="connsiteX11" fmla="*/ 221258 w 330497"/>
                <a:gd name="connsiteY11" fmla="*/ 213461 h 304800"/>
                <a:gd name="connsiteX12" fmla="*/ 221258 w 330497"/>
                <a:gd name="connsiteY12" fmla="*/ 216069 h 304800"/>
                <a:gd name="connsiteX13" fmla="*/ 220002 w 330497"/>
                <a:gd name="connsiteY13" fmla="*/ 222589 h 304800"/>
                <a:gd name="connsiteX14" fmla="*/ 225029 w 330497"/>
                <a:gd name="connsiteY14" fmla="*/ 223893 h 304800"/>
                <a:gd name="connsiteX15" fmla="*/ 226286 w 330497"/>
                <a:gd name="connsiteY15" fmla="*/ 229110 h 304800"/>
                <a:gd name="connsiteX16" fmla="*/ 218745 w 330497"/>
                <a:gd name="connsiteY16" fmla="*/ 233022 h 304800"/>
                <a:gd name="connsiteX17" fmla="*/ 220002 w 330497"/>
                <a:gd name="connsiteY17" fmla="*/ 236934 h 304800"/>
                <a:gd name="connsiteX18" fmla="*/ 226286 w 330497"/>
                <a:gd name="connsiteY18" fmla="*/ 240846 h 304800"/>
                <a:gd name="connsiteX19" fmla="*/ 222515 w 330497"/>
                <a:gd name="connsiteY19" fmla="*/ 247366 h 304800"/>
                <a:gd name="connsiteX20" fmla="*/ 217488 w 330497"/>
                <a:gd name="connsiteY20" fmla="*/ 252582 h 304800"/>
                <a:gd name="connsiteX21" fmla="*/ 217488 w 330497"/>
                <a:gd name="connsiteY21" fmla="*/ 253886 h 304800"/>
                <a:gd name="connsiteX22" fmla="*/ 218745 w 330497"/>
                <a:gd name="connsiteY22" fmla="*/ 253886 h 304800"/>
                <a:gd name="connsiteX23" fmla="*/ 222515 w 330497"/>
                <a:gd name="connsiteY23" fmla="*/ 252582 h 304800"/>
                <a:gd name="connsiteX24" fmla="*/ 226286 w 330497"/>
                <a:gd name="connsiteY24" fmla="*/ 253886 h 304800"/>
                <a:gd name="connsiteX25" fmla="*/ 226286 w 330497"/>
                <a:gd name="connsiteY25" fmla="*/ 259102 h 304800"/>
                <a:gd name="connsiteX26" fmla="*/ 222515 w 330497"/>
                <a:gd name="connsiteY26" fmla="*/ 265622 h 304800"/>
                <a:gd name="connsiteX27" fmla="*/ 221258 w 330497"/>
                <a:gd name="connsiteY27" fmla="*/ 276054 h 304800"/>
                <a:gd name="connsiteX28" fmla="*/ 223772 w 330497"/>
                <a:gd name="connsiteY28" fmla="*/ 282574 h 304800"/>
                <a:gd name="connsiteX29" fmla="*/ 225029 w 330497"/>
                <a:gd name="connsiteY29" fmla="*/ 282574 h 304800"/>
                <a:gd name="connsiteX30" fmla="*/ 230056 w 330497"/>
                <a:gd name="connsiteY30" fmla="*/ 266926 h 304800"/>
                <a:gd name="connsiteX31" fmla="*/ 237597 w 330497"/>
                <a:gd name="connsiteY31" fmla="*/ 261710 h 304800"/>
                <a:gd name="connsiteX32" fmla="*/ 240110 w 330497"/>
                <a:gd name="connsiteY32" fmla="*/ 264318 h 304800"/>
                <a:gd name="connsiteX33" fmla="*/ 245137 w 330497"/>
                <a:gd name="connsiteY33" fmla="*/ 268230 h 304800"/>
                <a:gd name="connsiteX34" fmla="*/ 247651 w 330497"/>
                <a:gd name="connsiteY34" fmla="*/ 268230 h 304800"/>
                <a:gd name="connsiteX35" fmla="*/ 247651 w 330497"/>
                <a:gd name="connsiteY35" fmla="*/ 266926 h 304800"/>
                <a:gd name="connsiteX36" fmla="*/ 246394 w 330497"/>
                <a:gd name="connsiteY36" fmla="*/ 263014 h 304800"/>
                <a:gd name="connsiteX37" fmla="*/ 236340 w 330497"/>
                <a:gd name="connsiteY37" fmla="*/ 218677 h 304800"/>
                <a:gd name="connsiteX38" fmla="*/ 232569 w 330497"/>
                <a:gd name="connsiteY38" fmla="*/ 209549 h 304800"/>
                <a:gd name="connsiteX39" fmla="*/ 231313 w 330497"/>
                <a:gd name="connsiteY39" fmla="*/ 209549 h 304800"/>
                <a:gd name="connsiteX40" fmla="*/ 226286 w 330497"/>
                <a:gd name="connsiteY40" fmla="*/ 209549 h 304800"/>
                <a:gd name="connsiteX41" fmla="*/ 245475 w 330497"/>
                <a:gd name="connsiteY41" fmla="*/ 204787 h 304800"/>
                <a:gd name="connsiteX42" fmla="*/ 244182 w 330497"/>
                <a:gd name="connsiteY42" fmla="*/ 206082 h 304800"/>
                <a:gd name="connsiteX43" fmla="*/ 245475 w 330497"/>
                <a:gd name="connsiteY43" fmla="*/ 215148 h 304800"/>
                <a:gd name="connsiteX44" fmla="*/ 248062 w 330497"/>
                <a:gd name="connsiteY44" fmla="*/ 221623 h 304800"/>
                <a:gd name="connsiteX45" fmla="*/ 254530 w 330497"/>
                <a:gd name="connsiteY45" fmla="*/ 248820 h 304800"/>
                <a:gd name="connsiteX46" fmla="*/ 255823 w 330497"/>
                <a:gd name="connsiteY46" fmla="*/ 252705 h 304800"/>
                <a:gd name="connsiteX47" fmla="*/ 257117 w 330497"/>
                <a:gd name="connsiteY47" fmla="*/ 254000 h 304800"/>
                <a:gd name="connsiteX48" fmla="*/ 258410 w 330497"/>
                <a:gd name="connsiteY48" fmla="*/ 252705 h 304800"/>
                <a:gd name="connsiteX49" fmla="*/ 259704 w 330497"/>
                <a:gd name="connsiteY49" fmla="*/ 247525 h 304800"/>
                <a:gd name="connsiteX50" fmla="*/ 267465 w 330497"/>
                <a:gd name="connsiteY50" fmla="*/ 241049 h 304800"/>
                <a:gd name="connsiteX51" fmla="*/ 272639 w 330497"/>
                <a:gd name="connsiteY51" fmla="*/ 242345 h 304800"/>
                <a:gd name="connsiteX52" fmla="*/ 276520 w 330497"/>
                <a:gd name="connsiteY52" fmla="*/ 242345 h 304800"/>
                <a:gd name="connsiteX53" fmla="*/ 273932 w 330497"/>
                <a:gd name="connsiteY53" fmla="*/ 238459 h 304800"/>
                <a:gd name="connsiteX54" fmla="*/ 268758 w 330497"/>
                <a:gd name="connsiteY54" fmla="*/ 233279 h 304800"/>
                <a:gd name="connsiteX55" fmla="*/ 250649 w 330497"/>
                <a:gd name="connsiteY55" fmla="*/ 211263 h 304800"/>
                <a:gd name="connsiteX56" fmla="*/ 246769 w 330497"/>
                <a:gd name="connsiteY56" fmla="*/ 204787 h 304800"/>
                <a:gd name="connsiteX57" fmla="*/ 245475 w 330497"/>
                <a:gd name="connsiteY57" fmla="*/ 204787 h 304800"/>
                <a:gd name="connsiteX58" fmla="*/ 63501 w 330497"/>
                <a:gd name="connsiteY58" fmla="*/ 191786 h 304800"/>
                <a:gd name="connsiteX59" fmla="*/ 38822 w 330497"/>
                <a:gd name="connsiteY59" fmla="*/ 193074 h 304800"/>
                <a:gd name="connsiteX60" fmla="*/ 31029 w 330497"/>
                <a:gd name="connsiteY60" fmla="*/ 198222 h 304800"/>
                <a:gd name="connsiteX61" fmla="*/ 20638 w 330497"/>
                <a:gd name="connsiteY61" fmla="*/ 226540 h 304800"/>
                <a:gd name="connsiteX62" fmla="*/ 28431 w 330497"/>
                <a:gd name="connsiteY62" fmla="*/ 260006 h 304800"/>
                <a:gd name="connsiteX63" fmla="*/ 37523 w 330497"/>
                <a:gd name="connsiteY63" fmla="*/ 271590 h 304800"/>
                <a:gd name="connsiteX64" fmla="*/ 79087 w 330497"/>
                <a:gd name="connsiteY64" fmla="*/ 284462 h 304800"/>
                <a:gd name="connsiteX65" fmla="*/ 82984 w 330497"/>
                <a:gd name="connsiteY65" fmla="*/ 284462 h 304800"/>
                <a:gd name="connsiteX66" fmla="*/ 99869 w 330497"/>
                <a:gd name="connsiteY66" fmla="*/ 275452 h 304800"/>
                <a:gd name="connsiteX67" fmla="*/ 108961 w 330497"/>
                <a:gd name="connsiteY67" fmla="*/ 266442 h 304800"/>
                <a:gd name="connsiteX68" fmla="*/ 119352 w 330497"/>
                <a:gd name="connsiteY68" fmla="*/ 240699 h 304800"/>
                <a:gd name="connsiteX69" fmla="*/ 118053 w 330497"/>
                <a:gd name="connsiteY69" fmla="*/ 230401 h 304800"/>
                <a:gd name="connsiteX70" fmla="*/ 118053 w 330497"/>
                <a:gd name="connsiteY70" fmla="*/ 229114 h 304800"/>
                <a:gd name="connsiteX71" fmla="*/ 115455 w 330497"/>
                <a:gd name="connsiteY71" fmla="*/ 230401 h 304800"/>
                <a:gd name="connsiteX72" fmla="*/ 111559 w 330497"/>
                <a:gd name="connsiteY72" fmla="*/ 235550 h 304800"/>
                <a:gd name="connsiteX73" fmla="*/ 92076 w 330497"/>
                <a:gd name="connsiteY73" fmla="*/ 254857 h 304800"/>
                <a:gd name="connsiteX74" fmla="*/ 69995 w 330497"/>
                <a:gd name="connsiteY74" fmla="*/ 260006 h 304800"/>
                <a:gd name="connsiteX75" fmla="*/ 64800 w 330497"/>
                <a:gd name="connsiteY75" fmla="*/ 260006 h 304800"/>
                <a:gd name="connsiteX76" fmla="*/ 51811 w 330497"/>
                <a:gd name="connsiteY76" fmla="*/ 258719 h 304800"/>
                <a:gd name="connsiteX77" fmla="*/ 40121 w 330497"/>
                <a:gd name="connsiteY77" fmla="*/ 249709 h 304800"/>
                <a:gd name="connsiteX78" fmla="*/ 38822 w 330497"/>
                <a:gd name="connsiteY78" fmla="*/ 248422 h 304800"/>
                <a:gd name="connsiteX79" fmla="*/ 34926 w 330497"/>
                <a:gd name="connsiteY79" fmla="*/ 241986 h 304800"/>
                <a:gd name="connsiteX80" fmla="*/ 40121 w 330497"/>
                <a:gd name="connsiteY80" fmla="*/ 230401 h 304800"/>
                <a:gd name="connsiteX81" fmla="*/ 58305 w 330497"/>
                <a:gd name="connsiteY81" fmla="*/ 214955 h 304800"/>
                <a:gd name="connsiteX82" fmla="*/ 68696 w 330497"/>
                <a:gd name="connsiteY82" fmla="*/ 205945 h 304800"/>
                <a:gd name="connsiteX83" fmla="*/ 69995 w 330497"/>
                <a:gd name="connsiteY83" fmla="*/ 200797 h 304800"/>
                <a:gd name="connsiteX84" fmla="*/ 67397 w 330497"/>
                <a:gd name="connsiteY84" fmla="*/ 194361 h 304800"/>
                <a:gd name="connsiteX85" fmla="*/ 63501 w 330497"/>
                <a:gd name="connsiteY85" fmla="*/ 191786 h 304800"/>
                <a:gd name="connsiteX86" fmla="*/ 231942 w 330497"/>
                <a:gd name="connsiteY86" fmla="*/ 166687 h 304800"/>
                <a:gd name="connsiteX87" fmla="*/ 218574 w 330497"/>
                <a:gd name="connsiteY87" fmla="*/ 177967 h 304800"/>
                <a:gd name="connsiteX88" fmla="*/ 217237 w 330497"/>
                <a:gd name="connsiteY88" fmla="*/ 184234 h 304800"/>
                <a:gd name="connsiteX89" fmla="*/ 221247 w 330497"/>
                <a:gd name="connsiteY89" fmla="*/ 180474 h 304800"/>
                <a:gd name="connsiteX90" fmla="*/ 226595 w 330497"/>
                <a:gd name="connsiteY90" fmla="*/ 180474 h 304800"/>
                <a:gd name="connsiteX91" fmla="*/ 227932 w 330497"/>
                <a:gd name="connsiteY91" fmla="*/ 182980 h 304800"/>
                <a:gd name="connsiteX92" fmla="*/ 230605 w 330497"/>
                <a:gd name="connsiteY92" fmla="*/ 189247 h 304800"/>
                <a:gd name="connsiteX93" fmla="*/ 233279 w 330497"/>
                <a:gd name="connsiteY93" fmla="*/ 189247 h 304800"/>
                <a:gd name="connsiteX94" fmla="*/ 241300 w 330497"/>
                <a:gd name="connsiteY94" fmla="*/ 176714 h 304800"/>
                <a:gd name="connsiteX95" fmla="*/ 233279 w 330497"/>
                <a:gd name="connsiteY95" fmla="*/ 166687 h 304800"/>
                <a:gd name="connsiteX96" fmla="*/ 231942 w 330497"/>
                <a:gd name="connsiteY96" fmla="*/ 166687 h 304800"/>
                <a:gd name="connsiteX97" fmla="*/ 173526 w 330497"/>
                <a:gd name="connsiteY97" fmla="*/ 155277 h 304800"/>
                <a:gd name="connsiteX98" fmla="*/ 160704 w 330497"/>
                <a:gd name="connsiteY98" fmla="*/ 165596 h 304800"/>
                <a:gd name="connsiteX99" fmla="*/ 129931 w 330497"/>
                <a:gd name="connsiteY99" fmla="*/ 183654 h 304800"/>
                <a:gd name="connsiteX100" fmla="*/ 124802 w 330497"/>
                <a:gd name="connsiteY100" fmla="*/ 187523 h 304800"/>
                <a:gd name="connsiteX101" fmla="*/ 123520 w 330497"/>
                <a:gd name="connsiteY101" fmla="*/ 190103 h 304800"/>
                <a:gd name="connsiteX102" fmla="*/ 126085 w 330497"/>
                <a:gd name="connsiteY102" fmla="*/ 193972 h 304800"/>
                <a:gd name="connsiteX103" fmla="*/ 137625 w 330497"/>
                <a:gd name="connsiteY103" fmla="*/ 222349 h 304800"/>
                <a:gd name="connsiteX104" fmla="*/ 138907 w 330497"/>
                <a:gd name="connsiteY104" fmla="*/ 233958 h 304800"/>
                <a:gd name="connsiteX105" fmla="*/ 140189 w 330497"/>
                <a:gd name="connsiteY105" fmla="*/ 236537 h 304800"/>
                <a:gd name="connsiteX106" fmla="*/ 142753 w 330497"/>
                <a:gd name="connsiteY106" fmla="*/ 235247 h 304800"/>
                <a:gd name="connsiteX107" fmla="*/ 149164 w 330497"/>
                <a:gd name="connsiteY107" fmla="*/ 226218 h 304800"/>
                <a:gd name="connsiteX108" fmla="*/ 161987 w 330497"/>
                <a:gd name="connsiteY108" fmla="*/ 212030 h 304800"/>
                <a:gd name="connsiteX109" fmla="*/ 170962 w 330497"/>
                <a:gd name="connsiteY109" fmla="*/ 201711 h 304800"/>
                <a:gd name="connsiteX110" fmla="*/ 178655 w 330497"/>
                <a:gd name="connsiteY110" fmla="*/ 193972 h 304800"/>
                <a:gd name="connsiteX111" fmla="*/ 186349 w 330497"/>
                <a:gd name="connsiteY111" fmla="*/ 186233 h 304800"/>
                <a:gd name="connsiteX112" fmla="*/ 188913 w 330497"/>
                <a:gd name="connsiteY112" fmla="*/ 183654 h 304800"/>
                <a:gd name="connsiteX113" fmla="*/ 187631 w 330497"/>
                <a:gd name="connsiteY113" fmla="*/ 182364 h 304800"/>
                <a:gd name="connsiteX114" fmla="*/ 179937 w 330497"/>
                <a:gd name="connsiteY114" fmla="*/ 159147 h 304800"/>
                <a:gd name="connsiteX115" fmla="*/ 177373 w 330497"/>
                <a:gd name="connsiteY115" fmla="*/ 156567 h 304800"/>
                <a:gd name="connsiteX116" fmla="*/ 173526 w 330497"/>
                <a:gd name="connsiteY116" fmla="*/ 155277 h 304800"/>
                <a:gd name="connsiteX117" fmla="*/ 196118 w 330497"/>
                <a:gd name="connsiteY117" fmla="*/ 139382 h 304800"/>
                <a:gd name="connsiteX118" fmla="*/ 193431 w 330497"/>
                <a:gd name="connsiteY118" fmla="*/ 145732 h 304800"/>
                <a:gd name="connsiteX119" fmla="*/ 204178 w 330497"/>
                <a:gd name="connsiteY119" fmla="*/ 160972 h 304800"/>
                <a:gd name="connsiteX120" fmla="*/ 205521 w 330497"/>
                <a:gd name="connsiteY120" fmla="*/ 163512 h 304800"/>
                <a:gd name="connsiteX121" fmla="*/ 206864 w 330497"/>
                <a:gd name="connsiteY121" fmla="*/ 163512 h 304800"/>
                <a:gd name="connsiteX122" fmla="*/ 209551 w 330497"/>
                <a:gd name="connsiteY122" fmla="*/ 160972 h 304800"/>
                <a:gd name="connsiteX123" fmla="*/ 208208 w 330497"/>
                <a:gd name="connsiteY123" fmla="*/ 157162 h 304800"/>
                <a:gd name="connsiteX124" fmla="*/ 197461 w 330497"/>
                <a:gd name="connsiteY124" fmla="*/ 139382 h 304800"/>
                <a:gd name="connsiteX125" fmla="*/ 196118 w 330497"/>
                <a:gd name="connsiteY125" fmla="*/ 139382 h 304800"/>
                <a:gd name="connsiteX126" fmla="*/ 204470 w 330497"/>
                <a:gd name="connsiteY126" fmla="*/ 131762 h 304800"/>
                <a:gd name="connsiteX127" fmla="*/ 203200 w 330497"/>
                <a:gd name="connsiteY127" fmla="*/ 132896 h 304800"/>
                <a:gd name="connsiteX128" fmla="*/ 207010 w 330497"/>
                <a:gd name="connsiteY128" fmla="*/ 135164 h 304800"/>
                <a:gd name="connsiteX129" fmla="*/ 205740 w 330497"/>
                <a:gd name="connsiteY129" fmla="*/ 131762 h 304800"/>
                <a:gd name="connsiteX130" fmla="*/ 204470 w 330497"/>
                <a:gd name="connsiteY130" fmla="*/ 131762 h 304800"/>
                <a:gd name="connsiteX131" fmla="*/ 138936 w 330497"/>
                <a:gd name="connsiteY131" fmla="*/ 117474 h 304800"/>
                <a:gd name="connsiteX132" fmla="*/ 136349 w 330497"/>
                <a:gd name="connsiteY132" fmla="*/ 118784 h 304800"/>
                <a:gd name="connsiteX133" fmla="*/ 126001 w 330497"/>
                <a:gd name="connsiteY133" fmla="*/ 126642 h 304800"/>
                <a:gd name="connsiteX134" fmla="*/ 60031 w 330497"/>
                <a:gd name="connsiteY134" fmla="*/ 172481 h 304800"/>
                <a:gd name="connsiteX135" fmla="*/ 58738 w 330497"/>
                <a:gd name="connsiteY135" fmla="*/ 173791 h 304800"/>
                <a:gd name="connsiteX136" fmla="*/ 60031 w 330497"/>
                <a:gd name="connsiteY136" fmla="*/ 173791 h 304800"/>
                <a:gd name="connsiteX137" fmla="*/ 63912 w 330497"/>
                <a:gd name="connsiteY137" fmla="*/ 173791 h 304800"/>
                <a:gd name="connsiteX138" fmla="*/ 78141 w 330497"/>
                <a:gd name="connsiteY138" fmla="*/ 182959 h 304800"/>
                <a:gd name="connsiteX139" fmla="*/ 82021 w 330497"/>
                <a:gd name="connsiteY139" fmla="*/ 188197 h 304800"/>
                <a:gd name="connsiteX140" fmla="*/ 94956 w 330497"/>
                <a:gd name="connsiteY140" fmla="*/ 214391 h 304800"/>
                <a:gd name="connsiteX141" fmla="*/ 96250 w 330497"/>
                <a:gd name="connsiteY141" fmla="*/ 222249 h 304800"/>
                <a:gd name="connsiteX142" fmla="*/ 102718 w 330497"/>
                <a:gd name="connsiteY142" fmla="*/ 217010 h 304800"/>
                <a:gd name="connsiteX143" fmla="*/ 109185 w 330497"/>
                <a:gd name="connsiteY143" fmla="*/ 209152 h 304800"/>
                <a:gd name="connsiteX144" fmla="*/ 110479 w 330497"/>
                <a:gd name="connsiteY144" fmla="*/ 205223 h 304800"/>
                <a:gd name="connsiteX145" fmla="*/ 97544 w 330497"/>
                <a:gd name="connsiteY145" fmla="*/ 192126 h 304800"/>
                <a:gd name="connsiteX146" fmla="*/ 96250 w 330497"/>
                <a:gd name="connsiteY146" fmla="*/ 188197 h 304800"/>
                <a:gd name="connsiteX147" fmla="*/ 102718 w 330497"/>
                <a:gd name="connsiteY147" fmla="*/ 180339 h 304800"/>
                <a:gd name="connsiteX148" fmla="*/ 115653 w 330497"/>
                <a:gd name="connsiteY148" fmla="*/ 175100 h 304800"/>
                <a:gd name="connsiteX149" fmla="*/ 124707 w 330497"/>
                <a:gd name="connsiteY149" fmla="*/ 169862 h 304800"/>
                <a:gd name="connsiteX150" fmla="*/ 140230 w 330497"/>
                <a:gd name="connsiteY150" fmla="*/ 160694 h 304800"/>
                <a:gd name="connsiteX151" fmla="*/ 162219 w 330497"/>
                <a:gd name="connsiteY151" fmla="*/ 141049 h 304800"/>
                <a:gd name="connsiteX152" fmla="*/ 163513 w 330497"/>
                <a:gd name="connsiteY152" fmla="*/ 138429 h 304800"/>
                <a:gd name="connsiteX153" fmla="*/ 140230 w 330497"/>
                <a:gd name="connsiteY153" fmla="*/ 118784 h 304800"/>
                <a:gd name="connsiteX154" fmla="*/ 138936 w 330497"/>
                <a:gd name="connsiteY154" fmla="*/ 117474 h 304800"/>
                <a:gd name="connsiteX155" fmla="*/ 219220 w 330497"/>
                <a:gd name="connsiteY155" fmla="*/ 115887 h 304800"/>
                <a:gd name="connsiteX156" fmla="*/ 212725 w 330497"/>
                <a:gd name="connsiteY156" fmla="*/ 122382 h 304800"/>
                <a:gd name="connsiteX157" fmla="*/ 215323 w 330497"/>
                <a:gd name="connsiteY157" fmla="*/ 126278 h 304800"/>
                <a:gd name="connsiteX158" fmla="*/ 220518 w 330497"/>
                <a:gd name="connsiteY158" fmla="*/ 134071 h 304800"/>
                <a:gd name="connsiteX159" fmla="*/ 224415 w 330497"/>
                <a:gd name="connsiteY159" fmla="*/ 143163 h 304800"/>
                <a:gd name="connsiteX160" fmla="*/ 225714 w 330497"/>
                <a:gd name="connsiteY160" fmla="*/ 144462 h 304800"/>
                <a:gd name="connsiteX161" fmla="*/ 227013 w 330497"/>
                <a:gd name="connsiteY161" fmla="*/ 141865 h 304800"/>
                <a:gd name="connsiteX162" fmla="*/ 221817 w 330497"/>
                <a:gd name="connsiteY162" fmla="*/ 117186 h 304800"/>
                <a:gd name="connsiteX163" fmla="*/ 220518 w 330497"/>
                <a:gd name="connsiteY163" fmla="*/ 115887 h 304800"/>
                <a:gd name="connsiteX164" fmla="*/ 219220 w 330497"/>
                <a:gd name="connsiteY164" fmla="*/ 115887 h 304800"/>
                <a:gd name="connsiteX165" fmla="*/ 206375 w 330497"/>
                <a:gd name="connsiteY165" fmla="*/ 96837 h 304800"/>
                <a:gd name="connsiteX166" fmla="*/ 206375 w 330497"/>
                <a:gd name="connsiteY166" fmla="*/ 98425 h 304800"/>
                <a:gd name="connsiteX167" fmla="*/ 207169 w 330497"/>
                <a:gd name="connsiteY167" fmla="*/ 101600 h 304800"/>
                <a:gd name="connsiteX168" fmla="*/ 207963 w 330497"/>
                <a:gd name="connsiteY168" fmla="*/ 101600 h 304800"/>
                <a:gd name="connsiteX169" fmla="*/ 207963 w 330497"/>
                <a:gd name="connsiteY169" fmla="*/ 100013 h 304800"/>
                <a:gd name="connsiteX170" fmla="*/ 207169 w 330497"/>
                <a:gd name="connsiteY170" fmla="*/ 98425 h 304800"/>
                <a:gd name="connsiteX171" fmla="*/ 206375 w 330497"/>
                <a:gd name="connsiteY171" fmla="*/ 96837 h 304800"/>
                <a:gd name="connsiteX172" fmla="*/ 307146 w 330497"/>
                <a:gd name="connsiteY172" fmla="*/ 28272 h 304800"/>
                <a:gd name="connsiteX173" fmla="*/ 303262 w 330497"/>
                <a:gd name="connsiteY173" fmla="*/ 33413 h 304800"/>
                <a:gd name="connsiteX174" fmla="*/ 261841 w 330497"/>
                <a:gd name="connsiteY174" fmla="*/ 74537 h 304800"/>
                <a:gd name="connsiteX175" fmla="*/ 235952 w 330497"/>
                <a:gd name="connsiteY175" fmla="*/ 98954 h 304800"/>
                <a:gd name="connsiteX176" fmla="*/ 234657 w 330497"/>
                <a:gd name="connsiteY176" fmla="*/ 105380 h 304800"/>
                <a:gd name="connsiteX177" fmla="*/ 243718 w 330497"/>
                <a:gd name="connsiteY177" fmla="*/ 133652 h 304800"/>
                <a:gd name="connsiteX178" fmla="*/ 246307 w 330497"/>
                <a:gd name="connsiteY178" fmla="*/ 134937 h 304800"/>
                <a:gd name="connsiteX179" fmla="*/ 250191 w 330497"/>
                <a:gd name="connsiteY179" fmla="*/ 131082 h 304800"/>
                <a:gd name="connsiteX180" fmla="*/ 300673 w 330497"/>
                <a:gd name="connsiteY180" fmla="*/ 97669 h 304800"/>
                <a:gd name="connsiteX181" fmla="*/ 313618 w 330497"/>
                <a:gd name="connsiteY181" fmla="*/ 89958 h 304800"/>
                <a:gd name="connsiteX182" fmla="*/ 317501 w 330497"/>
                <a:gd name="connsiteY182" fmla="*/ 82247 h 304800"/>
                <a:gd name="connsiteX183" fmla="*/ 317501 w 330497"/>
                <a:gd name="connsiteY183" fmla="*/ 74537 h 304800"/>
                <a:gd name="connsiteX184" fmla="*/ 316207 w 330497"/>
                <a:gd name="connsiteY184" fmla="*/ 61685 h 304800"/>
                <a:gd name="connsiteX185" fmla="*/ 311029 w 330497"/>
                <a:gd name="connsiteY185" fmla="*/ 33413 h 304800"/>
                <a:gd name="connsiteX186" fmla="*/ 309734 w 330497"/>
                <a:gd name="connsiteY186" fmla="*/ 28272 h 304800"/>
                <a:gd name="connsiteX187" fmla="*/ 307146 w 330497"/>
                <a:gd name="connsiteY187" fmla="*/ 28272 h 304800"/>
                <a:gd name="connsiteX188" fmla="*/ 228600 w 330497"/>
                <a:gd name="connsiteY188" fmla="*/ 17173 h 304800"/>
                <a:gd name="connsiteX189" fmla="*/ 220861 w 330497"/>
                <a:gd name="connsiteY189" fmla="*/ 22368 h 304800"/>
                <a:gd name="connsiteX190" fmla="*/ 216991 w 330497"/>
                <a:gd name="connsiteY190" fmla="*/ 27564 h 304800"/>
                <a:gd name="connsiteX191" fmla="*/ 211832 w 330497"/>
                <a:gd name="connsiteY191" fmla="*/ 34058 h 304800"/>
                <a:gd name="connsiteX192" fmla="*/ 201513 w 330497"/>
                <a:gd name="connsiteY192" fmla="*/ 50944 h 304800"/>
                <a:gd name="connsiteX193" fmla="*/ 192484 w 330497"/>
                <a:gd name="connsiteY193" fmla="*/ 63933 h 304800"/>
                <a:gd name="connsiteX194" fmla="*/ 188615 w 330497"/>
                <a:gd name="connsiteY194" fmla="*/ 67829 h 304800"/>
                <a:gd name="connsiteX195" fmla="*/ 188615 w 330497"/>
                <a:gd name="connsiteY195" fmla="*/ 70427 h 304800"/>
                <a:gd name="connsiteX196" fmla="*/ 219571 w 330497"/>
                <a:gd name="connsiteY196" fmla="*/ 86013 h 304800"/>
                <a:gd name="connsiteX197" fmla="*/ 223441 w 330497"/>
                <a:gd name="connsiteY197" fmla="*/ 86013 h 304800"/>
                <a:gd name="connsiteX198" fmla="*/ 226020 w 330497"/>
                <a:gd name="connsiteY198" fmla="*/ 84715 h 304800"/>
                <a:gd name="connsiteX199" fmla="*/ 267295 w 330497"/>
                <a:gd name="connsiteY199" fmla="*/ 45748 h 304800"/>
                <a:gd name="connsiteX200" fmla="*/ 268585 w 330497"/>
                <a:gd name="connsiteY200" fmla="*/ 39254 h 304800"/>
                <a:gd name="connsiteX201" fmla="*/ 228600 w 330497"/>
                <a:gd name="connsiteY201" fmla="*/ 17173 h 304800"/>
                <a:gd name="connsiteX202" fmla="*/ 223344 w 330497"/>
                <a:gd name="connsiteY202" fmla="*/ 0 h 304800"/>
                <a:gd name="connsiteX203" fmla="*/ 233672 w 330497"/>
                <a:gd name="connsiteY203" fmla="*/ 1297 h 304800"/>
                <a:gd name="connsiteX204" fmla="*/ 246582 w 330497"/>
                <a:gd name="connsiteY204" fmla="*/ 3891 h 304800"/>
                <a:gd name="connsiteX205" fmla="*/ 281439 w 330497"/>
                <a:gd name="connsiteY205" fmla="*/ 27238 h 304800"/>
                <a:gd name="connsiteX206" fmla="*/ 285312 w 330497"/>
                <a:gd name="connsiteY206" fmla="*/ 27238 h 304800"/>
                <a:gd name="connsiteX207" fmla="*/ 300804 w 330497"/>
                <a:gd name="connsiteY207" fmla="*/ 11673 h 304800"/>
                <a:gd name="connsiteX208" fmla="*/ 315005 w 330497"/>
                <a:gd name="connsiteY208" fmla="*/ 12970 h 304800"/>
                <a:gd name="connsiteX209" fmla="*/ 318878 w 330497"/>
                <a:gd name="connsiteY209" fmla="*/ 22049 h 304800"/>
                <a:gd name="connsiteX210" fmla="*/ 329206 w 330497"/>
                <a:gd name="connsiteY210" fmla="*/ 71336 h 304800"/>
                <a:gd name="connsiteX211" fmla="*/ 329206 w 330497"/>
                <a:gd name="connsiteY211" fmla="*/ 75227 h 304800"/>
                <a:gd name="connsiteX212" fmla="*/ 330497 w 330497"/>
                <a:gd name="connsiteY212" fmla="*/ 89495 h 304800"/>
                <a:gd name="connsiteX213" fmla="*/ 327915 w 330497"/>
                <a:gd name="connsiteY213" fmla="*/ 101168 h 304800"/>
                <a:gd name="connsiteX214" fmla="*/ 325333 w 330497"/>
                <a:gd name="connsiteY214" fmla="*/ 103762 h 304800"/>
                <a:gd name="connsiteX215" fmla="*/ 316296 w 330497"/>
                <a:gd name="connsiteY215" fmla="*/ 108950 h 304800"/>
                <a:gd name="connsiteX216" fmla="*/ 305968 w 330497"/>
                <a:gd name="connsiteY216" fmla="*/ 114138 h 304800"/>
                <a:gd name="connsiteX217" fmla="*/ 277566 w 330497"/>
                <a:gd name="connsiteY217" fmla="*/ 127108 h 304800"/>
                <a:gd name="connsiteX218" fmla="*/ 247873 w 330497"/>
                <a:gd name="connsiteY218" fmla="*/ 151752 h 304800"/>
                <a:gd name="connsiteX219" fmla="*/ 246582 w 330497"/>
                <a:gd name="connsiteY219" fmla="*/ 155643 h 304800"/>
                <a:gd name="connsiteX220" fmla="*/ 249164 w 330497"/>
                <a:gd name="connsiteY220" fmla="*/ 158237 h 304800"/>
                <a:gd name="connsiteX221" fmla="*/ 253037 w 330497"/>
                <a:gd name="connsiteY221" fmla="*/ 175098 h 304800"/>
                <a:gd name="connsiteX222" fmla="*/ 251746 w 330497"/>
                <a:gd name="connsiteY222" fmla="*/ 186771 h 304800"/>
                <a:gd name="connsiteX223" fmla="*/ 253037 w 330497"/>
                <a:gd name="connsiteY223" fmla="*/ 197147 h 304800"/>
                <a:gd name="connsiteX224" fmla="*/ 273693 w 330497"/>
                <a:gd name="connsiteY224" fmla="*/ 223088 h 304800"/>
                <a:gd name="connsiteX225" fmla="*/ 293058 w 330497"/>
                <a:gd name="connsiteY225" fmla="*/ 239949 h 304800"/>
                <a:gd name="connsiteX226" fmla="*/ 295640 w 330497"/>
                <a:gd name="connsiteY226" fmla="*/ 242543 h 304800"/>
                <a:gd name="connsiteX227" fmla="*/ 296931 w 330497"/>
                <a:gd name="connsiteY227" fmla="*/ 250325 h 304800"/>
                <a:gd name="connsiteX228" fmla="*/ 293058 w 330497"/>
                <a:gd name="connsiteY228" fmla="*/ 252919 h 304800"/>
                <a:gd name="connsiteX229" fmla="*/ 280148 w 330497"/>
                <a:gd name="connsiteY229" fmla="*/ 254216 h 304800"/>
                <a:gd name="connsiteX230" fmla="*/ 273693 w 330497"/>
                <a:gd name="connsiteY230" fmla="*/ 255513 h 304800"/>
                <a:gd name="connsiteX231" fmla="*/ 274984 w 330497"/>
                <a:gd name="connsiteY231" fmla="*/ 260702 h 304800"/>
                <a:gd name="connsiteX232" fmla="*/ 265947 w 330497"/>
                <a:gd name="connsiteY232" fmla="*/ 268484 h 304800"/>
                <a:gd name="connsiteX233" fmla="*/ 263365 w 330497"/>
                <a:gd name="connsiteY233" fmla="*/ 268484 h 304800"/>
                <a:gd name="connsiteX234" fmla="*/ 262074 w 330497"/>
                <a:gd name="connsiteY234" fmla="*/ 269781 h 304800"/>
                <a:gd name="connsiteX235" fmla="*/ 264656 w 330497"/>
                <a:gd name="connsiteY235" fmla="*/ 273672 h 304800"/>
                <a:gd name="connsiteX236" fmla="*/ 265947 w 330497"/>
                <a:gd name="connsiteY236" fmla="*/ 284048 h 304800"/>
                <a:gd name="connsiteX237" fmla="*/ 255619 w 330497"/>
                <a:gd name="connsiteY237" fmla="*/ 287939 h 304800"/>
                <a:gd name="connsiteX238" fmla="*/ 244000 w 330497"/>
                <a:gd name="connsiteY238" fmla="*/ 281454 h 304800"/>
                <a:gd name="connsiteX239" fmla="*/ 240127 w 330497"/>
                <a:gd name="connsiteY239" fmla="*/ 280157 h 304800"/>
                <a:gd name="connsiteX240" fmla="*/ 238836 w 330497"/>
                <a:gd name="connsiteY240" fmla="*/ 281454 h 304800"/>
                <a:gd name="connsiteX241" fmla="*/ 238836 w 330497"/>
                <a:gd name="connsiteY241" fmla="*/ 284048 h 304800"/>
                <a:gd name="connsiteX242" fmla="*/ 238836 w 330497"/>
                <a:gd name="connsiteY242" fmla="*/ 298315 h 304800"/>
                <a:gd name="connsiteX243" fmla="*/ 232381 w 330497"/>
                <a:gd name="connsiteY243" fmla="*/ 304800 h 304800"/>
                <a:gd name="connsiteX244" fmla="*/ 227217 w 330497"/>
                <a:gd name="connsiteY244" fmla="*/ 304800 h 304800"/>
                <a:gd name="connsiteX245" fmla="*/ 223344 w 330497"/>
                <a:gd name="connsiteY245" fmla="*/ 303503 h 304800"/>
                <a:gd name="connsiteX246" fmla="*/ 211725 w 330497"/>
                <a:gd name="connsiteY246" fmla="*/ 289236 h 304800"/>
                <a:gd name="connsiteX247" fmla="*/ 202688 w 330497"/>
                <a:gd name="connsiteY247" fmla="*/ 263296 h 304800"/>
                <a:gd name="connsiteX248" fmla="*/ 209143 w 330497"/>
                <a:gd name="connsiteY248" fmla="*/ 219197 h 304800"/>
                <a:gd name="connsiteX249" fmla="*/ 210434 w 330497"/>
                <a:gd name="connsiteY249" fmla="*/ 214009 h 304800"/>
                <a:gd name="connsiteX250" fmla="*/ 209143 w 330497"/>
                <a:gd name="connsiteY250" fmla="*/ 208821 h 304800"/>
                <a:gd name="connsiteX251" fmla="*/ 198815 w 330497"/>
                <a:gd name="connsiteY251" fmla="*/ 202336 h 304800"/>
                <a:gd name="connsiteX252" fmla="*/ 193651 w 330497"/>
                <a:gd name="connsiteY252" fmla="*/ 201039 h 304800"/>
                <a:gd name="connsiteX253" fmla="*/ 162666 w 330497"/>
                <a:gd name="connsiteY253" fmla="*/ 230870 h 304800"/>
                <a:gd name="connsiteX254" fmla="*/ 148465 w 330497"/>
                <a:gd name="connsiteY254" fmla="*/ 249028 h 304800"/>
                <a:gd name="connsiteX255" fmla="*/ 127809 w 330497"/>
                <a:gd name="connsiteY255" fmla="*/ 269781 h 304800"/>
                <a:gd name="connsiteX256" fmla="*/ 126518 w 330497"/>
                <a:gd name="connsiteY256" fmla="*/ 272375 h 304800"/>
                <a:gd name="connsiteX257" fmla="*/ 100698 w 330497"/>
                <a:gd name="connsiteY257" fmla="*/ 294424 h 304800"/>
                <a:gd name="connsiteX258" fmla="*/ 96825 w 330497"/>
                <a:gd name="connsiteY258" fmla="*/ 297018 h 304800"/>
                <a:gd name="connsiteX259" fmla="*/ 72296 w 330497"/>
                <a:gd name="connsiteY259" fmla="*/ 303503 h 304800"/>
                <a:gd name="connsiteX260" fmla="*/ 54222 w 330497"/>
                <a:gd name="connsiteY260" fmla="*/ 300909 h 304800"/>
                <a:gd name="connsiteX261" fmla="*/ 45185 w 330497"/>
                <a:gd name="connsiteY261" fmla="*/ 298315 h 304800"/>
                <a:gd name="connsiteX262" fmla="*/ 14201 w 330497"/>
                <a:gd name="connsiteY262" fmla="*/ 273672 h 304800"/>
                <a:gd name="connsiteX263" fmla="*/ 6455 w 330497"/>
                <a:gd name="connsiteY263" fmla="*/ 260702 h 304800"/>
                <a:gd name="connsiteX264" fmla="*/ 0 w 330497"/>
                <a:gd name="connsiteY264" fmla="*/ 238652 h 304800"/>
                <a:gd name="connsiteX265" fmla="*/ 0 w 330497"/>
                <a:gd name="connsiteY265" fmla="*/ 236058 h 304800"/>
                <a:gd name="connsiteX266" fmla="*/ 5164 w 330497"/>
                <a:gd name="connsiteY266" fmla="*/ 202336 h 304800"/>
                <a:gd name="connsiteX267" fmla="*/ 16783 w 330497"/>
                <a:gd name="connsiteY267" fmla="*/ 188068 h 304800"/>
                <a:gd name="connsiteX268" fmla="*/ 24529 w 330497"/>
                <a:gd name="connsiteY268" fmla="*/ 180286 h 304800"/>
                <a:gd name="connsiteX269" fmla="*/ 29693 w 330497"/>
                <a:gd name="connsiteY269" fmla="*/ 176395 h 304800"/>
                <a:gd name="connsiteX270" fmla="*/ 37439 w 330497"/>
                <a:gd name="connsiteY270" fmla="*/ 172504 h 304800"/>
                <a:gd name="connsiteX271" fmla="*/ 112317 w 330497"/>
                <a:gd name="connsiteY271" fmla="*/ 118029 h 304800"/>
                <a:gd name="connsiteX272" fmla="*/ 138137 w 330497"/>
                <a:gd name="connsiteY272" fmla="*/ 95980 h 304800"/>
                <a:gd name="connsiteX273" fmla="*/ 153629 w 330497"/>
                <a:gd name="connsiteY273" fmla="*/ 81713 h 304800"/>
                <a:gd name="connsiteX274" fmla="*/ 171703 w 330497"/>
                <a:gd name="connsiteY274" fmla="*/ 63554 h 304800"/>
                <a:gd name="connsiteX275" fmla="*/ 182032 w 330497"/>
                <a:gd name="connsiteY275" fmla="*/ 51881 h 304800"/>
                <a:gd name="connsiteX276" fmla="*/ 187196 w 330497"/>
                <a:gd name="connsiteY276" fmla="*/ 44099 h 304800"/>
                <a:gd name="connsiteX277" fmla="*/ 205270 w 330497"/>
                <a:gd name="connsiteY277" fmla="*/ 16861 h 304800"/>
                <a:gd name="connsiteX278" fmla="*/ 209143 w 330497"/>
                <a:gd name="connsiteY278" fmla="*/ 9079 h 304800"/>
                <a:gd name="connsiteX279" fmla="*/ 214307 w 330497"/>
                <a:gd name="connsiteY279" fmla="*/ 2594 h 304800"/>
                <a:gd name="connsiteX280" fmla="*/ 223344 w 330497"/>
                <a:gd name="connsiteY280"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330497" h="304800">
                  <a:moveTo>
                    <a:pt x="75173" y="222249"/>
                  </a:moveTo>
                  <a:cubicBezTo>
                    <a:pt x="68636" y="228423"/>
                    <a:pt x="63407" y="233362"/>
                    <a:pt x="56870" y="239535"/>
                  </a:cubicBezTo>
                  <a:cubicBezTo>
                    <a:pt x="55563" y="239535"/>
                    <a:pt x="55563" y="240770"/>
                    <a:pt x="55563" y="242005"/>
                  </a:cubicBezTo>
                  <a:cubicBezTo>
                    <a:pt x="55563" y="242005"/>
                    <a:pt x="56870" y="243240"/>
                    <a:pt x="58178" y="243240"/>
                  </a:cubicBezTo>
                  <a:cubicBezTo>
                    <a:pt x="60792" y="244474"/>
                    <a:pt x="64714" y="244474"/>
                    <a:pt x="67329" y="244474"/>
                  </a:cubicBezTo>
                  <a:cubicBezTo>
                    <a:pt x="69944" y="244474"/>
                    <a:pt x="71251" y="243240"/>
                    <a:pt x="72559" y="240770"/>
                  </a:cubicBezTo>
                  <a:cubicBezTo>
                    <a:pt x="76481" y="237066"/>
                    <a:pt x="77788" y="232127"/>
                    <a:pt x="77788" y="225953"/>
                  </a:cubicBezTo>
                  <a:cubicBezTo>
                    <a:pt x="77788" y="225953"/>
                    <a:pt x="77788" y="224719"/>
                    <a:pt x="77788" y="223484"/>
                  </a:cubicBezTo>
                  <a:cubicBezTo>
                    <a:pt x="77788" y="223484"/>
                    <a:pt x="76481" y="222249"/>
                    <a:pt x="76481" y="222249"/>
                  </a:cubicBezTo>
                  <a:cubicBezTo>
                    <a:pt x="76481" y="222249"/>
                    <a:pt x="75173" y="222249"/>
                    <a:pt x="75173" y="222249"/>
                  </a:cubicBezTo>
                  <a:close/>
                  <a:moveTo>
                    <a:pt x="226286" y="209549"/>
                  </a:moveTo>
                  <a:cubicBezTo>
                    <a:pt x="223772" y="209549"/>
                    <a:pt x="222515" y="210853"/>
                    <a:pt x="221258" y="213461"/>
                  </a:cubicBezTo>
                  <a:cubicBezTo>
                    <a:pt x="221258" y="214765"/>
                    <a:pt x="221258" y="214765"/>
                    <a:pt x="221258" y="216069"/>
                  </a:cubicBezTo>
                  <a:cubicBezTo>
                    <a:pt x="220002" y="218677"/>
                    <a:pt x="218745" y="221285"/>
                    <a:pt x="220002" y="222589"/>
                  </a:cubicBezTo>
                  <a:cubicBezTo>
                    <a:pt x="220002" y="223893"/>
                    <a:pt x="222515" y="223893"/>
                    <a:pt x="225029" y="223893"/>
                  </a:cubicBezTo>
                  <a:cubicBezTo>
                    <a:pt x="226286" y="225197"/>
                    <a:pt x="227542" y="227805"/>
                    <a:pt x="226286" y="229110"/>
                  </a:cubicBezTo>
                  <a:cubicBezTo>
                    <a:pt x="223772" y="230414"/>
                    <a:pt x="221258" y="231718"/>
                    <a:pt x="218745" y="233022"/>
                  </a:cubicBezTo>
                  <a:cubicBezTo>
                    <a:pt x="217488" y="234326"/>
                    <a:pt x="218745" y="236934"/>
                    <a:pt x="220002" y="236934"/>
                  </a:cubicBezTo>
                  <a:cubicBezTo>
                    <a:pt x="222515" y="236934"/>
                    <a:pt x="226286" y="238238"/>
                    <a:pt x="226286" y="240846"/>
                  </a:cubicBezTo>
                  <a:cubicBezTo>
                    <a:pt x="227542" y="244758"/>
                    <a:pt x="225029" y="246062"/>
                    <a:pt x="222515" y="247366"/>
                  </a:cubicBezTo>
                  <a:cubicBezTo>
                    <a:pt x="220002" y="248670"/>
                    <a:pt x="218745" y="251278"/>
                    <a:pt x="217488" y="252582"/>
                  </a:cubicBezTo>
                  <a:cubicBezTo>
                    <a:pt x="217488" y="252582"/>
                    <a:pt x="217488" y="253886"/>
                    <a:pt x="217488" y="253886"/>
                  </a:cubicBezTo>
                  <a:cubicBezTo>
                    <a:pt x="217488" y="255190"/>
                    <a:pt x="217488" y="255190"/>
                    <a:pt x="218745" y="253886"/>
                  </a:cubicBezTo>
                  <a:cubicBezTo>
                    <a:pt x="220002" y="253886"/>
                    <a:pt x="221258" y="252582"/>
                    <a:pt x="222515" y="252582"/>
                  </a:cubicBezTo>
                  <a:cubicBezTo>
                    <a:pt x="223772" y="252582"/>
                    <a:pt x="225029" y="252582"/>
                    <a:pt x="226286" y="253886"/>
                  </a:cubicBezTo>
                  <a:cubicBezTo>
                    <a:pt x="227542" y="255190"/>
                    <a:pt x="227542" y="257798"/>
                    <a:pt x="226286" y="259102"/>
                  </a:cubicBezTo>
                  <a:cubicBezTo>
                    <a:pt x="225029" y="261710"/>
                    <a:pt x="223772" y="263014"/>
                    <a:pt x="222515" y="265622"/>
                  </a:cubicBezTo>
                  <a:cubicBezTo>
                    <a:pt x="218745" y="268230"/>
                    <a:pt x="218745" y="272142"/>
                    <a:pt x="221258" y="276054"/>
                  </a:cubicBezTo>
                  <a:cubicBezTo>
                    <a:pt x="221258" y="278662"/>
                    <a:pt x="222515" y="279966"/>
                    <a:pt x="223772" y="282574"/>
                  </a:cubicBezTo>
                  <a:cubicBezTo>
                    <a:pt x="223772" y="282574"/>
                    <a:pt x="225029" y="282574"/>
                    <a:pt x="225029" y="282574"/>
                  </a:cubicBezTo>
                  <a:cubicBezTo>
                    <a:pt x="226286" y="277358"/>
                    <a:pt x="228799" y="272142"/>
                    <a:pt x="230056" y="266926"/>
                  </a:cubicBezTo>
                  <a:cubicBezTo>
                    <a:pt x="230056" y="261710"/>
                    <a:pt x="233826" y="260406"/>
                    <a:pt x="237597" y="261710"/>
                  </a:cubicBezTo>
                  <a:cubicBezTo>
                    <a:pt x="238853" y="263014"/>
                    <a:pt x="240110" y="263014"/>
                    <a:pt x="240110" y="264318"/>
                  </a:cubicBezTo>
                  <a:cubicBezTo>
                    <a:pt x="242624" y="265622"/>
                    <a:pt x="243881" y="266926"/>
                    <a:pt x="245137" y="268230"/>
                  </a:cubicBezTo>
                  <a:cubicBezTo>
                    <a:pt x="246394" y="268230"/>
                    <a:pt x="247651" y="268230"/>
                    <a:pt x="247651" y="268230"/>
                  </a:cubicBezTo>
                  <a:cubicBezTo>
                    <a:pt x="247651" y="268230"/>
                    <a:pt x="247651" y="266926"/>
                    <a:pt x="247651" y="266926"/>
                  </a:cubicBezTo>
                  <a:cubicBezTo>
                    <a:pt x="247651" y="265622"/>
                    <a:pt x="247651" y="264318"/>
                    <a:pt x="246394" y="263014"/>
                  </a:cubicBezTo>
                  <a:cubicBezTo>
                    <a:pt x="241367" y="248670"/>
                    <a:pt x="237597" y="234326"/>
                    <a:pt x="236340" y="218677"/>
                  </a:cubicBezTo>
                  <a:cubicBezTo>
                    <a:pt x="236340" y="214765"/>
                    <a:pt x="235083" y="212157"/>
                    <a:pt x="232569" y="209549"/>
                  </a:cubicBezTo>
                  <a:cubicBezTo>
                    <a:pt x="232569" y="209549"/>
                    <a:pt x="231313" y="209549"/>
                    <a:pt x="231313" y="209549"/>
                  </a:cubicBezTo>
                  <a:cubicBezTo>
                    <a:pt x="228799" y="209549"/>
                    <a:pt x="227542" y="209549"/>
                    <a:pt x="226286" y="209549"/>
                  </a:cubicBezTo>
                  <a:close/>
                  <a:moveTo>
                    <a:pt x="245475" y="204787"/>
                  </a:moveTo>
                  <a:cubicBezTo>
                    <a:pt x="245475" y="204787"/>
                    <a:pt x="244182" y="204787"/>
                    <a:pt x="244182" y="206082"/>
                  </a:cubicBezTo>
                  <a:cubicBezTo>
                    <a:pt x="242888" y="208672"/>
                    <a:pt x="244182" y="211263"/>
                    <a:pt x="245475" y="215148"/>
                  </a:cubicBezTo>
                  <a:cubicBezTo>
                    <a:pt x="245475" y="216443"/>
                    <a:pt x="246769" y="219033"/>
                    <a:pt x="248062" y="221623"/>
                  </a:cubicBezTo>
                  <a:cubicBezTo>
                    <a:pt x="248062" y="230689"/>
                    <a:pt x="251943" y="239754"/>
                    <a:pt x="254530" y="248820"/>
                  </a:cubicBezTo>
                  <a:cubicBezTo>
                    <a:pt x="254530" y="250115"/>
                    <a:pt x="254530" y="251410"/>
                    <a:pt x="255823" y="252705"/>
                  </a:cubicBezTo>
                  <a:cubicBezTo>
                    <a:pt x="255823" y="252705"/>
                    <a:pt x="257117" y="254000"/>
                    <a:pt x="257117" y="254000"/>
                  </a:cubicBezTo>
                  <a:cubicBezTo>
                    <a:pt x="257117" y="254000"/>
                    <a:pt x="258410" y="252705"/>
                    <a:pt x="258410" y="252705"/>
                  </a:cubicBezTo>
                  <a:cubicBezTo>
                    <a:pt x="258410" y="250115"/>
                    <a:pt x="258410" y="248820"/>
                    <a:pt x="259704" y="247525"/>
                  </a:cubicBezTo>
                  <a:cubicBezTo>
                    <a:pt x="259704" y="242345"/>
                    <a:pt x="263584" y="241049"/>
                    <a:pt x="267465" y="241049"/>
                  </a:cubicBezTo>
                  <a:cubicBezTo>
                    <a:pt x="268758" y="242345"/>
                    <a:pt x="271345" y="242345"/>
                    <a:pt x="272639" y="242345"/>
                  </a:cubicBezTo>
                  <a:cubicBezTo>
                    <a:pt x="273932" y="242345"/>
                    <a:pt x="275226" y="242345"/>
                    <a:pt x="276520" y="242345"/>
                  </a:cubicBezTo>
                  <a:cubicBezTo>
                    <a:pt x="277813" y="241049"/>
                    <a:pt x="275226" y="239754"/>
                    <a:pt x="273932" y="238459"/>
                  </a:cubicBezTo>
                  <a:cubicBezTo>
                    <a:pt x="272639" y="237164"/>
                    <a:pt x="270052" y="234574"/>
                    <a:pt x="268758" y="233279"/>
                  </a:cubicBezTo>
                  <a:cubicBezTo>
                    <a:pt x="260997" y="226804"/>
                    <a:pt x="255823" y="219033"/>
                    <a:pt x="250649" y="211263"/>
                  </a:cubicBezTo>
                  <a:cubicBezTo>
                    <a:pt x="249356" y="208672"/>
                    <a:pt x="248062" y="207377"/>
                    <a:pt x="246769" y="204787"/>
                  </a:cubicBezTo>
                  <a:cubicBezTo>
                    <a:pt x="246769" y="204787"/>
                    <a:pt x="245475" y="204787"/>
                    <a:pt x="245475" y="204787"/>
                  </a:cubicBezTo>
                  <a:close/>
                  <a:moveTo>
                    <a:pt x="63501" y="191786"/>
                  </a:moveTo>
                  <a:cubicBezTo>
                    <a:pt x="55707" y="190499"/>
                    <a:pt x="47914" y="191786"/>
                    <a:pt x="38822" y="193074"/>
                  </a:cubicBezTo>
                  <a:cubicBezTo>
                    <a:pt x="36224" y="193074"/>
                    <a:pt x="33627" y="195648"/>
                    <a:pt x="31029" y="198222"/>
                  </a:cubicBezTo>
                  <a:cubicBezTo>
                    <a:pt x="21937" y="205945"/>
                    <a:pt x="20638" y="216242"/>
                    <a:pt x="20638" y="226540"/>
                  </a:cubicBezTo>
                  <a:cubicBezTo>
                    <a:pt x="21937" y="238124"/>
                    <a:pt x="24535" y="249709"/>
                    <a:pt x="28431" y="260006"/>
                  </a:cubicBezTo>
                  <a:cubicBezTo>
                    <a:pt x="31029" y="263867"/>
                    <a:pt x="33627" y="267729"/>
                    <a:pt x="37523" y="271590"/>
                  </a:cubicBezTo>
                  <a:cubicBezTo>
                    <a:pt x="49213" y="281888"/>
                    <a:pt x="63501" y="285749"/>
                    <a:pt x="79087" y="284462"/>
                  </a:cubicBezTo>
                  <a:cubicBezTo>
                    <a:pt x="80386" y="284462"/>
                    <a:pt x="81685" y="284462"/>
                    <a:pt x="82984" y="284462"/>
                  </a:cubicBezTo>
                  <a:cubicBezTo>
                    <a:pt x="89478" y="281888"/>
                    <a:pt x="94674" y="278026"/>
                    <a:pt x="99869" y="275452"/>
                  </a:cubicBezTo>
                  <a:cubicBezTo>
                    <a:pt x="103766" y="272878"/>
                    <a:pt x="106363" y="269016"/>
                    <a:pt x="108961" y="266442"/>
                  </a:cubicBezTo>
                  <a:cubicBezTo>
                    <a:pt x="116754" y="260006"/>
                    <a:pt x="120651" y="250996"/>
                    <a:pt x="119352" y="240699"/>
                  </a:cubicBezTo>
                  <a:cubicBezTo>
                    <a:pt x="119352" y="236837"/>
                    <a:pt x="119352" y="234263"/>
                    <a:pt x="118053" y="230401"/>
                  </a:cubicBezTo>
                  <a:cubicBezTo>
                    <a:pt x="118053" y="230401"/>
                    <a:pt x="118053" y="229114"/>
                    <a:pt x="118053" y="229114"/>
                  </a:cubicBezTo>
                  <a:cubicBezTo>
                    <a:pt x="116754" y="229114"/>
                    <a:pt x="115455" y="230401"/>
                    <a:pt x="115455" y="230401"/>
                  </a:cubicBezTo>
                  <a:cubicBezTo>
                    <a:pt x="114157" y="231688"/>
                    <a:pt x="112858" y="234263"/>
                    <a:pt x="111559" y="235550"/>
                  </a:cubicBezTo>
                  <a:cubicBezTo>
                    <a:pt x="106363" y="243273"/>
                    <a:pt x="99869" y="249709"/>
                    <a:pt x="92076" y="254857"/>
                  </a:cubicBezTo>
                  <a:cubicBezTo>
                    <a:pt x="84283" y="258719"/>
                    <a:pt x="77788" y="261293"/>
                    <a:pt x="69995" y="260006"/>
                  </a:cubicBezTo>
                  <a:cubicBezTo>
                    <a:pt x="67397" y="260006"/>
                    <a:pt x="66098" y="260006"/>
                    <a:pt x="64800" y="260006"/>
                  </a:cubicBezTo>
                  <a:cubicBezTo>
                    <a:pt x="60903" y="260006"/>
                    <a:pt x="55707" y="258719"/>
                    <a:pt x="51811" y="258719"/>
                  </a:cubicBezTo>
                  <a:cubicBezTo>
                    <a:pt x="47914" y="256145"/>
                    <a:pt x="44018" y="252283"/>
                    <a:pt x="40121" y="249709"/>
                  </a:cubicBezTo>
                  <a:cubicBezTo>
                    <a:pt x="38822" y="248422"/>
                    <a:pt x="38822" y="248422"/>
                    <a:pt x="38822" y="248422"/>
                  </a:cubicBezTo>
                  <a:cubicBezTo>
                    <a:pt x="36224" y="245847"/>
                    <a:pt x="34926" y="244560"/>
                    <a:pt x="34926" y="241986"/>
                  </a:cubicBezTo>
                  <a:cubicBezTo>
                    <a:pt x="34926" y="236837"/>
                    <a:pt x="36224" y="232976"/>
                    <a:pt x="40121" y="230401"/>
                  </a:cubicBezTo>
                  <a:cubicBezTo>
                    <a:pt x="47914" y="226540"/>
                    <a:pt x="53110" y="220104"/>
                    <a:pt x="58305" y="214955"/>
                  </a:cubicBezTo>
                  <a:cubicBezTo>
                    <a:pt x="62202" y="211094"/>
                    <a:pt x="64800" y="208520"/>
                    <a:pt x="68696" y="205945"/>
                  </a:cubicBezTo>
                  <a:cubicBezTo>
                    <a:pt x="69995" y="203371"/>
                    <a:pt x="71294" y="203371"/>
                    <a:pt x="69995" y="200797"/>
                  </a:cubicBezTo>
                  <a:cubicBezTo>
                    <a:pt x="69995" y="198222"/>
                    <a:pt x="68696" y="196935"/>
                    <a:pt x="67397" y="194361"/>
                  </a:cubicBezTo>
                  <a:cubicBezTo>
                    <a:pt x="67397" y="193074"/>
                    <a:pt x="66098" y="193074"/>
                    <a:pt x="63501" y="191786"/>
                  </a:cubicBezTo>
                  <a:close/>
                  <a:moveTo>
                    <a:pt x="231942" y="166687"/>
                  </a:moveTo>
                  <a:cubicBezTo>
                    <a:pt x="226595" y="170447"/>
                    <a:pt x="222584" y="174207"/>
                    <a:pt x="218574" y="177967"/>
                  </a:cubicBezTo>
                  <a:cubicBezTo>
                    <a:pt x="215900" y="179220"/>
                    <a:pt x="215900" y="181727"/>
                    <a:pt x="217237" y="184234"/>
                  </a:cubicBezTo>
                  <a:cubicBezTo>
                    <a:pt x="218574" y="182980"/>
                    <a:pt x="219910" y="181727"/>
                    <a:pt x="221247" y="180474"/>
                  </a:cubicBezTo>
                  <a:cubicBezTo>
                    <a:pt x="222584" y="179220"/>
                    <a:pt x="226595" y="179220"/>
                    <a:pt x="226595" y="180474"/>
                  </a:cubicBezTo>
                  <a:cubicBezTo>
                    <a:pt x="227932" y="181727"/>
                    <a:pt x="227932" y="182980"/>
                    <a:pt x="227932" y="182980"/>
                  </a:cubicBezTo>
                  <a:cubicBezTo>
                    <a:pt x="229268" y="185487"/>
                    <a:pt x="229268" y="186740"/>
                    <a:pt x="230605" y="189247"/>
                  </a:cubicBezTo>
                  <a:cubicBezTo>
                    <a:pt x="230605" y="190500"/>
                    <a:pt x="231942" y="190500"/>
                    <a:pt x="233279" y="189247"/>
                  </a:cubicBezTo>
                  <a:cubicBezTo>
                    <a:pt x="238626" y="186740"/>
                    <a:pt x="239963" y="181727"/>
                    <a:pt x="241300" y="176714"/>
                  </a:cubicBezTo>
                  <a:cubicBezTo>
                    <a:pt x="241300" y="171701"/>
                    <a:pt x="237290" y="167941"/>
                    <a:pt x="233279" y="166687"/>
                  </a:cubicBezTo>
                  <a:cubicBezTo>
                    <a:pt x="233279" y="166687"/>
                    <a:pt x="231942" y="166687"/>
                    <a:pt x="231942" y="166687"/>
                  </a:cubicBezTo>
                  <a:close/>
                  <a:moveTo>
                    <a:pt x="173526" y="155277"/>
                  </a:moveTo>
                  <a:cubicBezTo>
                    <a:pt x="169680" y="159147"/>
                    <a:pt x="165833" y="161726"/>
                    <a:pt x="160704" y="165596"/>
                  </a:cubicBezTo>
                  <a:cubicBezTo>
                    <a:pt x="151729" y="172045"/>
                    <a:pt x="141471" y="178494"/>
                    <a:pt x="129931" y="183654"/>
                  </a:cubicBezTo>
                  <a:cubicBezTo>
                    <a:pt x="128649" y="184943"/>
                    <a:pt x="126085" y="186233"/>
                    <a:pt x="124802" y="187523"/>
                  </a:cubicBezTo>
                  <a:cubicBezTo>
                    <a:pt x="123520" y="188813"/>
                    <a:pt x="122238" y="188813"/>
                    <a:pt x="123520" y="190103"/>
                  </a:cubicBezTo>
                  <a:cubicBezTo>
                    <a:pt x="124802" y="191393"/>
                    <a:pt x="126085" y="192683"/>
                    <a:pt x="126085" y="193972"/>
                  </a:cubicBezTo>
                  <a:cubicBezTo>
                    <a:pt x="132496" y="203001"/>
                    <a:pt x="137625" y="212030"/>
                    <a:pt x="137625" y="222349"/>
                  </a:cubicBezTo>
                  <a:cubicBezTo>
                    <a:pt x="137625" y="226218"/>
                    <a:pt x="138907" y="230088"/>
                    <a:pt x="138907" y="233958"/>
                  </a:cubicBezTo>
                  <a:cubicBezTo>
                    <a:pt x="138907" y="235247"/>
                    <a:pt x="140189" y="235247"/>
                    <a:pt x="140189" y="236537"/>
                  </a:cubicBezTo>
                  <a:cubicBezTo>
                    <a:pt x="141471" y="235247"/>
                    <a:pt x="141471" y="235247"/>
                    <a:pt x="142753" y="235247"/>
                  </a:cubicBezTo>
                  <a:cubicBezTo>
                    <a:pt x="144036" y="231378"/>
                    <a:pt x="146600" y="228798"/>
                    <a:pt x="149164" y="226218"/>
                  </a:cubicBezTo>
                  <a:cubicBezTo>
                    <a:pt x="153011" y="222349"/>
                    <a:pt x="158140" y="217190"/>
                    <a:pt x="161987" y="212030"/>
                  </a:cubicBezTo>
                  <a:cubicBezTo>
                    <a:pt x="164551" y="208161"/>
                    <a:pt x="168398" y="205581"/>
                    <a:pt x="170962" y="201711"/>
                  </a:cubicBezTo>
                  <a:cubicBezTo>
                    <a:pt x="173526" y="199132"/>
                    <a:pt x="176091" y="196552"/>
                    <a:pt x="178655" y="193972"/>
                  </a:cubicBezTo>
                  <a:cubicBezTo>
                    <a:pt x="181220" y="191393"/>
                    <a:pt x="183784" y="187523"/>
                    <a:pt x="186349" y="186233"/>
                  </a:cubicBezTo>
                  <a:cubicBezTo>
                    <a:pt x="187631" y="186233"/>
                    <a:pt x="187631" y="184943"/>
                    <a:pt x="188913" y="183654"/>
                  </a:cubicBezTo>
                  <a:cubicBezTo>
                    <a:pt x="188913" y="183654"/>
                    <a:pt x="188913" y="182364"/>
                    <a:pt x="187631" y="182364"/>
                  </a:cubicBezTo>
                  <a:cubicBezTo>
                    <a:pt x="185066" y="174625"/>
                    <a:pt x="182502" y="166886"/>
                    <a:pt x="179937" y="159147"/>
                  </a:cubicBezTo>
                  <a:cubicBezTo>
                    <a:pt x="178655" y="157857"/>
                    <a:pt x="178655" y="157857"/>
                    <a:pt x="177373" y="156567"/>
                  </a:cubicBezTo>
                  <a:cubicBezTo>
                    <a:pt x="176091" y="153987"/>
                    <a:pt x="174809" y="153987"/>
                    <a:pt x="173526" y="155277"/>
                  </a:cubicBezTo>
                  <a:close/>
                  <a:moveTo>
                    <a:pt x="196118" y="139382"/>
                  </a:moveTo>
                  <a:cubicBezTo>
                    <a:pt x="192088" y="140652"/>
                    <a:pt x="192088" y="143192"/>
                    <a:pt x="193431" y="145732"/>
                  </a:cubicBezTo>
                  <a:cubicBezTo>
                    <a:pt x="197461" y="150812"/>
                    <a:pt x="200148" y="155892"/>
                    <a:pt x="204178" y="160972"/>
                  </a:cubicBezTo>
                  <a:cubicBezTo>
                    <a:pt x="204178" y="162242"/>
                    <a:pt x="205521" y="163512"/>
                    <a:pt x="205521" y="163512"/>
                  </a:cubicBezTo>
                  <a:cubicBezTo>
                    <a:pt x="205521" y="163512"/>
                    <a:pt x="206864" y="163512"/>
                    <a:pt x="206864" y="163512"/>
                  </a:cubicBezTo>
                  <a:cubicBezTo>
                    <a:pt x="208208" y="162242"/>
                    <a:pt x="208208" y="162242"/>
                    <a:pt x="209551" y="160972"/>
                  </a:cubicBezTo>
                  <a:cubicBezTo>
                    <a:pt x="208208" y="159702"/>
                    <a:pt x="208208" y="158432"/>
                    <a:pt x="208208" y="157162"/>
                  </a:cubicBezTo>
                  <a:cubicBezTo>
                    <a:pt x="206864" y="149542"/>
                    <a:pt x="201491" y="144462"/>
                    <a:pt x="197461" y="139382"/>
                  </a:cubicBezTo>
                  <a:cubicBezTo>
                    <a:pt x="197461" y="138112"/>
                    <a:pt x="196118" y="138112"/>
                    <a:pt x="196118" y="139382"/>
                  </a:cubicBezTo>
                  <a:close/>
                  <a:moveTo>
                    <a:pt x="204470" y="131762"/>
                  </a:moveTo>
                  <a:cubicBezTo>
                    <a:pt x="203200" y="131762"/>
                    <a:pt x="203200" y="132896"/>
                    <a:pt x="203200" y="132896"/>
                  </a:cubicBezTo>
                  <a:cubicBezTo>
                    <a:pt x="204470" y="134030"/>
                    <a:pt x="205740" y="135164"/>
                    <a:pt x="207010" y="135164"/>
                  </a:cubicBezTo>
                  <a:cubicBezTo>
                    <a:pt x="208280" y="134030"/>
                    <a:pt x="207010" y="132896"/>
                    <a:pt x="205740" y="131762"/>
                  </a:cubicBezTo>
                  <a:cubicBezTo>
                    <a:pt x="205740" y="131762"/>
                    <a:pt x="204470" y="131762"/>
                    <a:pt x="204470" y="131762"/>
                  </a:cubicBezTo>
                  <a:close/>
                  <a:moveTo>
                    <a:pt x="138936" y="117474"/>
                  </a:moveTo>
                  <a:cubicBezTo>
                    <a:pt x="137643" y="117474"/>
                    <a:pt x="137643" y="118784"/>
                    <a:pt x="136349" y="118784"/>
                  </a:cubicBezTo>
                  <a:cubicBezTo>
                    <a:pt x="132469" y="121403"/>
                    <a:pt x="129881" y="124023"/>
                    <a:pt x="126001" y="126642"/>
                  </a:cubicBezTo>
                  <a:cubicBezTo>
                    <a:pt x="104011" y="142358"/>
                    <a:pt x="82021" y="156765"/>
                    <a:pt x="60031" y="172481"/>
                  </a:cubicBezTo>
                  <a:cubicBezTo>
                    <a:pt x="60031" y="172481"/>
                    <a:pt x="58738" y="173791"/>
                    <a:pt x="58738" y="173791"/>
                  </a:cubicBezTo>
                  <a:cubicBezTo>
                    <a:pt x="58738" y="173791"/>
                    <a:pt x="60031" y="173791"/>
                    <a:pt x="60031" y="173791"/>
                  </a:cubicBezTo>
                  <a:cubicBezTo>
                    <a:pt x="61325" y="173791"/>
                    <a:pt x="62619" y="173791"/>
                    <a:pt x="63912" y="173791"/>
                  </a:cubicBezTo>
                  <a:cubicBezTo>
                    <a:pt x="70380" y="173791"/>
                    <a:pt x="75554" y="177720"/>
                    <a:pt x="78141" y="182959"/>
                  </a:cubicBezTo>
                  <a:cubicBezTo>
                    <a:pt x="79434" y="184268"/>
                    <a:pt x="80728" y="186888"/>
                    <a:pt x="82021" y="188197"/>
                  </a:cubicBezTo>
                  <a:cubicBezTo>
                    <a:pt x="88489" y="196055"/>
                    <a:pt x="92369" y="205223"/>
                    <a:pt x="94956" y="214391"/>
                  </a:cubicBezTo>
                  <a:cubicBezTo>
                    <a:pt x="94956" y="217010"/>
                    <a:pt x="94956" y="219630"/>
                    <a:pt x="96250" y="222249"/>
                  </a:cubicBezTo>
                  <a:cubicBezTo>
                    <a:pt x="100131" y="222249"/>
                    <a:pt x="101424" y="218320"/>
                    <a:pt x="102718" y="217010"/>
                  </a:cubicBezTo>
                  <a:cubicBezTo>
                    <a:pt x="105305" y="214391"/>
                    <a:pt x="107892" y="211772"/>
                    <a:pt x="109185" y="209152"/>
                  </a:cubicBezTo>
                  <a:cubicBezTo>
                    <a:pt x="111772" y="207843"/>
                    <a:pt x="111772" y="206533"/>
                    <a:pt x="110479" y="205223"/>
                  </a:cubicBezTo>
                  <a:cubicBezTo>
                    <a:pt x="106598" y="199985"/>
                    <a:pt x="102718" y="194746"/>
                    <a:pt x="97544" y="192126"/>
                  </a:cubicBezTo>
                  <a:cubicBezTo>
                    <a:pt x="96250" y="190817"/>
                    <a:pt x="96250" y="189507"/>
                    <a:pt x="96250" y="188197"/>
                  </a:cubicBezTo>
                  <a:cubicBezTo>
                    <a:pt x="97544" y="184268"/>
                    <a:pt x="98837" y="181649"/>
                    <a:pt x="102718" y="180339"/>
                  </a:cubicBezTo>
                  <a:cubicBezTo>
                    <a:pt x="107892" y="179030"/>
                    <a:pt x="111772" y="176410"/>
                    <a:pt x="115653" y="175100"/>
                  </a:cubicBezTo>
                  <a:cubicBezTo>
                    <a:pt x="118240" y="173791"/>
                    <a:pt x="122120" y="172481"/>
                    <a:pt x="124707" y="169862"/>
                  </a:cubicBezTo>
                  <a:cubicBezTo>
                    <a:pt x="129881" y="167242"/>
                    <a:pt x="135056" y="163313"/>
                    <a:pt x="140230" y="160694"/>
                  </a:cubicBezTo>
                  <a:cubicBezTo>
                    <a:pt x="147991" y="154145"/>
                    <a:pt x="155752" y="148907"/>
                    <a:pt x="162219" y="141049"/>
                  </a:cubicBezTo>
                  <a:cubicBezTo>
                    <a:pt x="163513" y="139739"/>
                    <a:pt x="163513" y="139739"/>
                    <a:pt x="163513" y="138429"/>
                  </a:cubicBezTo>
                  <a:cubicBezTo>
                    <a:pt x="155752" y="130571"/>
                    <a:pt x="147991" y="124023"/>
                    <a:pt x="140230" y="118784"/>
                  </a:cubicBezTo>
                  <a:cubicBezTo>
                    <a:pt x="140230" y="117474"/>
                    <a:pt x="138936" y="117474"/>
                    <a:pt x="138936" y="117474"/>
                  </a:cubicBezTo>
                  <a:close/>
                  <a:moveTo>
                    <a:pt x="219220" y="115887"/>
                  </a:moveTo>
                  <a:cubicBezTo>
                    <a:pt x="216622" y="117186"/>
                    <a:pt x="214024" y="118485"/>
                    <a:pt x="212725" y="122382"/>
                  </a:cubicBezTo>
                  <a:cubicBezTo>
                    <a:pt x="212725" y="123680"/>
                    <a:pt x="215323" y="124979"/>
                    <a:pt x="215323" y="126278"/>
                  </a:cubicBezTo>
                  <a:cubicBezTo>
                    <a:pt x="216622" y="128876"/>
                    <a:pt x="219220" y="131474"/>
                    <a:pt x="220518" y="134071"/>
                  </a:cubicBezTo>
                  <a:cubicBezTo>
                    <a:pt x="221817" y="136669"/>
                    <a:pt x="223116" y="140566"/>
                    <a:pt x="224415" y="143163"/>
                  </a:cubicBezTo>
                  <a:cubicBezTo>
                    <a:pt x="224415" y="143163"/>
                    <a:pt x="225714" y="144462"/>
                    <a:pt x="225714" y="144462"/>
                  </a:cubicBezTo>
                  <a:cubicBezTo>
                    <a:pt x="225714" y="143163"/>
                    <a:pt x="225714" y="143163"/>
                    <a:pt x="227013" y="141865"/>
                  </a:cubicBezTo>
                  <a:cubicBezTo>
                    <a:pt x="225714" y="134071"/>
                    <a:pt x="224415" y="124979"/>
                    <a:pt x="221817" y="117186"/>
                  </a:cubicBezTo>
                  <a:cubicBezTo>
                    <a:pt x="220518" y="117186"/>
                    <a:pt x="220518" y="115887"/>
                    <a:pt x="220518" y="115887"/>
                  </a:cubicBezTo>
                  <a:cubicBezTo>
                    <a:pt x="220518" y="115887"/>
                    <a:pt x="219220" y="115887"/>
                    <a:pt x="219220" y="115887"/>
                  </a:cubicBezTo>
                  <a:close/>
                  <a:moveTo>
                    <a:pt x="206375" y="96837"/>
                  </a:moveTo>
                  <a:cubicBezTo>
                    <a:pt x="206375" y="96837"/>
                    <a:pt x="206375" y="98425"/>
                    <a:pt x="206375" y="98425"/>
                  </a:cubicBezTo>
                  <a:cubicBezTo>
                    <a:pt x="206375" y="100013"/>
                    <a:pt x="206375" y="100013"/>
                    <a:pt x="207169" y="101600"/>
                  </a:cubicBezTo>
                  <a:cubicBezTo>
                    <a:pt x="207169" y="101600"/>
                    <a:pt x="207169" y="101600"/>
                    <a:pt x="207963" y="101600"/>
                  </a:cubicBezTo>
                  <a:cubicBezTo>
                    <a:pt x="207963" y="101600"/>
                    <a:pt x="207963" y="101600"/>
                    <a:pt x="207963" y="100013"/>
                  </a:cubicBezTo>
                  <a:cubicBezTo>
                    <a:pt x="207963" y="100013"/>
                    <a:pt x="207963" y="98425"/>
                    <a:pt x="207169" y="98425"/>
                  </a:cubicBezTo>
                  <a:cubicBezTo>
                    <a:pt x="207169" y="96837"/>
                    <a:pt x="207169" y="96837"/>
                    <a:pt x="206375" y="96837"/>
                  </a:cubicBezTo>
                  <a:close/>
                  <a:moveTo>
                    <a:pt x="307146" y="28272"/>
                  </a:moveTo>
                  <a:cubicBezTo>
                    <a:pt x="305851" y="29557"/>
                    <a:pt x="304557" y="30843"/>
                    <a:pt x="303262" y="33413"/>
                  </a:cubicBezTo>
                  <a:cubicBezTo>
                    <a:pt x="290318" y="47549"/>
                    <a:pt x="276079" y="60400"/>
                    <a:pt x="261841" y="74537"/>
                  </a:cubicBezTo>
                  <a:cubicBezTo>
                    <a:pt x="252779" y="82247"/>
                    <a:pt x="245013" y="91243"/>
                    <a:pt x="235952" y="98954"/>
                  </a:cubicBezTo>
                  <a:cubicBezTo>
                    <a:pt x="233363" y="100239"/>
                    <a:pt x="233363" y="102809"/>
                    <a:pt x="234657" y="105380"/>
                  </a:cubicBezTo>
                  <a:cubicBezTo>
                    <a:pt x="238541" y="114375"/>
                    <a:pt x="242424" y="123371"/>
                    <a:pt x="243718" y="133652"/>
                  </a:cubicBezTo>
                  <a:cubicBezTo>
                    <a:pt x="243718" y="134937"/>
                    <a:pt x="245013" y="134937"/>
                    <a:pt x="246307" y="134937"/>
                  </a:cubicBezTo>
                  <a:cubicBezTo>
                    <a:pt x="247602" y="133652"/>
                    <a:pt x="248896" y="132367"/>
                    <a:pt x="250191" y="131082"/>
                  </a:cubicBezTo>
                  <a:cubicBezTo>
                    <a:pt x="264429" y="115660"/>
                    <a:pt x="281257" y="105380"/>
                    <a:pt x="300673" y="97669"/>
                  </a:cubicBezTo>
                  <a:cubicBezTo>
                    <a:pt x="304557" y="95099"/>
                    <a:pt x="308440" y="92528"/>
                    <a:pt x="313618" y="89958"/>
                  </a:cubicBezTo>
                  <a:cubicBezTo>
                    <a:pt x="316207" y="88673"/>
                    <a:pt x="317501" y="86103"/>
                    <a:pt x="317501" y="82247"/>
                  </a:cubicBezTo>
                  <a:cubicBezTo>
                    <a:pt x="317501" y="79677"/>
                    <a:pt x="317501" y="77107"/>
                    <a:pt x="317501" y="74537"/>
                  </a:cubicBezTo>
                  <a:cubicBezTo>
                    <a:pt x="317501" y="70681"/>
                    <a:pt x="317501" y="65541"/>
                    <a:pt x="316207" y="61685"/>
                  </a:cubicBezTo>
                  <a:cubicBezTo>
                    <a:pt x="314912" y="52690"/>
                    <a:pt x="313618" y="42409"/>
                    <a:pt x="311029" y="33413"/>
                  </a:cubicBezTo>
                  <a:cubicBezTo>
                    <a:pt x="311029" y="32128"/>
                    <a:pt x="311029" y="29557"/>
                    <a:pt x="309734" y="28272"/>
                  </a:cubicBezTo>
                  <a:cubicBezTo>
                    <a:pt x="309734" y="26987"/>
                    <a:pt x="308440" y="26987"/>
                    <a:pt x="307146" y="28272"/>
                  </a:cubicBezTo>
                  <a:close/>
                  <a:moveTo>
                    <a:pt x="228600" y="17173"/>
                  </a:moveTo>
                  <a:cubicBezTo>
                    <a:pt x="226020" y="15874"/>
                    <a:pt x="223441" y="18471"/>
                    <a:pt x="220861" y="22368"/>
                  </a:cubicBezTo>
                  <a:cubicBezTo>
                    <a:pt x="220861" y="24966"/>
                    <a:pt x="218281" y="26265"/>
                    <a:pt x="216991" y="27564"/>
                  </a:cubicBezTo>
                  <a:cubicBezTo>
                    <a:pt x="215702" y="30162"/>
                    <a:pt x="214412" y="31461"/>
                    <a:pt x="211832" y="34058"/>
                  </a:cubicBezTo>
                  <a:cubicBezTo>
                    <a:pt x="209252" y="39254"/>
                    <a:pt x="205383" y="45748"/>
                    <a:pt x="201513" y="50944"/>
                  </a:cubicBezTo>
                  <a:cubicBezTo>
                    <a:pt x="198934" y="56139"/>
                    <a:pt x="196354" y="60036"/>
                    <a:pt x="192484" y="63933"/>
                  </a:cubicBezTo>
                  <a:cubicBezTo>
                    <a:pt x="191194" y="65231"/>
                    <a:pt x="189905" y="66530"/>
                    <a:pt x="188615" y="67829"/>
                  </a:cubicBezTo>
                  <a:cubicBezTo>
                    <a:pt x="187325" y="69128"/>
                    <a:pt x="187325" y="70427"/>
                    <a:pt x="188615" y="70427"/>
                  </a:cubicBezTo>
                  <a:cubicBezTo>
                    <a:pt x="200223" y="74324"/>
                    <a:pt x="210542" y="78220"/>
                    <a:pt x="219571" y="86013"/>
                  </a:cubicBezTo>
                  <a:cubicBezTo>
                    <a:pt x="220861" y="87312"/>
                    <a:pt x="222151" y="87312"/>
                    <a:pt x="223441" y="86013"/>
                  </a:cubicBezTo>
                  <a:cubicBezTo>
                    <a:pt x="224730" y="86013"/>
                    <a:pt x="224730" y="86013"/>
                    <a:pt x="226020" y="84715"/>
                  </a:cubicBezTo>
                  <a:cubicBezTo>
                    <a:pt x="238919" y="71726"/>
                    <a:pt x="253107" y="58737"/>
                    <a:pt x="267295" y="45748"/>
                  </a:cubicBezTo>
                  <a:cubicBezTo>
                    <a:pt x="269875" y="43151"/>
                    <a:pt x="269875" y="43151"/>
                    <a:pt x="268585" y="39254"/>
                  </a:cubicBezTo>
                  <a:cubicBezTo>
                    <a:pt x="259556" y="26265"/>
                    <a:pt x="246658" y="19770"/>
                    <a:pt x="228600" y="17173"/>
                  </a:cubicBezTo>
                  <a:close/>
                  <a:moveTo>
                    <a:pt x="223344" y="0"/>
                  </a:moveTo>
                  <a:cubicBezTo>
                    <a:pt x="227217" y="1297"/>
                    <a:pt x="229799" y="1297"/>
                    <a:pt x="233672" y="1297"/>
                  </a:cubicBezTo>
                  <a:cubicBezTo>
                    <a:pt x="237545" y="1297"/>
                    <a:pt x="242709" y="2594"/>
                    <a:pt x="246582" y="3891"/>
                  </a:cubicBezTo>
                  <a:cubicBezTo>
                    <a:pt x="260783" y="9079"/>
                    <a:pt x="272402" y="16861"/>
                    <a:pt x="281439" y="27238"/>
                  </a:cubicBezTo>
                  <a:cubicBezTo>
                    <a:pt x="282730" y="28535"/>
                    <a:pt x="284021" y="28535"/>
                    <a:pt x="285312" y="27238"/>
                  </a:cubicBezTo>
                  <a:cubicBezTo>
                    <a:pt x="290476" y="22049"/>
                    <a:pt x="295640" y="16861"/>
                    <a:pt x="300804" y="11673"/>
                  </a:cubicBezTo>
                  <a:cubicBezTo>
                    <a:pt x="304677" y="7782"/>
                    <a:pt x="311132" y="7782"/>
                    <a:pt x="315005" y="12970"/>
                  </a:cubicBezTo>
                  <a:cubicBezTo>
                    <a:pt x="316296" y="15564"/>
                    <a:pt x="317587" y="18158"/>
                    <a:pt x="318878" y="22049"/>
                  </a:cubicBezTo>
                  <a:cubicBezTo>
                    <a:pt x="324042" y="37614"/>
                    <a:pt x="329206" y="54475"/>
                    <a:pt x="329206" y="71336"/>
                  </a:cubicBezTo>
                  <a:cubicBezTo>
                    <a:pt x="329206" y="72633"/>
                    <a:pt x="329206" y="73930"/>
                    <a:pt x="329206" y="75227"/>
                  </a:cubicBezTo>
                  <a:cubicBezTo>
                    <a:pt x="331788" y="79119"/>
                    <a:pt x="329206" y="84307"/>
                    <a:pt x="330497" y="89495"/>
                  </a:cubicBezTo>
                  <a:cubicBezTo>
                    <a:pt x="330497" y="93386"/>
                    <a:pt x="329206" y="97277"/>
                    <a:pt x="327915" y="101168"/>
                  </a:cubicBezTo>
                  <a:cubicBezTo>
                    <a:pt x="326624" y="102465"/>
                    <a:pt x="326624" y="102465"/>
                    <a:pt x="325333" y="103762"/>
                  </a:cubicBezTo>
                  <a:cubicBezTo>
                    <a:pt x="321460" y="103762"/>
                    <a:pt x="318878" y="107653"/>
                    <a:pt x="316296" y="108950"/>
                  </a:cubicBezTo>
                  <a:cubicBezTo>
                    <a:pt x="312423" y="111544"/>
                    <a:pt x="309841" y="112841"/>
                    <a:pt x="305968" y="114138"/>
                  </a:cubicBezTo>
                  <a:cubicBezTo>
                    <a:pt x="295640" y="116732"/>
                    <a:pt x="286603" y="120623"/>
                    <a:pt x="277566" y="127108"/>
                  </a:cubicBezTo>
                  <a:cubicBezTo>
                    <a:pt x="267238" y="134890"/>
                    <a:pt x="258201" y="143970"/>
                    <a:pt x="247873" y="151752"/>
                  </a:cubicBezTo>
                  <a:cubicBezTo>
                    <a:pt x="246582" y="153049"/>
                    <a:pt x="245291" y="154346"/>
                    <a:pt x="246582" y="155643"/>
                  </a:cubicBezTo>
                  <a:cubicBezTo>
                    <a:pt x="247873" y="156940"/>
                    <a:pt x="247873" y="158237"/>
                    <a:pt x="249164" y="158237"/>
                  </a:cubicBezTo>
                  <a:cubicBezTo>
                    <a:pt x="253037" y="163425"/>
                    <a:pt x="254328" y="169910"/>
                    <a:pt x="253037" y="175098"/>
                  </a:cubicBezTo>
                  <a:cubicBezTo>
                    <a:pt x="253037" y="178989"/>
                    <a:pt x="253037" y="182880"/>
                    <a:pt x="251746" y="186771"/>
                  </a:cubicBezTo>
                  <a:cubicBezTo>
                    <a:pt x="251746" y="190662"/>
                    <a:pt x="251746" y="194553"/>
                    <a:pt x="253037" y="197147"/>
                  </a:cubicBezTo>
                  <a:cubicBezTo>
                    <a:pt x="259492" y="206227"/>
                    <a:pt x="264656" y="215306"/>
                    <a:pt x="273693" y="223088"/>
                  </a:cubicBezTo>
                  <a:cubicBezTo>
                    <a:pt x="278857" y="229573"/>
                    <a:pt x="285312" y="236058"/>
                    <a:pt x="293058" y="239949"/>
                  </a:cubicBezTo>
                  <a:cubicBezTo>
                    <a:pt x="294349" y="241246"/>
                    <a:pt x="295640" y="242543"/>
                    <a:pt x="295640" y="242543"/>
                  </a:cubicBezTo>
                  <a:cubicBezTo>
                    <a:pt x="298222" y="245137"/>
                    <a:pt x="298222" y="247731"/>
                    <a:pt x="296931" y="250325"/>
                  </a:cubicBezTo>
                  <a:cubicBezTo>
                    <a:pt x="296931" y="251622"/>
                    <a:pt x="294349" y="252919"/>
                    <a:pt x="293058" y="252919"/>
                  </a:cubicBezTo>
                  <a:cubicBezTo>
                    <a:pt x="287894" y="252919"/>
                    <a:pt x="284021" y="252919"/>
                    <a:pt x="280148" y="254216"/>
                  </a:cubicBezTo>
                  <a:cubicBezTo>
                    <a:pt x="277566" y="254216"/>
                    <a:pt x="274984" y="252919"/>
                    <a:pt x="273693" y="255513"/>
                  </a:cubicBezTo>
                  <a:cubicBezTo>
                    <a:pt x="273693" y="256810"/>
                    <a:pt x="274984" y="259404"/>
                    <a:pt x="274984" y="260702"/>
                  </a:cubicBezTo>
                  <a:cubicBezTo>
                    <a:pt x="274984" y="265890"/>
                    <a:pt x="272402" y="269781"/>
                    <a:pt x="265947" y="268484"/>
                  </a:cubicBezTo>
                  <a:cubicBezTo>
                    <a:pt x="265947" y="268484"/>
                    <a:pt x="264656" y="268484"/>
                    <a:pt x="263365" y="268484"/>
                  </a:cubicBezTo>
                  <a:cubicBezTo>
                    <a:pt x="263365" y="269781"/>
                    <a:pt x="262074" y="269781"/>
                    <a:pt x="262074" y="269781"/>
                  </a:cubicBezTo>
                  <a:cubicBezTo>
                    <a:pt x="263365" y="271078"/>
                    <a:pt x="264656" y="272375"/>
                    <a:pt x="264656" y="273672"/>
                  </a:cubicBezTo>
                  <a:cubicBezTo>
                    <a:pt x="267238" y="277563"/>
                    <a:pt x="267238" y="280157"/>
                    <a:pt x="265947" y="284048"/>
                  </a:cubicBezTo>
                  <a:cubicBezTo>
                    <a:pt x="263365" y="287939"/>
                    <a:pt x="259492" y="290533"/>
                    <a:pt x="255619" y="287939"/>
                  </a:cubicBezTo>
                  <a:cubicBezTo>
                    <a:pt x="251746" y="286642"/>
                    <a:pt x="247873" y="284048"/>
                    <a:pt x="244000" y="281454"/>
                  </a:cubicBezTo>
                  <a:cubicBezTo>
                    <a:pt x="242709" y="281454"/>
                    <a:pt x="241418" y="280157"/>
                    <a:pt x="240127" y="280157"/>
                  </a:cubicBezTo>
                  <a:cubicBezTo>
                    <a:pt x="240127" y="280157"/>
                    <a:pt x="238836" y="281454"/>
                    <a:pt x="238836" y="281454"/>
                  </a:cubicBezTo>
                  <a:cubicBezTo>
                    <a:pt x="238836" y="282751"/>
                    <a:pt x="238836" y="282751"/>
                    <a:pt x="238836" y="284048"/>
                  </a:cubicBezTo>
                  <a:cubicBezTo>
                    <a:pt x="238836" y="289236"/>
                    <a:pt x="238836" y="293127"/>
                    <a:pt x="238836" y="298315"/>
                  </a:cubicBezTo>
                  <a:cubicBezTo>
                    <a:pt x="238836" y="302206"/>
                    <a:pt x="236254" y="303503"/>
                    <a:pt x="232381" y="304800"/>
                  </a:cubicBezTo>
                  <a:cubicBezTo>
                    <a:pt x="231090" y="304800"/>
                    <a:pt x="228508" y="304800"/>
                    <a:pt x="227217" y="304800"/>
                  </a:cubicBezTo>
                  <a:cubicBezTo>
                    <a:pt x="225926" y="304800"/>
                    <a:pt x="224635" y="304800"/>
                    <a:pt x="223344" y="303503"/>
                  </a:cubicBezTo>
                  <a:cubicBezTo>
                    <a:pt x="219471" y="298315"/>
                    <a:pt x="214307" y="295721"/>
                    <a:pt x="211725" y="289236"/>
                  </a:cubicBezTo>
                  <a:cubicBezTo>
                    <a:pt x="206561" y="281454"/>
                    <a:pt x="202688" y="273672"/>
                    <a:pt x="202688" y="263296"/>
                  </a:cubicBezTo>
                  <a:cubicBezTo>
                    <a:pt x="202688" y="249028"/>
                    <a:pt x="203979" y="233464"/>
                    <a:pt x="209143" y="219197"/>
                  </a:cubicBezTo>
                  <a:cubicBezTo>
                    <a:pt x="209143" y="216603"/>
                    <a:pt x="210434" y="215306"/>
                    <a:pt x="210434" y="214009"/>
                  </a:cubicBezTo>
                  <a:cubicBezTo>
                    <a:pt x="211725" y="211415"/>
                    <a:pt x="210434" y="210118"/>
                    <a:pt x="209143" y="208821"/>
                  </a:cubicBezTo>
                  <a:cubicBezTo>
                    <a:pt x="203979" y="207524"/>
                    <a:pt x="201397" y="206227"/>
                    <a:pt x="198815" y="202336"/>
                  </a:cubicBezTo>
                  <a:cubicBezTo>
                    <a:pt x="197524" y="201039"/>
                    <a:pt x="196233" y="199742"/>
                    <a:pt x="193651" y="201039"/>
                  </a:cubicBezTo>
                  <a:cubicBezTo>
                    <a:pt x="182032" y="210118"/>
                    <a:pt x="171703" y="219197"/>
                    <a:pt x="162666" y="230870"/>
                  </a:cubicBezTo>
                  <a:cubicBezTo>
                    <a:pt x="158793" y="237355"/>
                    <a:pt x="153629" y="243840"/>
                    <a:pt x="148465" y="249028"/>
                  </a:cubicBezTo>
                  <a:cubicBezTo>
                    <a:pt x="140719" y="255513"/>
                    <a:pt x="134264" y="263296"/>
                    <a:pt x="127809" y="269781"/>
                  </a:cubicBezTo>
                  <a:cubicBezTo>
                    <a:pt x="127809" y="271078"/>
                    <a:pt x="126518" y="272375"/>
                    <a:pt x="126518" y="272375"/>
                  </a:cubicBezTo>
                  <a:cubicBezTo>
                    <a:pt x="117481" y="278860"/>
                    <a:pt x="109735" y="287939"/>
                    <a:pt x="100698" y="294424"/>
                  </a:cubicBezTo>
                  <a:cubicBezTo>
                    <a:pt x="99407" y="295721"/>
                    <a:pt x="98116" y="297018"/>
                    <a:pt x="96825" y="297018"/>
                  </a:cubicBezTo>
                  <a:cubicBezTo>
                    <a:pt x="90370" y="302206"/>
                    <a:pt x="81333" y="303503"/>
                    <a:pt x="72296" y="303503"/>
                  </a:cubicBezTo>
                  <a:cubicBezTo>
                    <a:pt x="65841" y="303503"/>
                    <a:pt x="60677" y="302206"/>
                    <a:pt x="54222" y="300909"/>
                  </a:cubicBezTo>
                  <a:cubicBezTo>
                    <a:pt x="50349" y="300909"/>
                    <a:pt x="47767" y="299612"/>
                    <a:pt x="45185" y="298315"/>
                  </a:cubicBezTo>
                  <a:cubicBezTo>
                    <a:pt x="33566" y="291830"/>
                    <a:pt x="23238" y="284048"/>
                    <a:pt x="14201" y="273672"/>
                  </a:cubicBezTo>
                  <a:cubicBezTo>
                    <a:pt x="11619" y="269781"/>
                    <a:pt x="9037" y="265890"/>
                    <a:pt x="6455" y="260702"/>
                  </a:cubicBezTo>
                  <a:cubicBezTo>
                    <a:pt x="3873" y="252919"/>
                    <a:pt x="2582" y="245137"/>
                    <a:pt x="0" y="238652"/>
                  </a:cubicBezTo>
                  <a:cubicBezTo>
                    <a:pt x="0" y="237355"/>
                    <a:pt x="0" y="236058"/>
                    <a:pt x="0" y="236058"/>
                  </a:cubicBezTo>
                  <a:cubicBezTo>
                    <a:pt x="0" y="224385"/>
                    <a:pt x="1291" y="212712"/>
                    <a:pt x="5164" y="202336"/>
                  </a:cubicBezTo>
                  <a:cubicBezTo>
                    <a:pt x="7746" y="197147"/>
                    <a:pt x="11619" y="191959"/>
                    <a:pt x="16783" y="188068"/>
                  </a:cubicBezTo>
                  <a:cubicBezTo>
                    <a:pt x="19365" y="185474"/>
                    <a:pt x="21947" y="182880"/>
                    <a:pt x="24529" y="180286"/>
                  </a:cubicBezTo>
                  <a:cubicBezTo>
                    <a:pt x="25820" y="178989"/>
                    <a:pt x="28402" y="177692"/>
                    <a:pt x="29693" y="176395"/>
                  </a:cubicBezTo>
                  <a:cubicBezTo>
                    <a:pt x="32275" y="175098"/>
                    <a:pt x="34857" y="175098"/>
                    <a:pt x="37439" y="172504"/>
                  </a:cubicBezTo>
                  <a:cubicBezTo>
                    <a:pt x="60677" y="153049"/>
                    <a:pt x="86497" y="134890"/>
                    <a:pt x="112317" y="118029"/>
                  </a:cubicBezTo>
                  <a:cubicBezTo>
                    <a:pt x="121354" y="111544"/>
                    <a:pt x="130391" y="105059"/>
                    <a:pt x="138137" y="95980"/>
                  </a:cubicBezTo>
                  <a:cubicBezTo>
                    <a:pt x="143301" y="90792"/>
                    <a:pt x="148465" y="86901"/>
                    <a:pt x="153629" y="81713"/>
                  </a:cubicBezTo>
                  <a:cubicBezTo>
                    <a:pt x="160084" y="75227"/>
                    <a:pt x="165248" y="70039"/>
                    <a:pt x="171703" y="63554"/>
                  </a:cubicBezTo>
                  <a:cubicBezTo>
                    <a:pt x="175576" y="59663"/>
                    <a:pt x="178158" y="55772"/>
                    <a:pt x="182032" y="51881"/>
                  </a:cubicBezTo>
                  <a:cubicBezTo>
                    <a:pt x="184614" y="49287"/>
                    <a:pt x="185905" y="46693"/>
                    <a:pt x="187196" y="44099"/>
                  </a:cubicBezTo>
                  <a:cubicBezTo>
                    <a:pt x="193651" y="35020"/>
                    <a:pt x="198815" y="25940"/>
                    <a:pt x="205270" y="16861"/>
                  </a:cubicBezTo>
                  <a:cubicBezTo>
                    <a:pt x="206561" y="14267"/>
                    <a:pt x="207852" y="11673"/>
                    <a:pt x="209143" y="9079"/>
                  </a:cubicBezTo>
                  <a:cubicBezTo>
                    <a:pt x="210434" y="6485"/>
                    <a:pt x="211725" y="3891"/>
                    <a:pt x="214307" y="2594"/>
                  </a:cubicBezTo>
                  <a:cubicBezTo>
                    <a:pt x="216889" y="0"/>
                    <a:pt x="219471" y="0"/>
                    <a:pt x="223344" y="0"/>
                  </a:cubicBezTo>
                  <a:close/>
                </a:path>
              </a:pathLst>
            </a:custGeom>
            <a:solidFill>
              <a:srgbClr val="F0ECD9"/>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200" kern="0" dirty="0">
                <a:solidFill>
                  <a:srgbClr val="FFFFFF"/>
                </a:solidFill>
              </a:endParaRPr>
            </a:p>
          </p:txBody>
        </p:sp>
        <p:sp>
          <p:nvSpPr>
            <p:cNvPr id="34" name="矩形 33">
              <a:extLst>
                <a:ext uri="{FF2B5EF4-FFF2-40B4-BE49-F238E27FC236}">
                  <a16:creationId xmlns:a16="http://schemas.microsoft.com/office/drawing/2014/main" id="{554BAAF2-447C-4B3A-9891-F36524310E37}"/>
                </a:ext>
              </a:extLst>
            </p:cNvPr>
            <p:cNvSpPr/>
            <p:nvPr/>
          </p:nvSpPr>
          <p:spPr>
            <a:xfrm>
              <a:off x="7552618" y="2277187"/>
              <a:ext cx="1197330" cy="71295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a:t>
              </a:r>
              <a:endParaRPr lang="en-US" altLang="zh-CN" b="1" dirty="0">
                <a:solidFill>
                  <a:schemeClr val="tx1">
                    <a:lumMod val="65000"/>
                    <a:lumOff val="35000"/>
                  </a:schemeClr>
                </a:solidFill>
                <a:latin typeface="幼圆" panose="02010509060101010101" pitchFamily="49" charset="-122"/>
                <a:ea typeface="幼圆" panose="02010509060101010101" pitchFamily="49" charset="-122"/>
              </a:endParaRPr>
            </a:p>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文字添加</a:t>
              </a:r>
            </a:p>
          </p:txBody>
        </p:sp>
      </p:grpSp>
      <p:grpSp>
        <p:nvGrpSpPr>
          <p:cNvPr id="5" name="组合 4">
            <a:extLst>
              <a:ext uri="{FF2B5EF4-FFF2-40B4-BE49-F238E27FC236}">
                <a16:creationId xmlns:a16="http://schemas.microsoft.com/office/drawing/2014/main" id="{738806AB-EC39-4D1D-9DC2-51F79D4A9694}"/>
              </a:ext>
            </a:extLst>
          </p:cNvPr>
          <p:cNvGrpSpPr/>
          <p:nvPr/>
        </p:nvGrpSpPr>
        <p:grpSpPr>
          <a:xfrm>
            <a:off x="8326439" y="3649664"/>
            <a:ext cx="1593850" cy="1766887"/>
            <a:chOff x="8326439" y="3649664"/>
            <a:chExt cx="1593850" cy="1766887"/>
          </a:xfrm>
        </p:grpSpPr>
        <p:sp>
          <p:nvSpPr>
            <p:cNvPr id="44" name="MH_SubTitle_7">
              <a:extLst>
                <a:ext uri="{FF2B5EF4-FFF2-40B4-BE49-F238E27FC236}">
                  <a16:creationId xmlns:a16="http://schemas.microsoft.com/office/drawing/2014/main" id="{4B4364CD-434F-4D50-9CAC-6F9F4948583E}"/>
                </a:ext>
              </a:extLst>
            </p:cNvPr>
            <p:cNvSpPr/>
            <p:nvPr>
              <p:custDataLst>
                <p:tags r:id="rId8"/>
              </p:custDataLst>
            </p:nvPr>
          </p:nvSpPr>
          <p:spPr>
            <a:xfrm>
              <a:off x="8326439" y="3649664"/>
              <a:ext cx="642937" cy="630237"/>
            </a:xfrm>
            <a:prstGeom prst="ellipse">
              <a:avLst/>
            </a:prstGeom>
            <a:solidFill>
              <a:schemeClr val="accent1">
                <a:lumMod val="75000"/>
              </a:schemeClr>
            </a:solidFill>
            <a:ln w="25400" cap="flat" cmpd="sng" algn="ctr">
              <a:noFill/>
              <a:prstDash val="solid"/>
            </a:ln>
            <a:effectLst/>
          </p:spPr>
          <p:txBody>
            <a:bodyPr lIns="0" tIns="0" rIns="0" bIns="0" anchor="ctr">
              <a:normAutofit/>
            </a:bodyPr>
            <a:lstStyle/>
            <a:p>
              <a:pPr algn="ctr">
                <a:defRPr/>
              </a:pPr>
              <a:endParaRPr lang="zh-CN" altLang="en-US" sz="1200" kern="0" dirty="0">
                <a:solidFill>
                  <a:srgbClr val="FFFFFF"/>
                </a:solidFill>
              </a:endParaRPr>
            </a:p>
          </p:txBody>
        </p:sp>
        <p:sp>
          <p:nvSpPr>
            <p:cNvPr id="45" name="MH_Text_7">
              <a:extLst>
                <a:ext uri="{FF2B5EF4-FFF2-40B4-BE49-F238E27FC236}">
                  <a16:creationId xmlns:a16="http://schemas.microsoft.com/office/drawing/2014/main" id="{160E0E46-F1C6-4C7D-BF53-2B6EBF0C0335}"/>
                </a:ext>
              </a:extLst>
            </p:cNvPr>
            <p:cNvSpPr/>
            <p:nvPr>
              <p:custDataLst>
                <p:tags r:id="rId9"/>
              </p:custDataLst>
            </p:nvPr>
          </p:nvSpPr>
          <p:spPr>
            <a:xfrm>
              <a:off x="8386764" y="3884614"/>
              <a:ext cx="1533525" cy="1531937"/>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0" rIns="288000" bIns="0" anchor="ctr">
              <a:normAutofit/>
            </a:bodyPr>
            <a:lstStyle/>
            <a:p>
              <a:pPr algn="ctr">
                <a:defRPr/>
              </a:pPr>
              <a:endParaRPr lang="zh-CN" altLang="en-US" sz="2400" kern="0" dirty="0">
                <a:solidFill>
                  <a:schemeClr val="tx1"/>
                </a:solidFill>
              </a:endParaRPr>
            </a:p>
          </p:txBody>
        </p:sp>
        <p:sp>
          <p:nvSpPr>
            <p:cNvPr id="54" name="MH_SubTitle_7">
              <a:extLst>
                <a:ext uri="{FF2B5EF4-FFF2-40B4-BE49-F238E27FC236}">
                  <a16:creationId xmlns:a16="http://schemas.microsoft.com/office/drawing/2014/main" id="{413ACA7C-E1FF-44BE-84A7-9EA38CB61D47}"/>
                </a:ext>
              </a:extLst>
            </p:cNvPr>
            <p:cNvSpPr/>
            <p:nvPr/>
          </p:nvSpPr>
          <p:spPr>
            <a:xfrm>
              <a:off x="8520326" y="3836990"/>
              <a:ext cx="255162" cy="255586"/>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solidFill>
              <a:srgbClr val="F0ECD9"/>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200" kern="0" dirty="0">
                <a:solidFill>
                  <a:srgbClr val="FFFFFF"/>
                </a:solidFill>
              </a:endParaRPr>
            </a:p>
          </p:txBody>
        </p:sp>
        <p:sp>
          <p:nvSpPr>
            <p:cNvPr id="37" name="矩形 36">
              <a:extLst>
                <a:ext uri="{FF2B5EF4-FFF2-40B4-BE49-F238E27FC236}">
                  <a16:creationId xmlns:a16="http://schemas.microsoft.com/office/drawing/2014/main" id="{FC8FE44F-4054-4B1E-BDB5-E24812DD6FEE}"/>
                </a:ext>
              </a:extLst>
            </p:cNvPr>
            <p:cNvSpPr/>
            <p:nvPr/>
          </p:nvSpPr>
          <p:spPr>
            <a:xfrm>
              <a:off x="8554861" y="4329763"/>
              <a:ext cx="1197330" cy="71295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a:t>
              </a:r>
              <a:endParaRPr lang="en-US" altLang="zh-CN" b="1" dirty="0">
                <a:solidFill>
                  <a:schemeClr val="tx1">
                    <a:lumMod val="65000"/>
                    <a:lumOff val="35000"/>
                  </a:schemeClr>
                </a:solidFill>
                <a:latin typeface="幼圆" panose="02010509060101010101" pitchFamily="49" charset="-122"/>
                <a:ea typeface="幼圆" panose="02010509060101010101" pitchFamily="49" charset="-122"/>
              </a:endParaRPr>
            </a:p>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文字添加</a:t>
              </a:r>
            </a:p>
          </p:txBody>
        </p:sp>
      </p:grpSp>
      <p:grpSp>
        <p:nvGrpSpPr>
          <p:cNvPr id="6" name="组合 5">
            <a:extLst>
              <a:ext uri="{FF2B5EF4-FFF2-40B4-BE49-F238E27FC236}">
                <a16:creationId xmlns:a16="http://schemas.microsoft.com/office/drawing/2014/main" id="{8AF547E7-6DEB-4590-8451-4CB76F586D28}"/>
              </a:ext>
            </a:extLst>
          </p:cNvPr>
          <p:cNvGrpSpPr/>
          <p:nvPr/>
        </p:nvGrpSpPr>
        <p:grpSpPr>
          <a:xfrm>
            <a:off x="6326189" y="3649664"/>
            <a:ext cx="1592262" cy="1766887"/>
            <a:chOff x="6326189" y="3649664"/>
            <a:chExt cx="1592262" cy="1766887"/>
          </a:xfrm>
        </p:grpSpPr>
        <p:sp>
          <p:nvSpPr>
            <p:cNvPr id="41" name="MH_SubTitle_6">
              <a:extLst>
                <a:ext uri="{FF2B5EF4-FFF2-40B4-BE49-F238E27FC236}">
                  <a16:creationId xmlns:a16="http://schemas.microsoft.com/office/drawing/2014/main" id="{28F085B2-AEE1-4EAC-B1E1-3F16F966A02E}"/>
                </a:ext>
              </a:extLst>
            </p:cNvPr>
            <p:cNvSpPr/>
            <p:nvPr>
              <p:custDataLst>
                <p:tags r:id="rId6"/>
              </p:custDataLst>
            </p:nvPr>
          </p:nvSpPr>
          <p:spPr>
            <a:xfrm>
              <a:off x="6326189" y="3649664"/>
              <a:ext cx="642937" cy="630237"/>
            </a:xfrm>
            <a:prstGeom prst="ellipse">
              <a:avLst/>
            </a:prstGeom>
            <a:solidFill>
              <a:schemeClr val="accent1">
                <a:lumMod val="75000"/>
              </a:schemeClr>
            </a:solidFill>
            <a:ln w="25400" cap="flat" cmpd="sng" algn="ctr">
              <a:noFill/>
              <a:prstDash val="solid"/>
            </a:ln>
            <a:effectLst/>
          </p:spPr>
          <p:txBody>
            <a:bodyPr lIns="0" tIns="0" rIns="0" bIns="0" anchor="ctr">
              <a:normAutofit/>
            </a:bodyPr>
            <a:lstStyle/>
            <a:p>
              <a:pPr algn="ctr">
                <a:defRPr/>
              </a:pPr>
              <a:endParaRPr lang="zh-CN" altLang="en-US" sz="1200" kern="0" dirty="0">
                <a:solidFill>
                  <a:srgbClr val="FFFFFF"/>
                </a:solidFill>
              </a:endParaRPr>
            </a:p>
          </p:txBody>
        </p:sp>
        <p:sp>
          <p:nvSpPr>
            <p:cNvPr id="42" name="MH_Text_6">
              <a:extLst>
                <a:ext uri="{FF2B5EF4-FFF2-40B4-BE49-F238E27FC236}">
                  <a16:creationId xmlns:a16="http://schemas.microsoft.com/office/drawing/2014/main" id="{9EC213A1-B54D-4467-BAA3-015FEFDD4665}"/>
                </a:ext>
              </a:extLst>
            </p:cNvPr>
            <p:cNvSpPr/>
            <p:nvPr>
              <p:custDataLst>
                <p:tags r:id="rId7"/>
              </p:custDataLst>
            </p:nvPr>
          </p:nvSpPr>
          <p:spPr>
            <a:xfrm>
              <a:off x="6386514" y="3884614"/>
              <a:ext cx="1531937" cy="1531937"/>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0" rIns="288000" bIns="0" anchor="ctr">
              <a:normAutofit/>
            </a:bodyPr>
            <a:lstStyle/>
            <a:p>
              <a:pPr algn="ctr">
                <a:defRPr/>
              </a:pPr>
              <a:endParaRPr lang="zh-CN" altLang="en-US" sz="2400" kern="0" dirty="0">
                <a:solidFill>
                  <a:schemeClr val="tx1"/>
                </a:solidFill>
              </a:endParaRPr>
            </a:p>
          </p:txBody>
        </p:sp>
        <p:sp>
          <p:nvSpPr>
            <p:cNvPr id="53" name="MH_SubTitle_6">
              <a:extLst>
                <a:ext uri="{FF2B5EF4-FFF2-40B4-BE49-F238E27FC236}">
                  <a16:creationId xmlns:a16="http://schemas.microsoft.com/office/drawing/2014/main" id="{67416A43-80E3-49ED-9436-7F8C343A2E60}"/>
                </a:ext>
              </a:extLst>
            </p:cNvPr>
            <p:cNvSpPr/>
            <p:nvPr/>
          </p:nvSpPr>
          <p:spPr>
            <a:xfrm>
              <a:off x="6519865" y="3836990"/>
              <a:ext cx="255586" cy="255586"/>
            </a:xfrm>
            <a:custGeom>
              <a:avLst/>
              <a:gdLst>
                <a:gd name="connsiteX0" fmla="*/ 165100 w 331788"/>
                <a:gd name="connsiteY0" fmla="*/ 119063 h 331788"/>
                <a:gd name="connsiteX1" fmla="*/ 119062 w 331788"/>
                <a:gd name="connsiteY1" fmla="*/ 165895 h 331788"/>
                <a:gd name="connsiteX2" fmla="*/ 165100 w 331788"/>
                <a:gd name="connsiteY2" fmla="*/ 212727 h 331788"/>
                <a:gd name="connsiteX3" fmla="*/ 211138 w 331788"/>
                <a:gd name="connsiteY3" fmla="*/ 165895 h 331788"/>
                <a:gd name="connsiteX4" fmla="*/ 165100 w 331788"/>
                <a:gd name="connsiteY4" fmla="*/ 119063 h 331788"/>
                <a:gd name="connsiteX5" fmla="*/ 149045 w 331788"/>
                <a:gd name="connsiteY5" fmla="*/ 0 h 331788"/>
                <a:gd name="connsiteX6" fmla="*/ 182743 w 331788"/>
                <a:gd name="connsiteY6" fmla="*/ 0 h 331788"/>
                <a:gd name="connsiteX7" fmla="*/ 199591 w 331788"/>
                <a:gd name="connsiteY7" fmla="*/ 16848 h 331788"/>
                <a:gd name="connsiteX8" fmla="*/ 199591 w 331788"/>
                <a:gd name="connsiteY8" fmla="*/ 34993 h 331788"/>
                <a:gd name="connsiteX9" fmla="*/ 234585 w 331788"/>
                <a:gd name="connsiteY9" fmla="*/ 49250 h 331788"/>
                <a:gd name="connsiteX10" fmla="*/ 247545 w 331788"/>
                <a:gd name="connsiteY10" fmla="*/ 36289 h 331788"/>
                <a:gd name="connsiteX11" fmla="*/ 259209 w 331788"/>
                <a:gd name="connsiteY11" fmla="*/ 32401 h 331788"/>
                <a:gd name="connsiteX12" fmla="*/ 270874 w 331788"/>
                <a:gd name="connsiteY12" fmla="*/ 36289 h 331788"/>
                <a:gd name="connsiteX13" fmla="*/ 294203 w 331788"/>
                <a:gd name="connsiteY13" fmla="*/ 60914 h 331788"/>
                <a:gd name="connsiteX14" fmla="*/ 294203 w 331788"/>
                <a:gd name="connsiteY14" fmla="*/ 84243 h 331788"/>
                <a:gd name="connsiteX15" fmla="*/ 281242 w 331788"/>
                <a:gd name="connsiteY15" fmla="*/ 97203 h 331788"/>
                <a:gd name="connsiteX16" fmla="*/ 296795 w 331788"/>
                <a:gd name="connsiteY16" fmla="*/ 132197 h 331788"/>
                <a:gd name="connsiteX17" fmla="*/ 314939 w 331788"/>
                <a:gd name="connsiteY17" fmla="*/ 132197 h 331788"/>
                <a:gd name="connsiteX18" fmla="*/ 331788 w 331788"/>
                <a:gd name="connsiteY18" fmla="*/ 149046 h 331788"/>
                <a:gd name="connsiteX19" fmla="*/ 331788 w 331788"/>
                <a:gd name="connsiteY19" fmla="*/ 182743 h 331788"/>
                <a:gd name="connsiteX20" fmla="*/ 314939 w 331788"/>
                <a:gd name="connsiteY20" fmla="*/ 199591 h 331788"/>
                <a:gd name="connsiteX21" fmla="*/ 296795 w 331788"/>
                <a:gd name="connsiteY21" fmla="*/ 199591 h 331788"/>
                <a:gd name="connsiteX22" fmla="*/ 281242 w 331788"/>
                <a:gd name="connsiteY22" fmla="*/ 235881 h 331788"/>
                <a:gd name="connsiteX23" fmla="*/ 294203 w 331788"/>
                <a:gd name="connsiteY23" fmla="*/ 248841 h 331788"/>
                <a:gd name="connsiteX24" fmla="*/ 294203 w 331788"/>
                <a:gd name="connsiteY24" fmla="*/ 272170 h 331788"/>
                <a:gd name="connsiteX25" fmla="*/ 270874 w 331788"/>
                <a:gd name="connsiteY25" fmla="*/ 295499 h 331788"/>
                <a:gd name="connsiteX26" fmla="*/ 247545 w 331788"/>
                <a:gd name="connsiteY26" fmla="*/ 295499 h 331788"/>
                <a:gd name="connsiteX27" fmla="*/ 234585 w 331788"/>
                <a:gd name="connsiteY27" fmla="*/ 282538 h 331788"/>
                <a:gd name="connsiteX28" fmla="*/ 199591 w 331788"/>
                <a:gd name="connsiteY28" fmla="*/ 296795 h 331788"/>
                <a:gd name="connsiteX29" fmla="*/ 199591 w 331788"/>
                <a:gd name="connsiteY29" fmla="*/ 314940 h 331788"/>
                <a:gd name="connsiteX30" fmla="*/ 182743 w 331788"/>
                <a:gd name="connsiteY30" fmla="*/ 331788 h 331788"/>
                <a:gd name="connsiteX31" fmla="*/ 149045 w 331788"/>
                <a:gd name="connsiteY31" fmla="*/ 331788 h 331788"/>
                <a:gd name="connsiteX32" fmla="*/ 137381 w 331788"/>
                <a:gd name="connsiteY32" fmla="*/ 326604 h 331788"/>
                <a:gd name="connsiteX33" fmla="*/ 133493 w 331788"/>
                <a:gd name="connsiteY33" fmla="*/ 314940 h 331788"/>
                <a:gd name="connsiteX34" fmla="*/ 133493 w 331788"/>
                <a:gd name="connsiteY34" fmla="*/ 296795 h 331788"/>
                <a:gd name="connsiteX35" fmla="*/ 95907 w 331788"/>
                <a:gd name="connsiteY35" fmla="*/ 282538 h 331788"/>
                <a:gd name="connsiteX36" fmla="*/ 82947 w 331788"/>
                <a:gd name="connsiteY36" fmla="*/ 295499 h 331788"/>
                <a:gd name="connsiteX37" fmla="*/ 71283 w 331788"/>
                <a:gd name="connsiteY37" fmla="*/ 299387 h 331788"/>
                <a:gd name="connsiteX38" fmla="*/ 59618 w 331788"/>
                <a:gd name="connsiteY38" fmla="*/ 295499 h 331788"/>
                <a:gd name="connsiteX39" fmla="*/ 36289 w 331788"/>
                <a:gd name="connsiteY39" fmla="*/ 270874 h 331788"/>
                <a:gd name="connsiteX40" fmla="*/ 31105 w 331788"/>
                <a:gd name="connsiteY40" fmla="*/ 260506 h 331788"/>
                <a:gd name="connsiteX41" fmla="*/ 36289 w 331788"/>
                <a:gd name="connsiteY41" fmla="*/ 248841 h 331788"/>
                <a:gd name="connsiteX42" fmla="*/ 49250 w 331788"/>
                <a:gd name="connsiteY42" fmla="*/ 235881 h 331788"/>
                <a:gd name="connsiteX43" fmla="*/ 33697 w 331788"/>
                <a:gd name="connsiteY43" fmla="*/ 199591 h 331788"/>
                <a:gd name="connsiteX44" fmla="*/ 16849 w 331788"/>
                <a:gd name="connsiteY44" fmla="*/ 199591 h 331788"/>
                <a:gd name="connsiteX45" fmla="*/ 0 w 331788"/>
                <a:gd name="connsiteY45" fmla="*/ 182743 h 331788"/>
                <a:gd name="connsiteX46" fmla="*/ 0 w 331788"/>
                <a:gd name="connsiteY46" fmla="*/ 149046 h 331788"/>
                <a:gd name="connsiteX47" fmla="*/ 16849 w 331788"/>
                <a:gd name="connsiteY47" fmla="*/ 132197 h 331788"/>
                <a:gd name="connsiteX48" fmla="*/ 34993 w 331788"/>
                <a:gd name="connsiteY48" fmla="*/ 132197 h 331788"/>
                <a:gd name="connsiteX49" fmla="*/ 49250 w 331788"/>
                <a:gd name="connsiteY49" fmla="*/ 97203 h 331788"/>
                <a:gd name="connsiteX50" fmla="*/ 36289 w 331788"/>
                <a:gd name="connsiteY50" fmla="*/ 84243 h 331788"/>
                <a:gd name="connsiteX51" fmla="*/ 36289 w 331788"/>
                <a:gd name="connsiteY51" fmla="*/ 60914 h 331788"/>
                <a:gd name="connsiteX52" fmla="*/ 59618 w 331788"/>
                <a:gd name="connsiteY52" fmla="*/ 36289 h 331788"/>
                <a:gd name="connsiteX53" fmla="*/ 71283 w 331788"/>
                <a:gd name="connsiteY53" fmla="*/ 32401 h 331788"/>
                <a:gd name="connsiteX54" fmla="*/ 82947 w 331788"/>
                <a:gd name="connsiteY54" fmla="*/ 36289 h 331788"/>
                <a:gd name="connsiteX55" fmla="*/ 95907 w 331788"/>
                <a:gd name="connsiteY55" fmla="*/ 49250 h 331788"/>
                <a:gd name="connsiteX56" fmla="*/ 133493 w 331788"/>
                <a:gd name="connsiteY56" fmla="*/ 34993 h 331788"/>
                <a:gd name="connsiteX57" fmla="*/ 132197 w 331788"/>
                <a:gd name="connsiteY57" fmla="*/ 16848 h 331788"/>
                <a:gd name="connsiteX58" fmla="*/ 137381 w 331788"/>
                <a:gd name="connsiteY58" fmla="*/ 5184 h 331788"/>
                <a:gd name="connsiteX59" fmla="*/ 149045 w 331788"/>
                <a:gd name="connsiteY5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31788" h="331788">
                  <a:moveTo>
                    <a:pt x="165100" y="119063"/>
                  </a:moveTo>
                  <a:cubicBezTo>
                    <a:pt x="139674" y="119063"/>
                    <a:pt x="119062" y="140030"/>
                    <a:pt x="119062" y="165895"/>
                  </a:cubicBezTo>
                  <a:cubicBezTo>
                    <a:pt x="119062" y="191760"/>
                    <a:pt x="139674" y="212727"/>
                    <a:pt x="165100" y="212727"/>
                  </a:cubicBezTo>
                  <a:cubicBezTo>
                    <a:pt x="190526" y="212727"/>
                    <a:pt x="211138" y="191760"/>
                    <a:pt x="211138" y="165895"/>
                  </a:cubicBezTo>
                  <a:cubicBezTo>
                    <a:pt x="211138" y="140030"/>
                    <a:pt x="190526" y="119063"/>
                    <a:pt x="165100" y="119063"/>
                  </a:cubicBezTo>
                  <a:close/>
                  <a:moveTo>
                    <a:pt x="149045" y="0"/>
                  </a:moveTo>
                  <a:cubicBezTo>
                    <a:pt x="149045" y="0"/>
                    <a:pt x="149045" y="0"/>
                    <a:pt x="182743" y="0"/>
                  </a:cubicBezTo>
                  <a:cubicBezTo>
                    <a:pt x="191815" y="0"/>
                    <a:pt x="199591" y="7776"/>
                    <a:pt x="199591" y="16848"/>
                  </a:cubicBezTo>
                  <a:cubicBezTo>
                    <a:pt x="199591" y="25921"/>
                    <a:pt x="199591" y="34993"/>
                    <a:pt x="199591" y="34993"/>
                  </a:cubicBezTo>
                  <a:cubicBezTo>
                    <a:pt x="212552" y="37585"/>
                    <a:pt x="224216" y="42769"/>
                    <a:pt x="234585" y="49250"/>
                  </a:cubicBezTo>
                  <a:cubicBezTo>
                    <a:pt x="234585" y="49250"/>
                    <a:pt x="234585" y="49250"/>
                    <a:pt x="247545" y="36289"/>
                  </a:cubicBezTo>
                  <a:cubicBezTo>
                    <a:pt x="251433" y="33697"/>
                    <a:pt x="255321" y="32401"/>
                    <a:pt x="259209" y="32401"/>
                  </a:cubicBezTo>
                  <a:cubicBezTo>
                    <a:pt x="264394" y="32401"/>
                    <a:pt x="268282" y="33697"/>
                    <a:pt x="270874" y="36289"/>
                  </a:cubicBezTo>
                  <a:cubicBezTo>
                    <a:pt x="270874" y="36289"/>
                    <a:pt x="270874" y="36289"/>
                    <a:pt x="294203" y="60914"/>
                  </a:cubicBezTo>
                  <a:cubicBezTo>
                    <a:pt x="300683" y="67394"/>
                    <a:pt x="300683" y="77763"/>
                    <a:pt x="294203" y="84243"/>
                  </a:cubicBezTo>
                  <a:cubicBezTo>
                    <a:pt x="294203" y="84243"/>
                    <a:pt x="294203" y="84243"/>
                    <a:pt x="281242" y="97203"/>
                  </a:cubicBezTo>
                  <a:cubicBezTo>
                    <a:pt x="289018" y="107572"/>
                    <a:pt x="292907" y="119236"/>
                    <a:pt x="296795" y="132197"/>
                  </a:cubicBezTo>
                  <a:cubicBezTo>
                    <a:pt x="296795" y="132197"/>
                    <a:pt x="296795" y="132197"/>
                    <a:pt x="314939" y="132197"/>
                  </a:cubicBezTo>
                  <a:cubicBezTo>
                    <a:pt x="324012" y="132197"/>
                    <a:pt x="331788" y="139973"/>
                    <a:pt x="331788" y="149046"/>
                  </a:cubicBezTo>
                  <a:cubicBezTo>
                    <a:pt x="331788" y="149046"/>
                    <a:pt x="331788" y="149046"/>
                    <a:pt x="331788" y="182743"/>
                  </a:cubicBezTo>
                  <a:cubicBezTo>
                    <a:pt x="331788" y="191815"/>
                    <a:pt x="324012" y="199591"/>
                    <a:pt x="314939" y="199591"/>
                  </a:cubicBezTo>
                  <a:cubicBezTo>
                    <a:pt x="314939" y="199591"/>
                    <a:pt x="314939" y="199591"/>
                    <a:pt x="296795" y="199591"/>
                  </a:cubicBezTo>
                  <a:cubicBezTo>
                    <a:pt x="294203" y="212552"/>
                    <a:pt x="289018" y="224216"/>
                    <a:pt x="281242" y="235881"/>
                  </a:cubicBezTo>
                  <a:cubicBezTo>
                    <a:pt x="281242" y="235881"/>
                    <a:pt x="281242" y="235881"/>
                    <a:pt x="294203" y="248841"/>
                  </a:cubicBezTo>
                  <a:cubicBezTo>
                    <a:pt x="300683" y="255321"/>
                    <a:pt x="300683" y="265690"/>
                    <a:pt x="294203" y="272170"/>
                  </a:cubicBezTo>
                  <a:cubicBezTo>
                    <a:pt x="294203" y="272170"/>
                    <a:pt x="294203" y="272170"/>
                    <a:pt x="270874" y="295499"/>
                  </a:cubicBezTo>
                  <a:cubicBezTo>
                    <a:pt x="264394" y="301979"/>
                    <a:pt x="254025" y="301979"/>
                    <a:pt x="247545" y="295499"/>
                  </a:cubicBezTo>
                  <a:cubicBezTo>
                    <a:pt x="247545" y="295499"/>
                    <a:pt x="247545" y="295499"/>
                    <a:pt x="234585" y="282538"/>
                  </a:cubicBezTo>
                  <a:cubicBezTo>
                    <a:pt x="224216" y="289019"/>
                    <a:pt x="212552" y="294203"/>
                    <a:pt x="199591" y="296795"/>
                  </a:cubicBezTo>
                  <a:cubicBezTo>
                    <a:pt x="199591" y="296795"/>
                    <a:pt x="199591" y="305867"/>
                    <a:pt x="199591" y="314940"/>
                  </a:cubicBezTo>
                  <a:cubicBezTo>
                    <a:pt x="199591" y="324012"/>
                    <a:pt x="191815" y="331788"/>
                    <a:pt x="182743" y="331788"/>
                  </a:cubicBezTo>
                  <a:cubicBezTo>
                    <a:pt x="182743" y="331788"/>
                    <a:pt x="182743" y="331788"/>
                    <a:pt x="149045" y="331788"/>
                  </a:cubicBezTo>
                  <a:cubicBezTo>
                    <a:pt x="145157" y="331788"/>
                    <a:pt x="141269" y="330492"/>
                    <a:pt x="137381" y="326604"/>
                  </a:cubicBezTo>
                  <a:cubicBezTo>
                    <a:pt x="134789" y="324012"/>
                    <a:pt x="132197" y="320124"/>
                    <a:pt x="133493" y="314940"/>
                  </a:cubicBezTo>
                  <a:cubicBezTo>
                    <a:pt x="133493" y="314940"/>
                    <a:pt x="133493" y="314940"/>
                    <a:pt x="133493" y="296795"/>
                  </a:cubicBezTo>
                  <a:cubicBezTo>
                    <a:pt x="120532" y="294203"/>
                    <a:pt x="107572" y="289019"/>
                    <a:pt x="95907" y="282538"/>
                  </a:cubicBezTo>
                  <a:cubicBezTo>
                    <a:pt x="95907" y="282538"/>
                    <a:pt x="95907" y="282538"/>
                    <a:pt x="82947" y="295499"/>
                  </a:cubicBezTo>
                  <a:cubicBezTo>
                    <a:pt x="80355" y="298091"/>
                    <a:pt x="76467" y="299387"/>
                    <a:pt x="71283" y="299387"/>
                  </a:cubicBezTo>
                  <a:cubicBezTo>
                    <a:pt x="67394" y="299387"/>
                    <a:pt x="63506" y="298091"/>
                    <a:pt x="59618" y="295499"/>
                  </a:cubicBezTo>
                  <a:cubicBezTo>
                    <a:pt x="59618" y="295499"/>
                    <a:pt x="59618" y="295499"/>
                    <a:pt x="36289" y="270874"/>
                  </a:cubicBezTo>
                  <a:cubicBezTo>
                    <a:pt x="33697" y="268282"/>
                    <a:pt x="31105" y="264394"/>
                    <a:pt x="31105" y="260506"/>
                  </a:cubicBezTo>
                  <a:cubicBezTo>
                    <a:pt x="31105" y="255321"/>
                    <a:pt x="33697" y="251433"/>
                    <a:pt x="36289" y="248841"/>
                  </a:cubicBezTo>
                  <a:cubicBezTo>
                    <a:pt x="36289" y="248841"/>
                    <a:pt x="36289" y="248841"/>
                    <a:pt x="49250" y="235881"/>
                  </a:cubicBezTo>
                  <a:cubicBezTo>
                    <a:pt x="42770" y="224216"/>
                    <a:pt x="37585" y="212552"/>
                    <a:pt x="33697" y="199591"/>
                  </a:cubicBezTo>
                  <a:cubicBezTo>
                    <a:pt x="33697" y="199591"/>
                    <a:pt x="33697" y="199591"/>
                    <a:pt x="16849" y="199591"/>
                  </a:cubicBezTo>
                  <a:cubicBezTo>
                    <a:pt x="7776" y="199591"/>
                    <a:pt x="0" y="191815"/>
                    <a:pt x="0" y="182743"/>
                  </a:cubicBezTo>
                  <a:cubicBezTo>
                    <a:pt x="0" y="182743"/>
                    <a:pt x="0" y="182743"/>
                    <a:pt x="0" y="149046"/>
                  </a:cubicBezTo>
                  <a:cubicBezTo>
                    <a:pt x="0" y="139973"/>
                    <a:pt x="7776" y="132197"/>
                    <a:pt x="16849" y="132197"/>
                  </a:cubicBezTo>
                  <a:cubicBezTo>
                    <a:pt x="16849" y="132197"/>
                    <a:pt x="16849" y="132197"/>
                    <a:pt x="34993" y="132197"/>
                  </a:cubicBezTo>
                  <a:cubicBezTo>
                    <a:pt x="37585" y="119236"/>
                    <a:pt x="42770" y="107572"/>
                    <a:pt x="49250" y="97203"/>
                  </a:cubicBezTo>
                  <a:cubicBezTo>
                    <a:pt x="49250" y="97203"/>
                    <a:pt x="49250" y="97203"/>
                    <a:pt x="36289" y="84243"/>
                  </a:cubicBezTo>
                  <a:cubicBezTo>
                    <a:pt x="29809" y="77763"/>
                    <a:pt x="29809" y="67394"/>
                    <a:pt x="36289" y="60914"/>
                  </a:cubicBezTo>
                  <a:cubicBezTo>
                    <a:pt x="36289" y="60914"/>
                    <a:pt x="36289" y="60914"/>
                    <a:pt x="59618" y="36289"/>
                  </a:cubicBezTo>
                  <a:cubicBezTo>
                    <a:pt x="63506" y="33697"/>
                    <a:pt x="67394" y="32401"/>
                    <a:pt x="71283" y="32401"/>
                  </a:cubicBezTo>
                  <a:cubicBezTo>
                    <a:pt x="76467" y="32401"/>
                    <a:pt x="80355" y="33697"/>
                    <a:pt x="82947" y="36289"/>
                  </a:cubicBezTo>
                  <a:cubicBezTo>
                    <a:pt x="82947" y="36289"/>
                    <a:pt x="82947" y="36289"/>
                    <a:pt x="95907" y="49250"/>
                  </a:cubicBezTo>
                  <a:cubicBezTo>
                    <a:pt x="107572" y="42769"/>
                    <a:pt x="120532" y="37585"/>
                    <a:pt x="133493" y="34993"/>
                  </a:cubicBezTo>
                  <a:cubicBezTo>
                    <a:pt x="133493" y="34993"/>
                    <a:pt x="133493" y="34993"/>
                    <a:pt x="132197" y="16848"/>
                  </a:cubicBezTo>
                  <a:cubicBezTo>
                    <a:pt x="132197" y="11664"/>
                    <a:pt x="134789" y="7776"/>
                    <a:pt x="137381" y="5184"/>
                  </a:cubicBezTo>
                  <a:cubicBezTo>
                    <a:pt x="141269" y="1296"/>
                    <a:pt x="145157" y="0"/>
                    <a:pt x="149045" y="0"/>
                  </a:cubicBezTo>
                  <a:close/>
                </a:path>
              </a:pathLst>
            </a:custGeom>
            <a:solidFill>
              <a:srgbClr val="F0ECD9"/>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200" kern="0" dirty="0">
                <a:solidFill>
                  <a:srgbClr val="FFFFFF"/>
                </a:solidFill>
              </a:endParaRPr>
            </a:p>
          </p:txBody>
        </p:sp>
        <p:sp>
          <p:nvSpPr>
            <p:cNvPr id="40" name="矩形 39">
              <a:extLst>
                <a:ext uri="{FF2B5EF4-FFF2-40B4-BE49-F238E27FC236}">
                  <a16:creationId xmlns:a16="http://schemas.microsoft.com/office/drawing/2014/main" id="{F4C4C021-858C-4F3B-AA26-EEA8E9466C6B}"/>
                </a:ext>
              </a:extLst>
            </p:cNvPr>
            <p:cNvSpPr/>
            <p:nvPr/>
          </p:nvSpPr>
          <p:spPr>
            <a:xfrm>
              <a:off x="6553817" y="4329763"/>
              <a:ext cx="1197330" cy="71295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a:t>
              </a:r>
              <a:endParaRPr lang="en-US" altLang="zh-CN" b="1" dirty="0">
                <a:solidFill>
                  <a:schemeClr val="tx1">
                    <a:lumMod val="65000"/>
                    <a:lumOff val="35000"/>
                  </a:schemeClr>
                </a:solidFill>
                <a:latin typeface="幼圆" panose="02010509060101010101" pitchFamily="49" charset="-122"/>
                <a:ea typeface="幼圆" panose="02010509060101010101" pitchFamily="49" charset="-122"/>
              </a:endParaRPr>
            </a:p>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文字添加</a:t>
              </a:r>
            </a:p>
          </p:txBody>
        </p:sp>
      </p:grpSp>
      <p:grpSp>
        <p:nvGrpSpPr>
          <p:cNvPr id="7" name="组合 6">
            <a:extLst>
              <a:ext uri="{FF2B5EF4-FFF2-40B4-BE49-F238E27FC236}">
                <a16:creationId xmlns:a16="http://schemas.microsoft.com/office/drawing/2014/main" id="{B91574AF-C606-42F2-8C59-D2ED158F7051}"/>
              </a:ext>
            </a:extLst>
          </p:cNvPr>
          <p:cNvGrpSpPr/>
          <p:nvPr/>
        </p:nvGrpSpPr>
        <p:grpSpPr>
          <a:xfrm>
            <a:off x="4325939" y="3649664"/>
            <a:ext cx="1592262" cy="1766887"/>
            <a:chOff x="4325939" y="3649664"/>
            <a:chExt cx="1592262" cy="1766887"/>
          </a:xfrm>
        </p:grpSpPr>
        <p:sp>
          <p:nvSpPr>
            <p:cNvPr id="38" name="MH_SubTitle_5">
              <a:extLst>
                <a:ext uri="{FF2B5EF4-FFF2-40B4-BE49-F238E27FC236}">
                  <a16:creationId xmlns:a16="http://schemas.microsoft.com/office/drawing/2014/main" id="{DBC7CA36-9427-4F76-A45E-5D04E3314A12}"/>
                </a:ext>
              </a:extLst>
            </p:cNvPr>
            <p:cNvSpPr/>
            <p:nvPr>
              <p:custDataLst>
                <p:tags r:id="rId4"/>
              </p:custDataLst>
            </p:nvPr>
          </p:nvSpPr>
          <p:spPr>
            <a:xfrm>
              <a:off x="4325939" y="3649664"/>
              <a:ext cx="642937" cy="630237"/>
            </a:xfrm>
            <a:prstGeom prst="ellipse">
              <a:avLst/>
            </a:prstGeom>
            <a:solidFill>
              <a:schemeClr val="accent1">
                <a:lumMod val="75000"/>
              </a:schemeClr>
            </a:solidFill>
            <a:ln w="25400" cap="flat" cmpd="sng" algn="ctr">
              <a:noFill/>
              <a:prstDash val="solid"/>
            </a:ln>
            <a:effectLst/>
          </p:spPr>
          <p:txBody>
            <a:bodyPr lIns="0" tIns="0" rIns="0" bIns="0" anchor="ctr">
              <a:normAutofit/>
            </a:bodyPr>
            <a:lstStyle/>
            <a:p>
              <a:pPr algn="ctr">
                <a:defRPr/>
              </a:pPr>
              <a:endParaRPr lang="zh-CN" altLang="en-US" sz="1200" kern="0" dirty="0">
                <a:solidFill>
                  <a:srgbClr val="FFFFFF"/>
                </a:solidFill>
              </a:endParaRPr>
            </a:p>
          </p:txBody>
        </p:sp>
        <p:sp>
          <p:nvSpPr>
            <p:cNvPr id="39" name="MH_Text_5">
              <a:extLst>
                <a:ext uri="{FF2B5EF4-FFF2-40B4-BE49-F238E27FC236}">
                  <a16:creationId xmlns:a16="http://schemas.microsoft.com/office/drawing/2014/main" id="{10645BA9-42C7-460F-8716-3DCD6A056AC1}"/>
                </a:ext>
              </a:extLst>
            </p:cNvPr>
            <p:cNvSpPr/>
            <p:nvPr>
              <p:custDataLst>
                <p:tags r:id="rId5"/>
              </p:custDataLst>
            </p:nvPr>
          </p:nvSpPr>
          <p:spPr>
            <a:xfrm>
              <a:off x="4384676" y="3884614"/>
              <a:ext cx="1533525" cy="1531937"/>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0" rIns="288000" bIns="0" anchor="ctr">
              <a:normAutofit/>
            </a:bodyPr>
            <a:lstStyle/>
            <a:p>
              <a:pPr algn="ctr">
                <a:defRPr/>
              </a:pPr>
              <a:endParaRPr lang="zh-CN" altLang="en-US" sz="2400" kern="0" dirty="0">
                <a:solidFill>
                  <a:schemeClr val="tx1"/>
                </a:solidFill>
              </a:endParaRPr>
            </a:p>
          </p:txBody>
        </p:sp>
        <p:sp>
          <p:nvSpPr>
            <p:cNvPr id="51" name="MH_SubTitle_5">
              <a:extLst>
                <a:ext uri="{FF2B5EF4-FFF2-40B4-BE49-F238E27FC236}">
                  <a16:creationId xmlns:a16="http://schemas.microsoft.com/office/drawing/2014/main" id="{01892BAB-F533-4131-9715-8E805FC1CD1B}"/>
                </a:ext>
              </a:extLst>
            </p:cNvPr>
            <p:cNvSpPr/>
            <p:nvPr/>
          </p:nvSpPr>
          <p:spPr>
            <a:xfrm>
              <a:off x="4519615" y="3837605"/>
              <a:ext cx="255586" cy="254356"/>
            </a:xfrm>
            <a:custGeom>
              <a:avLst/>
              <a:gdLst>
                <a:gd name="connsiteX0" fmla="*/ 21907 w 330201"/>
                <a:gd name="connsiteY0" fmla="*/ 269875 h 328613"/>
                <a:gd name="connsiteX1" fmla="*/ 87630 w 330201"/>
                <a:gd name="connsiteY1" fmla="*/ 269875 h 328613"/>
                <a:gd name="connsiteX2" fmla="*/ 96651 w 330201"/>
                <a:gd name="connsiteY2" fmla="*/ 272486 h 328613"/>
                <a:gd name="connsiteX3" fmla="*/ 109538 w 330201"/>
                <a:gd name="connsiteY3" fmla="*/ 286844 h 328613"/>
                <a:gd name="connsiteX4" fmla="*/ 131445 w 330201"/>
                <a:gd name="connsiteY4" fmla="*/ 269875 h 328613"/>
                <a:gd name="connsiteX5" fmla="*/ 197168 w 330201"/>
                <a:gd name="connsiteY5" fmla="*/ 269875 h 328613"/>
                <a:gd name="connsiteX6" fmla="*/ 206188 w 330201"/>
                <a:gd name="connsiteY6" fmla="*/ 272486 h 328613"/>
                <a:gd name="connsiteX7" fmla="*/ 219075 w 330201"/>
                <a:gd name="connsiteY7" fmla="*/ 286844 h 328613"/>
                <a:gd name="connsiteX8" fmla="*/ 240983 w 330201"/>
                <a:gd name="connsiteY8" fmla="*/ 269875 h 328613"/>
                <a:gd name="connsiteX9" fmla="*/ 306706 w 330201"/>
                <a:gd name="connsiteY9" fmla="*/ 269875 h 328613"/>
                <a:gd name="connsiteX10" fmla="*/ 328613 w 330201"/>
                <a:gd name="connsiteY10" fmla="*/ 293370 h 328613"/>
                <a:gd name="connsiteX11" fmla="*/ 328613 w 330201"/>
                <a:gd name="connsiteY11" fmla="*/ 328613 h 328613"/>
                <a:gd name="connsiteX12" fmla="*/ 0 w 330201"/>
                <a:gd name="connsiteY12" fmla="*/ 328613 h 328613"/>
                <a:gd name="connsiteX13" fmla="*/ 0 w 330201"/>
                <a:gd name="connsiteY13" fmla="*/ 293370 h 328613"/>
                <a:gd name="connsiteX14" fmla="*/ 21907 w 330201"/>
                <a:gd name="connsiteY14" fmla="*/ 269875 h 328613"/>
                <a:gd name="connsiteX15" fmla="*/ 209550 w 330201"/>
                <a:gd name="connsiteY15" fmla="*/ 204788 h 328613"/>
                <a:gd name="connsiteX16" fmla="*/ 230188 w 330201"/>
                <a:gd name="connsiteY16" fmla="*/ 204788 h 328613"/>
                <a:gd name="connsiteX17" fmla="*/ 225028 w 330201"/>
                <a:gd name="connsiteY17" fmla="*/ 225706 h 328613"/>
                <a:gd name="connsiteX18" fmla="*/ 225028 w 330201"/>
                <a:gd name="connsiteY18" fmla="*/ 227013 h 328613"/>
                <a:gd name="connsiteX19" fmla="*/ 213420 w 330201"/>
                <a:gd name="connsiteY19" fmla="*/ 227013 h 328613"/>
                <a:gd name="connsiteX20" fmla="*/ 213420 w 330201"/>
                <a:gd name="connsiteY20" fmla="*/ 225706 h 328613"/>
                <a:gd name="connsiteX21" fmla="*/ 209550 w 330201"/>
                <a:gd name="connsiteY21" fmla="*/ 204788 h 328613"/>
                <a:gd name="connsiteX22" fmla="*/ 98425 w 330201"/>
                <a:gd name="connsiteY22" fmla="*/ 204788 h 328613"/>
                <a:gd name="connsiteX23" fmla="*/ 119063 w 330201"/>
                <a:gd name="connsiteY23" fmla="*/ 204788 h 328613"/>
                <a:gd name="connsiteX24" fmla="*/ 115193 w 330201"/>
                <a:gd name="connsiteY24" fmla="*/ 225706 h 328613"/>
                <a:gd name="connsiteX25" fmla="*/ 115193 w 330201"/>
                <a:gd name="connsiteY25" fmla="*/ 227013 h 328613"/>
                <a:gd name="connsiteX26" fmla="*/ 103584 w 330201"/>
                <a:gd name="connsiteY26" fmla="*/ 227013 h 328613"/>
                <a:gd name="connsiteX27" fmla="*/ 103584 w 330201"/>
                <a:gd name="connsiteY27" fmla="*/ 225706 h 328613"/>
                <a:gd name="connsiteX28" fmla="*/ 98425 w 330201"/>
                <a:gd name="connsiteY28" fmla="*/ 204788 h 328613"/>
                <a:gd name="connsiteX29" fmla="*/ 274638 w 330201"/>
                <a:gd name="connsiteY29" fmla="*/ 193675 h 328613"/>
                <a:gd name="connsiteX30" fmla="*/ 306388 w 330201"/>
                <a:gd name="connsiteY30" fmla="*/ 225425 h 328613"/>
                <a:gd name="connsiteX31" fmla="*/ 274638 w 330201"/>
                <a:gd name="connsiteY31" fmla="*/ 257175 h 328613"/>
                <a:gd name="connsiteX32" fmla="*/ 242888 w 330201"/>
                <a:gd name="connsiteY32" fmla="*/ 225425 h 328613"/>
                <a:gd name="connsiteX33" fmla="*/ 274638 w 330201"/>
                <a:gd name="connsiteY33" fmla="*/ 193675 h 328613"/>
                <a:gd name="connsiteX34" fmla="*/ 164307 w 330201"/>
                <a:gd name="connsiteY34" fmla="*/ 193675 h 328613"/>
                <a:gd name="connsiteX35" fmla="*/ 195264 w 330201"/>
                <a:gd name="connsiteY35" fmla="*/ 225425 h 328613"/>
                <a:gd name="connsiteX36" fmla="*/ 164307 w 330201"/>
                <a:gd name="connsiteY36" fmla="*/ 257175 h 328613"/>
                <a:gd name="connsiteX37" fmla="*/ 133350 w 330201"/>
                <a:gd name="connsiteY37" fmla="*/ 225425 h 328613"/>
                <a:gd name="connsiteX38" fmla="*/ 164307 w 330201"/>
                <a:gd name="connsiteY38" fmla="*/ 193675 h 328613"/>
                <a:gd name="connsiteX39" fmla="*/ 53975 w 330201"/>
                <a:gd name="connsiteY39" fmla="*/ 193675 h 328613"/>
                <a:gd name="connsiteX40" fmla="*/ 85725 w 330201"/>
                <a:gd name="connsiteY40" fmla="*/ 225425 h 328613"/>
                <a:gd name="connsiteX41" fmla="*/ 53975 w 330201"/>
                <a:gd name="connsiteY41" fmla="*/ 257175 h 328613"/>
                <a:gd name="connsiteX42" fmla="*/ 22225 w 330201"/>
                <a:gd name="connsiteY42" fmla="*/ 225425 h 328613"/>
                <a:gd name="connsiteX43" fmla="*/ 53975 w 330201"/>
                <a:gd name="connsiteY43" fmla="*/ 193675 h 328613"/>
                <a:gd name="connsiteX44" fmla="*/ 155575 w 330201"/>
                <a:gd name="connsiteY44" fmla="*/ 80963 h 328613"/>
                <a:gd name="connsiteX45" fmla="*/ 168275 w 330201"/>
                <a:gd name="connsiteY45" fmla="*/ 80963 h 328613"/>
                <a:gd name="connsiteX46" fmla="*/ 168275 w 330201"/>
                <a:gd name="connsiteY46" fmla="*/ 107950 h 328613"/>
                <a:gd name="connsiteX47" fmla="*/ 195263 w 330201"/>
                <a:gd name="connsiteY47" fmla="*/ 107950 h 328613"/>
                <a:gd name="connsiteX48" fmla="*/ 195263 w 330201"/>
                <a:gd name="connsiteY48" fmla="*/ 119063 h 328613"/>
                <a:gd name="connsiteX49" fmla="*/ 168275 w 330201"/>
                <a:gd name="connsiteY49" fmla="*/ 119063 h 328613"/>
                <a:gd name="connsiteX50" fmla="*/ 168275 w 330201"/>
                <a:gd name="connsiteY50" fmla="*/ 147638 h 328613"/>
                <a:gd name="connsiteX51" fmla="*/ 155575 w 330201"/>
                <a:gd name="connsiteY51" fmla="*/ 147638 h 328613"/>
                <a:gd name="connsiteX52" fmla="*/ 155575 w 330201"/>
                <a:gd name="connsiteY52" fmla="*/ 119063 h 328613"/>
                <a:gd name="connsiteX53" fmla="*/ 130175 w 330201"/>
                <a:gd name="connsiteY53" fmla="*/ 119063 h 328613"/>
                <a:gd name="connsiteX54" fmla="*/ 130175 w 330201"/>
                <a:gd name="connsiteY54" fmla="*/ 107950 h 328613"/>
                <a:gd name="connsiteX55" fmla="*/ 155575 w 330201"/>
                <a:gd name="connsiteY55" fmla="*/ 107950 h 328613"/>
                <a:gd name="connsiteX56" fmla="*/ 104775 w 330201"/>
                <a:gd name="connsiteY56" fmla="*/ 66675 h 328613"/>
                <a:gd name="connsiteX57" fmla="*/ 119063 w 330201"/>
                <a:gd name="connsiteY57" fmla="*/ 66675 h 328613"/>
                <a:gd name="connsiteX58" fmla="*/ 119063 w 330201"/>
                <a:gd name="connsiteY58" fmla="*/ 147638 h 328613"/>
                <a:gd name="connsiteX59" fmla="*/ 101600 w 330201"/>
                <a:gd name="connsiteY59" fmla="*/ 147638 h 328613"/>
                <a:gd name="connsiteX60" fmla="*/ 101600 w 330201"/>
                <a:gd name="connsiteY60" fmla="*/ 84137 h 328613"/>
                <a:gd name="connsiteX61" fmla="*/ 100013 w 330201"/>
                <a:gd name="connsiteY61" fmla="*/ 84137 h 328613"/>
                <a:gd name="connsiteX62" fmla="*/ 84137 w 330201"/>
                <a:gd name="connsiteY62" fmla="*/ 90487 h 328613"/>
                <a:gd name="connsiteX63" fmla="*/ 84137 w 330201"/>
                <a:gd name="connsiteY63" fmla="*/ 80962 h 328613"/>
                <a:gd name="connsiteX64" fmla="*/ 82550 w 330201"/>
                <a:gd name="connsiteY64" fmla="*/ 76200 h 328613"/>
                <a:gd name="connsiteX65" fmla="*/ 222539 w 330201"/>
                <a:gd name="connsiteY65" fmla="*/ 63500 h 328613"/>
                <a:gd name="connsiteX66" fmla="*/ 251114 w 330201"/>
                <a:gd name="connsiteY66" fmla="*/ 89793 h 328613"/>
                <a:gd name="connsiteX67" fmla="*/ 229033 w 330201"/>
                <a:gd name="connsiteY67" fmla="*/ 125289 h 328613"/>
                <a:gd name="connsiteX68" fmla="*/ 221240 w 330201"/>
                <a:gd name="connsiteY68" fmla="*/ 131862 h 328613"/>
                <a:gd name="connsiteX69" fmla="*/ 252413 w 330201"/>
                <a:gd name="connsiteY69" fmla="*/ 131862 h 328613"/>
                <a:gd name="connsiteX70" fmla="*/ 252413 w 330201"/>
                <a:gd name="connsiteY70" fmla="*/ 147638 h 328613"/>
                <a:gd name="connsiteX71" fmla="*/ 195263 w 330201"/>
                <a:gd name="connsiteY71" fmla="*/ 147638 h 328613"/>
                <a:gd name="connsiteX72" fmla="*/ 195263 w 330201"/>
                <a:gd name="connsiteY72" fmla="*/ 135806 h 328613"/>
                <a:gd name="connsiteX73" fmla="*/ 205654 w 330201"/>
                <a:gd name="connsiteY73" fmla="*/ 126603 h 328613"/>
                <a:gd name="connsiteX74" fmla="*/ 231631 w 330201"/>
                <a:gd name="connsiteY74" fmla="*/ 91108 h 328613"/>
                <a:gd name="connsiteX75" fmla="*/ 218642 w 330201"/>
                <a:gd name="connsiteY75" fmla="*/ 79276 h 328613"/>
                <a:gd name="connsiteX76" fmla="*/ 201757 w 330201"/>
                <a:gd name="connsiteY76" fmla="*/ 85849 h 328613"/>
                <a:gd name="connsiteX77" fmla="*/ 200458 w 330201"/>
                <a:gd name="connsiteY77" fmla="*/ 85849 h 328613"/>
                <a:gd name="connsiteX78" fmla="*/ 195263 w 330201"/>
                <a:gd name="connsiteY78" fmla="*/ 72702 h 328613"/>
                <a:gd name="connsiteX79" fmla="*/ 222539 w 330201"/>
                <a:gd name="connsiteY79" fmla="*/ 63500 h 328613"/>
                <a:gd name="connsiteX80" fmla="*/ 22740 w 330201"/>
                <a:gd name="connsiteY80" fmla="*/ 0 h 328613"/>
                <a:gd name="connsiteX81" fmla="*/ 318574 w 330201"/>
                <a:gd name="connsiteY81" fmla="*/ 0 h 328613"/>
                <a:gd name="connsiteX82" fmla="*/ 330201 w 330201"/>
                <a:gd name="connsiteY82" fmla="*/ 11608 h 328613"/>
                <a:gd name="connsiteX83" fmla="*/ 330201 w 330201"/>
                <a:gd name="connsiteY83" fmla="*/ 215405 h 328613"/>
                <a:gd name="connsiteX84" fmla="*/ 322450 w 330201"/>
                <a:gd name="connsiteY84" fmla="*/ 227013 h 328613"/>
                <a:gd name="connsiteX85" fmla="*/ 322450 w 330201"/>
                <a:gd name="connsiteY85" fmla="*/ 225723 h 328613"/>
                <a:gd name="connsiteX86" fmla="*/ 306948 w 330201"/>
                <a:gd name="connsiteY86" fmla="*/ 188317 h 328613"/>
                <a:gd name="connsiteX87" fmla="*/ 306948 w 330201"/>
                <a:gd name="connsiteY87" fmla="*/ 21927 h 328613"/>
                <a:gd name="connsiteX88" fmla="*/ 34366 w 330201"/>
                <a:gd name="connsiteY88" fmla="*/ 21927 h 328613"/>
                <a:gd name="connsiteX89" fmla="*/ 34366 w 330201"/>
                <a:gd name="connsiteY89" fmla="*/ 180578 h 328613"/>
                <a:gd name="connsiteX90" fmla="*/ 11113 w 330201"/>
                <a:gd name="connsiteY90" fmla="*/ 202506 h 328613"/>
                <a:gd name="connsiteX91" fmla="*/ 11113 w 330201"/>
                <a:gd name="connsiteY91" fmla="*/ 11608 h 328613"/>
                <a:gd name="connsiteX92" fmla="*/ 22740 w 330201"/>
                <a:gd name="connsiteY92"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330201" h="328613">
                  <a:moveTo>
                    <a:pt x="21907" y="269875"/>
                  </a:moveTo>
                  <a:cubicBezTo>
                    <a:pt x="21907" y="269875"/>
                    <a:pt x="21907" y="269875"/>
                    <a:pt x="87630" y="269875"/>
                  </a:cubicBezTo>
                  <a:cubicBezTo>
                    <a:pt x="91496" y="269875"/>
                    <a:pt x="94073" y="271181"/>
                    <a:pt x="96651" y="272486"/>
                  </a:cubicBezTo>
                  <a:cubicBezTo>
                    <a:pt x="103094" y="275096"/>
                    <a:pt x="108249" y="280318"/>
                    <a:pt x="109538" y="286844"/>
                  </a:cubicBezTo>
                  <a:cubicBezTo>
                    <a:pt x="112115" y="277707"/>
                    <a:pt x="121136" y="269875"/>
                    <a:pt x="131445" y="269875"/>
                  </a:cubicBezTo>
                  <a:cubicBezTo>
                    <a:pt x="131445" y="269875"/>
                    <a:pt x="131445" y="269875"/>
                    <a:pt x="197168" y="269875"/>
                  </a:cubicBezTo>
                  <a:cubicBezTo>
                    <a:pt x="201034" y="269875"/>
                    <a:pt x="203611" y="271181"/>
                    <a:pt x="206188" y="272486"/>
                  </a:cubicBezTo>
                  <a:cubicBezTo>
                    <a:pt x="212632" y="275096"/>
                    <a:pt x="216498" y="280318"/>
                    <a:pt x="219075" y="286844"/>
                  </a:cubicBezTo>
                  <a:cubicBezTo>
                    <a:pt x="221653" y="277707"/>
                    <a:pt x="230673" y="269875"/>
                    <a:pt x="240983" y="269875"/>
                  </a:cubicBezTo>
                  <a:cubicBezTo>
                    <a:pt x="240983" y="269875"/>
                    <a:pt x="240983" y="269875"/>
                    <a:pt x="306706" y="269875"/>
                  </a:cubicBezTo>
                  <a:cubicBezTo>
                    <a:pt x="319592" y="269875"/>
                    <a:pt x="328613" y="280318"/>
                    <a:pt x="328613" y="293370"/>
                  </a:cubicBezTo>
                  <a:cubicBezTo>
                    <a:pt x="328613" y="293370"/>
                    <a:pt x="328613" y="293370"/>
                    <a:pt x="328613" y="328613"/>
                  </a:cubicBezTo>
                  <a:cubicBezTo>
                    <a:pt x="328613" y="328613"/>
                    <a:pt x="328613" y="328613"/>
                    <a:pt x="0" y="328613"/>
                  </a:cubicBezTo>
                  <a:cubicBezTo>
                    <a:pt x="0" y="328613"/>
                    <a:pt x="0" y="328613"/>
                    <a:pt x="0" y="293370"/>
                  </a:cubicBezTo>
                  <a:cubicBezTo>
                    <a:pt x="0" y="280318"/>
                    <a:pt x="9021" y="269875"/>
                    <a:pt x="21907" y="269875"/>
                  </a:cubicBezTo>
                  <a:close/>
                  <a:moveTo>
                    <a:pt x="209550" y="204788"/>
                  </a:moveTo>
                  <a:lnTo>
                    <a:pt x="230188" y="204788"/>
                  </a:lnTo>
                  <a:cubicBezTo>
                    <a:pt x="227608" y="211325"/>
                    <a:pt x="225028" y="217862"/>
                    <a:pt x="225028" y="225706"/>
                  </a:cubicBezTo>
                  <a:cubicBezTo>
                    <a:pt x="225028" y="225706"/>
                    <a:pt x="225028" y="227013"/>
                    <a:pt x="225028" y="227013"/>
                  </a:cubicBezTo>
                  <a:cubicBezTo>
                    <a:pt x="225028" y="227013"/>
                    <a:pt x="225028" y="227013"/>
                    <a:pt x="213420" y="227013"/>
                  </a:cubicBezTo>
                  <a:cubicBezTo>
                    <a:pt x="213420" y="227013"/>
                    <a:pt x="213420" y="225706"/>
                    <a:pt x="213420" y="225706"/>
                  </a:cubicBezTo>
                  <a:cubicBezTo>
                    <a:pt x="213420" y="217862"/>
                    <a:pt x="212130" y="211325"/>
                    <a:pt x="209550" y="204788"/>
                  </a:cubicBezTo>
                  <a:close/>
                  <a:moveTo>
                    <a:pt x="98425" y="204788"/>
                  </a:moveTo>
                  <a:lnTo>
                    <a:pt x="119063" y="204788"/>
                  </a:lnTo>
                  <a:cubicBezTo>
                    <a:pt x="116483" y="211325"/>
                    <a:pt x="115193" y="217862"/>
                    <a:pt x="115193" y="225706"/>
                  </a:cubicBezTo>
                  <a:cubicBezTo>
                    <a:pt x="115193" y="225706"/>
                    <a:pt x="115193" y="227013"/>
                    <a:pt x="115193" y="227013"/>
                  </a:cubicBezTo>
                  <a:cubicBezTo>
                    <a:pt x="115193" y="227013"/>
                    <a:pt x="115193" y="227013"/>
                    <a:pt x="103584" y="227013"/>
                  </a:cubicBezTo>
                  <a:cubicBezTo>
                    <a:pt x="103584" y="227013"/>
                    <a:pt x="103584" y="225706"/>
                    <a:pt x="103584" y="225706"/>
                  </a:cubicBezTo>
                  <a:cubicBezTo>
                    <a:pt x="103584" y="217862"/>
                    <a:pt x="101005" y="211325"/>
                    <a:pt x="98425" y="204788"/>
                  </a:cubicBezTo>
                  <a:close/>
                  <a:moveTo>
                    <a:pt x="274638" y="193675"/>
                  </a:moveTo>
                  <a:cubicBezTo>
                    <a:pt x="292173" y="193675"/>
                    <a:pt x="306388" y="207890"/>
                    <a:pt x="306388" y="225425"/>
                  </a:cubicBezTo>
                  <a:cubicBezTo>
                    <a:pt x="306388" y="242960"/>
                    <a:pt x="292173" y="257175"/>
                    <a:pt x="274638" y="257175"/>
                  </a:cubicBezTo>
                  <a:cubicBezTo>
                    <a:pt x="257103" y="257175"/>
                    <a:pt x="242888" y="242960"/>
                    <a:pt x="242888" y="225425"/>
                  </a:cubicBezTo>
                  <a:cubicBezTo>
                    <a:pt x="242888" y="207890"/>
                    <a:pt x="257103" y="193675"/>
                    <a:pt x="274638" y="193675"/>
                  </a:cubicBezTo>
                  <a:close/>
                  <a:moveTo>
                    <a:pt x="164307" y="193675"/>
                  </a:moveTo>
                  <a:cubicBezTo>
                    <a:pt x="181404" y="193675"/>
                    <a:pt x="195264" y="207890"/>
                    <a:pt x="195264" y="225425"/>
                  </a:cubicBezTo>
                  <a:cubicBezTo>
                    <a:pt x="195264" y="242960"/>
                    <a:pt x="181404" y="257175"/>
                    <a:pt x="164307" y="257175"/>
                  </a:cubicBezTo>
                  <a:cubicBezTo>
                    <a:pt x="147210" y="257175"/>
                    <a:pt x="133350" y="242960"/>
                    <a:pt x="133350" y="225425"/>
                  </a:cubicBezTo>
                  <a:cubicBezTo>
                    <a:pt x="133350" y="207890"/>
                    <a:pt x="147210" y="193675"/>
                    <a:pt x="164307" y="193675"/>
                  </a:cubicBezTo>
                  <a:close/>
                  <a:moveTo>
                    <a:pt x="53975" y="193675"/>
                  </a:moveTo>
                  <a:cubicBezTo>
                    <a:pt x="71510" y="193675"/>
                    <a:pt x="85725" y="207890"/>
                    <a:pt x="85725" y="225425"/>
                  </a:cubicBezTo>
                  <a:cubicBezTo>
                    <a:pt x="85725" y="242960"/>
                    <a:pt x="71510" y="257175"/>
                    <a:pt x="53975" y="257175"/>
                  </a:cubicBezTo>
                  <a:cubicBezTo>
                    <a:pt x="36440" y="257175"/>
                    <a:pt x="22225" y="242960"/>
                    <a:pt x="22225" y="225425"/>
                  </a:cubicBezTo>
                  <a:cubicBezTo>
                    <a:pt x="22225" y="207890"/>
                    <a:pt x="36440" y="193675"/>
                    <a:pt x="53975" y="193675"/>
                  </a:cubicBezTo>
                  <a:close/>
                  <a:moveTo>
                    <a:pt x="155575" y="80963"/>
                  </a:moveTo>
                  <a:lnTo>
                    <a:pt x="168275" y="80963"/>
                  </a:lnTo>
                  <a:lnTo>
                    <a:pt x="168275" y="107950"/>
                  </a:lnTo>
                  <a:lnTo>
                    <a:pt x="195263" y="107950"/>
                  </a:lnTo>
                  <a:lnTo>
                    <a:pt x="195263" y="119063"/>
                  </a:lnTo>
                  <a:lnTo>
                    <a:pt x="168275" y="119063"/>
                  </a:lnTo>
                  <a:lnTo>
                    <a:pt x="168275" y="147638"/>
                  </a:lnTo>
                  <a:lnTo>
                    <a:pt x="155575" y="147638"/>
                  </a:lnTo>
                  <a:lnTo>
                    <a:pt x="155575" y="119063"/>
                  </a:lnTo>
                  <a:lnTo>
                    <a:pt x="130175" y="119063"/>
                  </a:lnTo>
                  <a:lnTo>
                    <a:pt x="130175" y="107950"/>
                  </a:lnTo>
                  <a:lnTo>
                    <a:pt x="155575" y="107950"/>
                  </a:lnTo>
                  <a:close/>
                  <a:moveTo>
                    <a:pt x="104775" y="66675"/>
                  </a:moveTo>
                  <a:lnTo>
                    <a:pt x="119063" y="66675"/>
                  </a:lnTo>
                  <a:lnTo>
                    <a:pt x="119063" y="147638"/>
                  </a:lnTo>
                  <a:lnTo>
                    <a:pt x="101600" y="147638"/>
                  </a:lnTo>
                  <a:lnTo>
                    <a:pt x="101600" y="84137"/>
                  </a:lnTo>
                  <a:lnTo>
                    <a:pt x="100013" y="84137"/>
                  </a:lnTo>
                  <a:lnTo>
                    <a:pt x="84137" y="90487"/>
                  </a:lnTo>
                  <a:lnTo>
                    <a:pt x="84137" y="80962"/>
                  </a:lnTo>
                  <a:lnTo>
                    <a:pt x="82550" y="76200"/>
                  </a:lnTo>
                  <a:close/>
                  <a:moveTo>
                    <a:pt x="222539" y="63500"/>
                  </a:moveTo>
                  <a:cubicBezTo>
                    <a:pt x="240723" y="63500"/>
                    <a:pt x="251114" y="75332"/>
                    <a:pt x="251114" y="89793"/>
                  </a:cubicBezTo>
                  <a:cubicBezTo>
                    <a:pt x="251114" y="102939"/>
                    <a:pt x="240723" y="114771"/>
                    <a:pt x="229033" y="125289"/>
                  </a:cubicBezTo>
                  <a:cubicBezTo>
                    <a:pt x="229033" y="125289"/>
                    <a:pt x="229033" y="125289"/>
                    <a:pt x="221240" y="131862"/>
                  </a:cubicBezTo>
                  <a:cubicBezTo>
                    <a:pt x="221240" y="131862"/>
                    <a:pt x="221240" y="131862"/>
                    <a:pt x="252413" y="131862"/>
                  </a:cubicBezTo>
                  <a:cubicBezTo>
                    <a:pt x="252413" y="131862"/>
                    <a:pt x="252413" y="131862"/>
                    <a:pt x="252413" y="147638"/>
                  </a:cubicBezTo>
                  <a:cubicBezTo>
                    <a:pt x="252413" y="147638"/>
                    <a:pt x="252413" y="147638"/>
                    <a:pt x="195263" y="147638"/>
                  </a:cubicBezTo>
                  <a:cubicBezTo>
                    <a:pt x="195263" y="147638"/>
                    <a:pt x="195263" y="147638"/>
                    <a:pt x="195263" y="135806"/>
                  </a:cubicBezTo>
                  <a:cubicBezTo>
                    <a:pt x="195263" y="135806"/>
                    <a:pt x="195263" y="135806"/>
                    <a:pt x="205654" y="126603"/>
                  </a:cubicBezTo>
                  <a:cubicBezTo>
                    <a:pt x="222539" y="110827"/>
                    <a:pt x="231631" y="101625"/>
                    <a:pt x="231631" y="91108"/>
                  </a:cubicBezTo>
                  <a:cubicBezTo>
                    <a:pt x="231631" y="84534"/>
                    <a:pt x="227735" y="79276"/>
                    <a:pt x="218642" y="79276"/>
                  </a:cubicBezTo>
                  <a:cubicBezTo>
                    <a:pt x="210849" y="79276"/>
                    <a:pt x="205654" y="83220"/>
                    <a:pt x="201757" y="85849"/>
                  </a:cubicBezTo>
                  <a:cubicBezTo>
                    <a:pt x="201757" y="85849"/>
                    <a:pt x="201757" y="85849"/>
                    <a:pt x="200458" y="85849"/>
                  </a:cubicBezTo>
                  <a:cubicBezTo>
                    <a:pt x="200458" y="85849"/>
                    <a:pt x="200458" y="85849"/>
                    <a:pt x="195263" y="72702"/>
                  </a:cubicBezTo>
                  <a:cubicBezTo>
                    <a:pt x="201757" y="67444"/>
                    <a:pt x="210849" y="63500"/>
                    <a:pt x="222539" y="63500"/>
                  </a:cubicBezTo>
                  <a:close/>
                  <a:moveTo>
                    <a:pt x="22740" y="0"/>
                  </a:moveTo>
                  <a:cubicBezTo>
                    <a:pt x="22740" y="0"/>
                    <a:pt x="22740" y="0"/>
                    <a:pt x="318574" y="0"/>
                  </a:cubicBezTo>
                  <a:cubicBezTo>
                    <a:pt x="325034" y="0"/>
                    <a:pt x="330201" y="5159"/>
                    <a:pt x="330201" y="11608"/>
                  </a:cubicBezTo>
                  <a:cubicBezTo>
                    <a:pt x="330201" y="11608"/>
                    <a:pt x="330201" y="11608"/>
                    <a:pt x="330201" y="215405"/>
                  </a:cubicBezTo>
                  <a:cubicBezTo>
                    <a:pt x="330201" y="220564"/>
                    <a:pt x="327617" y="224434"/>
                    <a:pt x="322450" y="227013"/>
                  </a:cubicBezTo>
                  <a:cubicBezTo>
                    <a:pt x="322450" y="225723"/>
                    <a:pt x="322450" y="225723"/>
                    <a:pt x="322450" y="225723"/>
                  </a:cubicBezTo>
                  <a:cubicBezTo>
                    <a:pt x="322450" y="210245"/>
                    <a:pt x="315991" y="197347"/>
                    <a:pt x="306948" y="188317"/>
                  </a:cubicBezTo>
                  <a:cubicBezTo>
                    <a:pt x="306948" y="188317"/>
                    <a:pt x="306948" y="188317"/>
                    <a:pt x="306948" y="21927"/>
                  </a:cubicBezTo>
                  <a:cubicBezTo>
                    <a:pt x="306948" y="21927"/>
                    <a:pt x="306948" y="21927"/>
                    <a:pt x="34366" y="21927"/>
                  </a:cubicBezTo>
                  <a:cubicBezTo>
                    <a:pt x="34366" y="21927"/>
                    <a:pt x="34366" y="21927"/>
                    <a:pt x="34366" y="180578"/>
                  </a:cubicBezTo>
                  <a:cubicBezTo>
                    <a:pt x="24031" y="185738"/>
                    <a:pt x="16280" y="193477"/>
                    <a:pt x="11113" y="202506"/>
                  </a:cubicBezTo>
                  <a:cubicBezTo>
                    <a:pt x="11113" y="202506"/>
                    <a:pt x="11113" y="202506"/>
                    <a:pt x="11113" y="11608"/>
                  </a:cubicBezTo>
                  <a:cubicBezTo>
                    <a:pt x="11113" y="5159"/>
                    <a:pt x="16280" y="0"/>
                    <a:pt x="22740" y="0"/>
                  </a:cubicBezTo>
                  <a:close/>
                </a:path>
              </a:pathLst>
            </a:custGeom>
            <a:solidFill>
              <a:srgbClr val="F0ECD9"/>
            </a:solidFill>
            <a:ln w="25400" cap="flat" cmpd="sng" algn="ctr">
              <a:noFill/>
              <a:prstDash val="solid"/>
            </a:ln>
            <a:effectLst/>
          </p:spPr>
          <p:txBody>
            <a:bodyPr lIns="0" tIns="0" rIns="0" bIns="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200" kern="0" dirty="0">
                <a:solidFill>
                  <a:srgbClr val="FFFFFF"/>
                </a:solidFill>
              </a:endParaRPr>
            </a:p>
          </p:txBody>
        </p:sp>
        <p:sp>
          <p:nvSpPr>
            <p:cNvPr id="43" name="矩形 42">
              <a:extLst>
                <a:ext uri="{FF2B5EF4-FFF2-40B4-BE49-F238E27FC236}">
                  <a16:creationId xmlns:a16="http://schemas.microsoft.com/office/drawing/2014/main" id="{2E2FB3B6-9C84-43B8-8145-4639DC57A154}"/>
                </a:ext>
              </a:extLst>
            </p:cNvPr>
            <p:cNvSpPr/>
            <p:nvPr/>
          </p:nvSpPr>
          <p:spPr>
            <a:xfrm>
              <a:off x="4544791" y="4329763"/>
              <a:ext cx="1197330" cy="71295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a:t>
              </a:r>
              <a:endParaRPr lang="en-US" altLang="zh-CN" b="1" dirty="0">
                <a:solidFill>
                  <a:schemeClr val="tx1">
                    <a:lumMod val="65000"/>
                    <a:lumOff val="35000"/>
                  </a:schemeClr>
                </a:solidFill>
                <a:latin typeface="幼圆" panose="02010509060101010101" pitchFamily="49" charset="-122"/>
                <a:ea typeface="幼圆" panose="02010509060101010101" pitchFamily="49" charset="-122"/>
              </a:endParaRPr>
            </a:p>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文字添加</a:t>
              </a:r>
            </a:p>
          </p:txBody>
        </p:sp>
      </p:grpSp>
      <p:grpSp>
        <p:nvGrpSpPr>
          <p:cNvPr id="8" name="组合 7">
            <a:extLst>
              <a:ext uri="{FF2B5EF4-FFF2-40B4-BE49-F238E27FC236}">
                <a16:creationId xmlns:a16="http://schemas.microsoft.com/office/drawing/2014/main" id="{621AA4FC-D514-48B1-A878-91245360844E}"/>
              </a:ext>
            </a:extLst>
          </p:cNvPr>
          <p:cNvGrpSpPr/>
          <p:nvPr/>
        </p:nvGrpSpPr>
        <p:grpSpPr>
          <a:xfrm>
            <a:off x="2324100" y="3649664"/>
            <a:ext cx="1593851" cy="1766887"/>
            <a:chOff x="2324100" y="3649664"/>
            <a:chExt cx="1593851" cy="1766887"/>
          </a:xfrm>
        </p:grpSpPr>
        <p:sp>
          <p:nvSpPr>
            <p:cNvPr id="35" name="MH_SubTitle_4">
              <a:extLst>
                <a:ext uri="{FF2B5EF4-FFF2-40B4-BE49-F238E27FC236}">
                  <a16:creationId xmlns:a16="http://schemas.microsoft.com/office/drawing/2014/main" id="{53C1FA3D-FE48-4C78-AF6F-14BA528EDDD4}"/>
                </a:ext>
              </a:extLst>
            </p:cNvPr>
            <p:cNvSpPr/>
            <p:nvPr>
              <p:custDataLst>
                <p:tags r:id="rId2"/>
              </p:custDataLst>
            </p:nvPr>
          </p:nvSpPr>
          <p:spPr>
            <a:xfrm>
              <a:off x="2324100" y="3649664"/>
              <a:ext cx="642938" cy="630237"/>
            </a:xfrm>
            <a:prstGeom prst="ellipse">
              <a:avLst/>
            </a:prstGeom>
            <a:solidFill>
              <a:schemeClr val="accent1">
                <a:lumMod val="75000"/>
              </a:schemeClr>
            </a:solidFill>
            <a:ln w="25400" cap="flat" cmpd="sng" algn="ctr">
              <a:noFill/>
              <a:prstDash val="solid"/>
            </a:ln>
            <a:effectLst/>
          </p:spPr>
          <p:txBody>
            <a:bodyPr lIns="0" tIns="0" rIns="0" bIns="0" anchor="ctr">
              <a:normAutofit/>
            </a:bodyPr>
            <a:lstStyle/>
            <a:p>
              <a:pPr algn="ctr">
                <a:defRPr/>
              </a:pPr>
              <a:endParaRPr lang="zh-CN" altLang="en-US" sz="1200" kern="0" dirty="0">
                <a:solidFill>
                  <a:srgbClr val="FFFFFF"/>
                </a:solidFill>
              </a:endParaRPr>
            </a:p>
          </p:txBody>
        </p:sp>
        <p:sp>
          <p:nvSpPr>
            <p:cNvPr id="36" name="MH_Text_4">
              <a:extLst>
                <a:ext uri="{FF2B5EF4-FFF2-40B4-BE49-F238E27FC236}">
                  <a16:creationId xmlns:a16="http://schemas.microsoft.com/office/drawing/2014/main" id="{17E1A0D4-96E1-4950-A078-316606FCD6E6}"/>
                </a:ext>
              </a:extLst>
            </p:cNvPr>
            <p:cNvSpPr/>
            <p:nvPr>
              <p:custDataLst>
                <p:tags r:id="rId3"/>
              </p:custDataLst>
            </p:nvPr>
          </p:nvSpPr>
          <p:spPr>
            <a:xfrm>
              <a:off x="2384426" y="3884614"/>
              <a:ext cx="1533525" cy="1531937"/>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tIns="0" rIns="288000" bIns="0" anchor="ctr">
              <a:normAutofit/>
            </a:bodyPr>
            <a:lstStyle/>
            <a:p>
              <a:pPr algn="ctr">
                <a:defRPr/>
              </a:pPr>
              <a:endParaRPr lang="zh-CN" altLang="en-US" sz="2400" kern="0" dirty="0">
                <a:solidFill>
                  <a:schemeClr val="tx1"/>
                </a:solidFill>
              </a:endParaRPr>
            </a:p>
          </p:txBody>
        </p:sp>
        <p:sp>
          <p:nvSpPr>
            <p:cNvPr id="52" name="MH_SubTitle_4">
              <a:extLst>
                <a:ext uri="{FF2B5EF4-FFF2-40B4-BE49-F238E27FC236}">
                  <a16:creationId xmlns:a16="http://schemas.microsoft.com/office/drawing/2014/main" id="{A5B4BF32-8006-4D62-990B-B3740144C06C}"/>
                </a:ext>
              </a:extLst>
            </p:cNvPr>
            <p:cNvSpPr/>
            <p:nvPr/>
          </p:nvSpPr>
          <p:spPr>
            <a:xfrm>
              <a:off x="2517776" y="3898135"/>
              <a:ext cx="255586" cy="133296"/>
            </a:xfrm>
            <a:custGeom>
              <a:avLst/>
              <a:gdLst>
                <a:gd name="connsiteX0" fmla="*/ 285750 w 331788"/>
                <a:gd name="connsiteY0" fmla="*/ 69850 h 173038"/>
                <a:gd name="connsiteX1" fmla="*/ 285750 w 331788"/>
                <a:gd name="connsiteY1" fmla="*/ 153776 h 173038"/>
                <a:gd name="connsiteX2" fmla="*/ 250825 w 331788"/>
                <a:gd name="connsiteY2" fmla="*/ 166688 h 173038"/>
                <a:gd name="connsiteX3" fmla="*/ 250825 w 331788"/>
                <a:gd name="connsiteY3" fmla="*/ 78888 h 173038"/>
                <a:gd name="connsiteX4" fmla="*/ 285750 w 331788"/>
                <a:gd name="connsiteY4" fmla="*/ 69850 h 173038"/>
                <a:gd name="connsiteX5" fmla="*/ 47625 w 331788"/>
                <a:gd name="connsiteY5" fmla="*/ 69850 h 173038"/>
                <a:gd name="connsiteX6" fmla="*/ 166666 w 331788"/>
                <a:gd name="connsiteY6" fmla="*/ 100806 h 173038"/>
                <a:gd name="connsiteX7" fmla="*/ 236538 w 331788"/>
                <a:gd name="connsiteY7" fmla="*/ 82749 h 173038"/>
                <a:gd name="connsiteX8" fmla="*/ 236538 w 331788"/>
                <a:gd name="connsiteY8" fmla="*/ 169169 h 173038"/>
                <a:gd name="connsiteX9" fmla="*/ 166666 w 331788"/>
                <a:gd name="connsiteY9" fmla="*/ 173038 h 173038"/>
                <a:gd name="connsiteX10" fmla="*/ 47625 w 331788"/>
                <a:gd name="connsiteY10" fmla="*/ 153690 h 173038"/>
                <a:gd name="connsiteX11" fmla="*/ 47625 w 331788"/>
                <a:gd name="connsiteY11" fmla="*/ 69850 h 173038"/>
                <a:gd name="connsiteX12" fmla="*/ 166688 w 331788"/>
                <a:gd name="connsiteY12" fmla="*/ 0 h 173038"/>
                <a:gd name="connsiteX13" fmla="*/ 331788 w 331788"/>
                <a:gd name="connsiteY13" fmla="*/ 42862 h 173038"/>
                <a:gd name="connsiteX14" fmla="*/ 244475 w 331788"/>
                <a:gd name="connsiteY14" fmla="*/ 65087 h 173038"/>
                <a:gd name="connsiteX15" fmla="*/ 168275 w 331788"/>
                <a:gd name="connsiteY15" fmla="*/ 34925 h 173038"/>
                <a:gd name="connsiteX16" fmla="*/ 163513 w 331788"/>
                <a:gd name="connsiteY16" fmla="*/ 49212 h 173038"/>
                <a:gd name="connsiteX17" fmla="*/ 220663 w 331788"/>
                <a:gd name="connsiteY17" fmla="*/ 71438 h 173038"/>
                <a:gd name="connsiteX18" fmla="*/ 166688 w 331788"/>
                <a:gd name="connsiteY18" fmla="*/ 85725 h 173038"/>
                <a:gd name="connsiteX19" fmla="*/ 0 w 331788"/>
                <a:gd name="connsiteY19" fmla="*/ 42862 h 17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1788" h="173038">
                  <a:moveTo>
                    <a:pt x="285750" y="69850"/>
                  </a:moveTo>
                  <a:lnTo>
                    <a:pt x="285750" y="153776"/>
                  </a:lnTo>
                  <a:cubicBezTo>
                    <a:pt x="284407" y="156359"/>
                    <a:pt x="272317" y="161523"/>
                    <a:pt x="250825" y="166688"/>
                  </a:cubicBezTo>
                  <a:cubicBezTo>
                    <a:pt x="250825" y="78888"/>
                    <a:pt x="250825" y="78888"/>
                    <a:pt x="250825" y="78888"/>
                  </a:cubicBezTo>
                  <a:cubicBezTo>
                    <a:pt x="285750" y="69850"/>
                    <a:pt x="285750" y="69850"/>
                    <a:pt x="285750" y="69850"/>
                  </a:cubicBezTo>
                  <a:close/>
                  <a:moveTo>
                    <a:pt x="47625" y="69850"/>
                  </a:moveTo>
                  <a:cubicBezTo>
                    <a:pt x="166666" y="100806"/>
                    <a:pt x="166666" y="100806"/>
                    <a:pt x="166666" y="100806"/>
                  </a:cubicBezTo>
                  <a:cubicBezTo>
                    <a:pt x="236538" y="82749"/>
                    <a:pt x="236538" y="82749"/>
                    <a:pt x="236538" y="82749"/>
                  </a:cubicBezTo>
                  <a:cubicBezTo>
                    <a:pt x="236538" y="169169"/>
                    <a:pt x="236538" y="169169"/>
                    <a:pt x="236538" y="169169"/>
                  </a:cubicBezTo>
                  <a:cubicBezTo>
                    <a:pt x="218423" y="171748"/>
                    <a:pt x="195132" y="173038"/>
                    <a:pt x="166666" y="173038"/>
                  </a:cubicBezTo>
                  <a:cubicBezTo>
                    <a:pt x="92912" y="173038"/>
                    <a:pt x="50213" y="160140"/>
                    <a:pt x="47625" y="153690"/>
                  </a:cubicBezTo>
                  <a:cubicBezTo>
                    <a:pt x="47625" y="69850"/>
                    <a:pt x="47625" y="69850"/>
                    <a:pt x="47625" y="69850"/>
                  </a:cubicBezTo>
                  <a:close/>
                  <a:moveTo>
                    <a:pt x="166688" y="0"/>
                  </a:moveTo>
                  <a:lnTo>
                    <a:pt x="331788" y="42862"/>
                  </a:lnTo>
                  <a:lnTo>
                    <a:pt x="244475" y="65087"/>
                  </a:lnTo>
                  <a:lnTo>
                    <a:pt x="168275" y="34925"/>
                  </a:lnTo>
                  <a:lnTo>
                    <a:pt x="163513" y="49212"/>
                  </a:lnTo>
                  <a:lnTo>
                    <a:pt x="220663" y="71438"/>
                  </a:lnTo>
                  <a:lnTo>
                    <a:pt x="166688" y="85725"/>
                  </a:lnTo>
                  <a:lnTo>
                    <a:pt x="0" y="42862"/>
                  </a:lnTo>
                  <a:close/>
                </a:path>
              </a:pathLst>
            </a:custGeom>
            <a:solidFill>
              <a:srgbClr val="F0ECD9"/>
            </a:solidFill>
            <a:ln w="25400" cap="flat" cmpd="sng" algn="ctr">
              <a:noFill/>
              <a:prstDash val="solid"/>
            </a:ln>
            <a:effectLst/>
          </p:spPr>
          <p:txBody>
            <a:bodyPr lIns="0" tIns="0" rIns="0" bIns="0" anchor="ctr">
              <a:normAutofit fontScale="85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endParaRPr lang="zh-CN" altLang="en-US" sz="1200" kern="0" dirty="0">
                <a:solidFill>
                  <a:srgbClr val="FFFFFF"/>
                </a:solidFill>
              </a:endParaRPr>
            </a:p>
          </p:txBody>
        </p:sp>
        <p:sp>
          <p:nvSpPr>
            <p:cNvPr id="46" name="矩形 45">
              <a:extLst>
                <a:ext uri="{FF2B5EF4-FFF2-40B4-BE49-F238E27FC236}">
                  <a16:creationId xmlns:a16="http://schemas.microsoft.com/office/drawing/2014/main" id="{E73865FA-37B4-4343-98E7-E4060DF200D5}"/>
                </a:ext>
              </a:extLst>
            </p:cNvPr>
            <p:cNvSpPr/>
            <p:nvPr/>
          </p:nvSpPr>
          <p:spPr>
            <a:xfrm>
              <a:off x="2552523" y="4329763"/>
              <a:ext cx="1197330" cy="71295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a:t>
              </a:r>
              <a:endParaRPr lang="en-US" altLang="zh-CN" b="1" dirty="0">
                <a:solidFill>
                  <a:schemeClr val="tx1">
                    <a:lumMod val="65000"/>
                    <a:lumOff val="35000"/>
                  </a:schemeClr>
                </a:solidFill>
                <a:latin typeface="幼圆" panose="02010509060101010101" pitchFamily="49" charset="-122"/>
                <a:ea typeface="幼圆" panose="02010509060101010101" pitchFamily="49" charset="-122"/>
              </a:endParaRPr>
            </a:p>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文字添加</a:t>
              </a:r>
            </a:p>
          </p:txBody>
        </p:sp>
      </p:grpSp>
    </p:spTree>
    <p:custDataLst>
      <p:tags r:id="rId1"/>
    </p:custDataLst>
    <p:extLst>
      <p:ext uri="{BB962C8B-B14F-4D97-AF65-F5344CB8AC3E}">
        <p14:creationId xmlns:p14="http://schemas.microsoft.com/office/powerpoint/2010/main" val="58935553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par>
                                <p:cTn id="23" presetID="31" presetClass="entr" presetSubtype="0" fill="hold" nodeType="withEffect">
                                  <p:stCondLst>
                                    <p:cond delay="75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style.rotation</p:attrName>
                                        </p:attrNameLst>
                                      </p:cBhvr>
                                      <p:tavLst>
                                        <p:tav tm="0">
                                          <p:val>
                                            <p:fltVal val="90"/>
                                          </p:val>
                                        </p:tav>
                                        <p:tav tm="100000">
                                          <p:val>
                                            <p:fltVal val="0"/>
                                          </p:val>
                                        </p:tav>
                                      </p:tavLst>
                                    </p:anim>
                                    <p:animEffect transition="in" filter="fade">
                                      <p:cBhvr>
                                        <p:cTn id="28" dur="1000"/>
                                        <p:tgtEl>
                                          <p:spTgt spid="8"/>
                                        </p:tgtEl>
                                      </p:cBhvr>
                                    </p:animEffect>
                                  </p:childTnLst>
                                </p:cTn>
                              </p:par>
                              <p:par>
                                <p:cTn id="29" presetID="31" presetClass="entr" presetSubtype="0" fill="hold" nodeType="withEffect">
                                  <p:stCondLst>
                                    <p:cond delay="1000"/>
                                  </p:stCondLst>
                                  <p:childTnLst>
                                    <p:set>
                                      <p:cBhvr>
                                        <p:cTn id="30" dur="1" fill="hold">
                                          <p:stCondLst>
                                            <p:cond delay="0"/>
                                          </p:stCondLst>
                                        </p:cTn>
                                        <p:tgtEl>
                                          <p:spTgt spid="7"/>
                                        </p:tgtEl>
                                        <p:attrNameLst>
                                          <p:attrName>style.visibility</p:attrName>
                                        </p:attrNameLst>
                                      </p:cBhvr>
                                      <p:to>
                                        <p:strVal val="visible"/>
                                      </p:to>
                                    </p:set>
                                    <p:anim calcmode="lin" valueType="num">
                                      <p:cBhvr>
                                        <p:cTn id="31" dur="1000" fill="hold"/>
                                        <p:tgtEl>
                                          <p:spTgt spid="7"/>
                                        </p:tgtEl>
                                        <p:attrNameLst>
                                          <p:attrName>ppt_w</p:attrName>
                                        </p:attrNameLst>
                                      </p:cBhvr>
                                      <p:tavLst>
                                        <p:tav tm="0">
                                          <p:val>
                                            <p:fltVal val="0"/>
                                          </p:val>
                                        </p:tav>
                                        <p:tav tm="100000">
                                          <p:val>
                                            <p:strVal val="#ppt_w"/>
                                          </p:val>
                                        </p:tav>
                                      </p:tavLst>
                                    </p:anim>
                                    <p:anim calcmode="lin" valueType="num">
                                      <p:cBhvr>
                                        <p:cTn id="32" dur="1000" fill="hold"/>
                                        <p:tgtEl>
                                          <p:spTgt spid="7"/>
                                        </p:tgtEl>
                                        <p:attrNameLst>
                                          <p:attrName>ppt_h</p:attrName>
                                        </p:attrNameLst>
                                      </p:cBhvr>
                                      <p:tavLst>
                                        <p:tav tm="0">
                                          <p:val>
                                            <p:fltVal val="0"/>
                                          </p:val>
                                        </p:tav>
                                        <p:tav tm="100000">
                                          <p:val>
                                            <p:strVal val="#ppt_h"/>
                                          </p:val>
                                        </p:tav>
                                      </p:tavLst>
                                    </p:anim>
                                    <p:anim calcmode="lin" valueType="num">
                                      <p:cBhvr>
                                        <p:cTn id="33" dur="1000" fill="hold"/>
                                        <p:tgtEl>
                                          <p:spTgt spid="7"/>
                                        </p:tgtEl>
                                        <p:attrNameLst>
                                          <p:attrName>style.rotation</p:attrName>
                                        </p:attrNameLst>
                                      </p:cBhvr>
                                      <p:tavLst>
                                        <p:tav tm="0">
                                          <p:val>
                                            <p:fltVal val="90"/>
                                          </p:val>
                                        </p:tav>
                                        <p:tav tm="100000">
                                          <p:val>
                                            <p:fltVal val="0"/>
                                          </p:val>
                                        </p:tav>
                                      </p:tavLst>
                                    </p:anim>
                                    <p:animEffect transition="in" filter="fade">
                                      <p:cBhvr>
                                        <p:cTn id="34" dur="1000"/>
                                        <p:tgtEl>
                                          <p:spTgt spid="7"/>
                                        </p:tgtEl>
                                      </p:cBhvr>
                                    </p:animEffect>
                                  </p:childTnLst>
                                </p:cTn>
                              </p:par>
                              <p:par>
                                <p:cTn id="35" presetID="31" presetClass="entr" presetSubtype="0" fill="hold" nodeType="withEffect">
                                  <p:stCondLst>
                                    <p:cond delay="1250"/>
                                  </p:stCondLst>
                                  <p:childTnLst>
                                    <p:set>
                                      <p:cBhvr>
                                        <p:cTn id="36" dur="1" fill="hold">
                                          <p:stCondLst>
                                            <p:cond delay="0"/>
                                          </p:stCondLst>
                                        </p:cTn>
                                        <p:tgtEl>
                                          <p:spTgt spid="6"/>
                                        </p:tgtEl>
                                        <p:attrNameLst>
                                          <p:attrName>style.visibility</p:attrName>
                                        </p:attrNameLst>
                                      </p:cBhvr>
                                      <p:to>
                                        <p:strVal val="visible"/>
                                      </p:to>
                                    </p:set>
                                    <p:anim calcmode="lin" valueType="num">
                                      <p:cBhvr>
                                        <p:cTn id="37" dur="1000" fill="hold"/>
                                        <p:tgtEl>
                                          <p:spTgt spid="6"/>
                                        </p:tgtEl>
                                        <p:attrNameLst>
                                          <p:attrName>ppt_w</p:attrName>
                                        </p:attrNameLst>
                                      </p:cBhvr>
                                      <p:tavLst>
                                        <p:tav tm="0">
                                          <p:val>
                                            <p:fltVal val="0"/>
                                          </p:val>
                                        </p:tav>
                                        <p:tav tm="100000">
                                          <p:val>
                                            <p:strVal val="#ppt_w"/>
                                          </p:val>
                                        </p:tav>
                                      </p:tavLst>
                                    </p:anim>
                                    <p:anim calcmode="lin" valueType="num">
                                      <p:cBhvr>
                                        <p:cTn id="38" dur="1000" fill="hold"/>
                                        <p:tgtEl>
                                          <p:spTgt spid="6"/>
                                        </p:tgtEl>
                                        <p:attrNameLst>
                                          <p:attrName>ppt_h</p:attrName>
                                        </p:attrNameLst>
                                      </p:cBhvr>
                                      <p:tavLst>
                                        <p:tav tm="0">
                                          <p:val>
                                            <p:fltVal val="0"/>
                                          </p:val>
                                        </p:tav>
                                        <p:tav tm="100000">
                                          <p:val>
                                            <p:strVal val="#ppt_h"/>
                                          </p:val>
                                        </p:tav>
                                      </p:tavLst>
                                    </p:anim>
                                    <p:anim calcmode="lin" valueType="num">
                                      <p:cBhvr>
                                        <p:cTn id="39" dur="1000" fill="hold"/>
                                        <p:tgtEl>
                                          <p:spTgt spid="6"/>
                                        </p:tgtEl>
                                        <p:attrNameLst>
                                          <p:attrName>style.rotation</p:attrName>
                                        </p:attrNameLst>
                                      </p:cBhvr>
                                      <p:tavLst>
                                        <p:tav tm="0">
                                          <p:val>
                                            <p:fltVal val="90"/>
                                          </p:val>
                                        </p:tav>
                                        <p:tav tm="100000">
                                          <p:val>
                                            <p:fltVal val="0"/>
                                          </p:val>
                                        </p:tav>
                                      </p:tavLst>
                                    </p:anim>
                                    <p:animEffect transition="in" filter="fade">
                                      <p:cBhvr>
                                        <p:cTn id="40" dur="1000"/>
                                        <p:tgtEl>
                                          <p:spTgt spid="6"/>
                                        </p:tgtEl>
                                      </p:cBhvr>
                                    </p:animEffect>
                                  </p:childTnLst>
                                </p:cTn>
                              </p:par>
                              <p:par>
                                <p:cTn id="41" presetID="31" presetClass="entr" presetSubtype="0" fill="hold" nodeType="withEffect">
                                  <p:stCondLst>
                                    <p:cond delay="1500"/>
                                  </p:stCondLst>
                                  <p:childTnLst>
                                    <p:set>
                                      <p:cBhvr>
                                        <p:cTn id="42" dur="1" fill="hold">
                                          <p:stCondLst>
                                            <p:cond delay="0"/>
                                          </p:stCondLst>
                                        </p:cTn>
                                        <p:tgtEl>
                                          <p:spTgt spid="5"/>
                                        </p:tgtEl>
                                        <p:attrNameLst>
                                          <p:attrName>style.visibility</p:attrName>
                                        </p:attrNameLst>
                                      </p:cBhvr>
                                      <p:to>
                                        <p:strVal val="visible"/>
                                      </p:to>
                                    </p:set>
                                    <p:anim calcmode="lin" valueType="num">
                                      <p:cBhvr>
                                        <p:cTn id="43" dur="1000" fill="hold"/>
                                        <p:tgtEl>
                                          <p:spTgt spid="5"/>
                                        </p:tgtEl>
                                        <p:attrNameLst>
                                          <p:attrName>ppt_w</p:attrName>
                                        </p:attrNameLst>
                                      </p:cBhvr>
                                      <p:tavLst>
                                        <p:tav tm="0">
                                          <p:val>
                                            <p:fltVal val="0"/>
                                          </p:val>
                                        </p:tav>
                                        <p:tav tm="100000">
                                          <p:val>
                                            <p:strVal val="#ppt_w"/>
                                          </p:val>
                                        </p:tav>
                                      </p:tavLst>
                                    </p:anim>
                                    <p:anim calcmode="lin" valueType="num">
                                      <p:cBhvr>
                                        <p:cTn id="44" dur="1000" fill="hold"/>
                                        <p:tgtEl>
                                          <p:spTgt spid="5"/>
                                        </p:tgtEl>
                                        <p:attrNameLst>
                                          <p:attrName>ppt_h</p:attrName>
                                        </p:attrNameLst>
                                      </p:cBhvr>
                                      <p:tavLst>
                                        <p:tav tm="0">
                                          <p:val>
                                            <p:fltVal val="0"/>
                                          </p:val>
                                        </p:tav>
                                        <p:tav tm="100000">
                                          <p:val>
                                            <p:strVal val="#ppt_h"/>
                                          </p:val>
                                        </p:tav>
                                      </p:tavLst>
                                    </p:anim>
                                    <p:anim calcmode="lin" valueType="num">
                                      <p:cBhvr>
                                        <p:cTn id="45" dur="1000" fill="hold"/>
                                        <p:tgtEl>
                                          <p:spTgt spid="5"/>
                                        </p:tgtEl>
                                        <p:attrNameLst>
                                          <p:attrName>style.rotation</p:attrName>
                                        </p:attrNameLst>
                                      </p:cBhvr>
                                      <p:tavLst>
                                        <p:tav tm="0">
                                          <p:val>
                                            <p:fltVal val="90"/>
                                          </p:val>
                                        </p:tav>
                                        <p:tav tm="100000">
                                          <p:val>
                                            <p:fltVal val="0"/>
                                          </p:val>
                                        </p:tav>
                                      </p:tavLst>
                                    </p:anim>
                                    <p:animEffect transition="in" filter="fade">
                                      <p:cBhvr>
                                        <p:cTn id="4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MH_Other_1">
            <a:extLst>
              <a:ext uri="{FF2B5EF4-FFF2-40B4-BE49-F238E27FC236}">
                <a16:creationId xmlns:a16="http://schemas.microsoft.com/office/drawing/2014/main" id="{4A307D19-29C3-4EB5-A2C1-C014E4E458D4}"/>
              </a:ext>
            </a:extLst>
          </p:cNvPr>
          <p:cNvSpPr/>
          <p:nvPr>
            <p:custDataLst>
              <p:tags r:id="rId2"/>
            </p:custDataLst>
          </p:nvPr>
        </p:nvSpPr>
        <p:spPr>
          <a:xfrm rot="20880431">
            <a:off x="1657478" y="2033586"/>
            <a:ext cx="1686243" cy="1357314"/>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3" name="MH_Other_2">
            <a:extLst>
              <a:ext uri="{FF2B5EF4-FFF2-40B4-BE49-F238E27FC236}">
                <a16:creationId xmlns:a16="http://schemas.microsoft.com/office/drawing/2014/main" id="{444F224E-F4D9-4050-A639-4FA687E8A692}"/>
              </a:ext>
            </a:extLst>
          </p:cNvPr>
          <p:cNvSpPr/>
          <p:nvPr>
            <p:custDataLst>
              <p:tags r:id="rId3"/>
            </p:custDataLst>
          </p:nvPr>
        </p:nvSpPr>
        <p:spPr>
          <a:xfrm>
            <a:off x="1675311" y="2033586"/>
            <a:ext cx="1686241" cy="135731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400" b="1" dirty="0">
                <a:solidFill>
                  <a:srgbClr val="F0ECD9"/>
                </a:solidFill>
                <a:latin typeface="Colonna MT" panose="04020805060202030203" pitchFamily="82" charset="0"/>
              </a:rPr>
              <a:t>A</a:t>
            </a:r>
            <a:endParaRPr lang="zh-CN" altLang="en-US" sz="4400" b="1" dirty="0">
              <a:solidFill>
                <a:srgbClr val="F0ECD9"/>
              </a:solidFill>
              <a:latin typeface="Colonna MT" panose="04020805060202030203" pitchFamily="82" charset="0"/>
            </a:endParaRPr>
          </a:p>
        </p:txBody>
      </p:sp>
      <p:sp>
        <p:nvSpPr>
          <p:cNvPr id="7" name="MH_Other_3">
            <a:extLst>
              <a:ext uri="{FF2B5EF4-FFF2-40B4-BE49-F238E27FC236}">
                <a16:creationId xmlns:a16="http://schemas.microsoft.com/office/drawing/2014/main" id="{3F9DA47A-95A8-45EC-8F1E-61B14699B5D3}"/>
              </a:ext>
            </a:extLst>
          </p:cNvPr>
          <p:cNvSpPr/>
          <p:nvPr>
            <p:custDataLst>
              <p:tags r:id="rId4"/>
            </p:custDataLst>
          </p:nvPr>
        </p:nvSpPr>
        <p:spPr>
          <a:xfrm rot="20880431">
            <a:off x="4049129" y="2033586"/>
            <a:ext cx="1684261" cy="1357314"/>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8" name="MH_Other_4">
            <a:extLst>
              <a:ext uri="{FF2B5EF4-FFF2-40B4-BE49-F238E27FC236}">
                <a16:creationId xmlns:a16="http://schemas.microsoft.com/office/drawing/2014/main" id="{98C6C57A-F6B9-4338-A16B-DA178B02120E}"/>
              </a:ext>
            </a:extLst>
          </p:cNvPr>
          <p:cNvSpPr/>
          <p:nvPr>
            <p:custDataLst>
              <p:tags r:id="rId5"/>
            </p:custDataLst>
          </p:nvPr>
        </p:nvSpPr>
        <p:spPr>
          <a:xfrm>
            <a:off x="4066961" y="2033586"/>
            <a:ext cx="1686243" cy="135731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400" b="1" dirty="0">
                <a:solidFill>
                  <a:srgbClr val="F0ECD9"/>
                </a:solidFill>
                <a:latin typeface="Colonna MT" panose="04020805060202030203" pitchFamily="82" charset="0"/>
              </a:rPr>
              <a:t>B</a:t>
            </a:r>
            <a:endParaRPr lang="zh-CN" altLang="en-US" sz="4400" b="1" dirty="0">
              <a:solidFill>
                <a:srgbClr val="F0ECD9"/>
              </a:solidFill>
              <a:latin typeface="Colonna MT" panose="04020805060202030203" pitchFamily="82" charset="0"/>
            </a:endParaRPr>
          </a:p>
        </p:txBody>
      </p:sp>
      <p:sp>
        <p:nvSpPr>
          <p:cNvPr id="10" name="MH_Other_5">
            <a:extLst>
              <a:ext uri="{FF2B5EF4-FFF2-40B4-BE49-F238E27FC236}">
                <a16:creationId xmlns:a16="http://schemas.microsoft.com/office/drawing/2014/main" id="{8627A5EA-0AA3-4FAD-8016-7FBBC8A322D7}"/>
              </a:ext>
            </a:extLst>
          </p:cNvPr>
          <p:cNvSpPr/>
          <p:nvPr>
            <p:custDataLst>
              <p:tags r:id="rId6"/>
            </p:custDataLst>
          </p:nvPr>
        </p:nvSpPr>
        <p:spPr>
          <a:xfrm rot="20880431">
            <a:off x="6440778" y="2033586"/>
            <a:ext cx="1684261" cy="1357314"/>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1" name="MH_Other_6">
            <a:extLst>
              <a:ext uri="{FF2B5EF4-FFF2-40B4-BE49-F238E27FC236}">
                <a16:creationId xmlns:a16="http://schemas.microsoft.com/office/drawing/2014/main" id="{DE868B15-2DC9-49EF-8AA9-166D3A5FEB10}"/>
              </a:ext>
            </a:extLst>
          </p:cNvPr>
          <p:cNvSpPr/>
          <p:nvPr>
            <p:custDataLst>
              <p:tags r:id="rId7"/>
            </p:custDataLst>
          </p:nvPr>
        </p:nvSpPr>
        <p:spPr>
          <a:xfrm>
            <a:off x="6458612" y="2033586"/>
            <a:ext cx="1684261" cy="135731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400" b="1" dirty="0">
                <a:solidFill>
                  <a:srgbClr val="F0ECD9"/>
                </a:solidFill>
                <a:latin typeface="Colonna MT" panose="04020805060202030203" pitchFamily="82" charset="0"/>
              </a:rPr>
              <a:t>C</a:t>
            </a:r>
            <a:endParaRPr lang="zh-CN" altLang="en-US" sz="4400" b="1" dirty="0">
              <a:solidFill>
                <a:srgbClr val="F0ECD9"/>
              </a:solidFill>
              <a:latin typeface="Colonna MT" panose="04020805060202030203" pitchFamily="82" charset="0"/>
            </a:endParaRPr>
          </a:p>
        </p:txBody>
      </p:sp>
      <p:sp>
        <p:nvSpPr>
          <p:cNvPr id="13" name="MH_Other_7">
            <a:extLst>
              <a:ext uri="{FF2B5EF4-FFF2-40B4-BE49-F238E27FC236}">
                <a16:creationId xmlns:a16="http://schemas.microsoft.com/office/drawing/2014/main" id="{28EEC6F2-D627-4E8F-A3F0-17FC83A59027}"/>
              </a:ext>
            </a:extLst>
          </p:cNvPr>
          <p:cNvSpPr/>
          <p:nvPr>
            <p:custDataLst>
              <p:tags r:id="rId8"/>
            </p:custDataLst>
          </p:nvPr>
        </p:nvSpPr>
        <p:spPr>
          <a:xfrm rot="20880431">
            <a:off x="8832429" y="2033586"/>
            <a:ext cx="1684261" cy="1357314"/>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4" name="MH_Other_8">
            <a:extLst>
              <a:ext uri="{FF2B5EF4-FFF2-40B4-BE49-F238E27FC236}">
                <a16:creationId xmlns:a16="http://schemas.microsoft.com/office/drawing/2014/main" id="{6EFEE2EC-7781-4429-B7DE-8F6EA0163B90}"/>
              </a:ext>
            </a:extLst>
          </p:cNvPr>
          <p:cNvSpPr/>
          <p:nvPr>
            <p:custDataLst>
              <p:tags r:id="rId9"/>
            </p:custDataLst>
          </p:nvPr>
        </p:nvSpPr>
        <p:spPr>
          <a:xfrm>
            <a:off x="8850261" y="2033586"/>
            <a:ext cx="1684261" cy="135731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4400" b="1" dirty="0">
                <a:solidFill>
                  <a:srgbClr val="F0ECD9"/>
                </a:solidFill>
                <a:latin typeface="Colonna MT" panose="04020805060202030203" pitchFamily="82" charset="0"/>
              </a:rPr>
              <a:t>D</a:t>
            </a:r>
            <a:endParaRPr lang="zh-CN" altLang="en-US" sz="4400" b="1" dirty="0">
              <a:solidFill>
                <a:srgbClr val="F0ECD9"/>
              </a:solidFill>
              <a:latin typeface="Colonna MT" panose="04020805060202030203" pitchFamily="82" charset="0"/>
            </a:endParaRPr>
          </a:p>
        </p:txBody>
      </p:sp>
      <p:sp>
        <p:nvSpPr>
          <p:cNvPr id="16" name="文本框 15">
            <a:extLst>
              <a:ext uri="{FF2B5EF4-FFF2-40B4-BE49-F238E27FC236}">
                <a16:creationId xmlns:a16="http://schemas.microsoft.com/office/drawing/2014/main" id="{7F3DFCA6-83D9-4978-B99E-02CA82CE4968}"/>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18" name="组合 17">
            <a:extLst>
              <a:ext uri="{FF2B5EF4-FFF2-40B4-BE49-F238E27FC236}">
                <a16:creationId xmlns:a16="http://schemas.microsoft.com/office/drawing/2014/main" id="{B0EB80CB-B6F4-411D-85A6-1BEB495860FC}"/>
              </a:ext>
            </a:extLst>
          </p:cNvPr>
          <p:cNvGrpSpPr/>
          <p:nvPr/>
        </p:nvGrpSpPr>
        <p:grpSpPr>
          <a:xfrm>
            <a:off x="1379612" y="3711246"/>
            <a:ext cx="2241974" cy="1220554"/>
            <a:chOff x="1417544" y="1690821"/>
            <a:chExt cx="2241974" cy="1220554"/>
          </a:xfrm>
        </p:grpSpPr>
        <p:sp>
          <p:nvSpPr>
            <p:cNvPr id="19" name="矩形 18">
              <a:extLst>
                <a:ext uri="{FF2B5EF4-FFF2-40B4-BE49-F238E27FC236}">
                  <a16:creationId xmlns:a16="http://schemas.microsoft.com/office/drawing/2014/main" id="{968D23F1-966B-432E-B39E-A1D8CA06E639}"/>
                </a:ext>
              </a:extLst>
            </p:cNvPr>
            <p:cNvSpPr/>
            <p:nvPr/>
          </p:nvSpPr>
          <p:spPr>
            <a:xfrm>
              <a:off x="1417544" y="204344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4" name="矩形 23">
              <a:extLst>
                <a:ext uri="{FF2B5EF4-FFF2-40B4-BE49-F238E27FC236}">
                  <a16:creationId xmlns:a16="http://schemas.microsoft.com/office/drawing/2014/main" id="{632894BD-F26F-4435-9458-F7F6EFBE3683}"/>
                </a:ext>
              </a:extLst>
            </p:cNvPr>
            <p:cNvSpPr/>
            <p:nvPr/>
          </p:nvSpPr>
          <p:spPr>
            <a:xfrm>
              <a:off x="1417544" y="1690821"/>
              <a:ext cx="2241974" cy="3805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5" name="组合 24">
            <a:extLst>
              <a:ext uri="{FF2B5EF4-FFF2-40B4-BE49-F238E27FC236}">
                <a16:creationId xmlns:a16="http://schemas.microsoft.com/office/drawing/2014/main" id="{0184DE76-C69A-4C64-9851-F767480103D4}"/>
              </a:ext>
            </a:extLst>
          </p:cNvPr>
          <p:cNvGrpSpPr/>
          <p:nvPr/>
        </p:nvGrpSpPr>
        <p:grpSpPr>
          <a:xfrm>
            <a:off x="3770272" y="3711246"/>
            <a:ext cx="2241974" cy="1220554"/>
            <a:chOff x="1417544" y="1690821"/>
            <a:chExt cx="2241974" cy="1220554"/>
          </a:xfrm>
        </p:grpSpPr>
        <p:sp>
          <p:nvSpPr>
            <p:cNvPr id="26" name="矩形 25">
              <a:extLst>
                <a:ext uri="{FF2B5EF4-FFF2-40B4-BE49-F238E27FC236}">
                  <a16:creationId xmlns:a16="http://schemas.microsoft.com/office/drawing/2014/main" id="{9E4F2E90-0300-4F93-9C28-7CC2397A3148}"/>
                </a:ext>
              </a:extLst>
            </p:cNvPr>
            <p:cNvSpPr/>
            <p:nvPr/>
          </p:nvSpPr>
          <p:spPr>
            <a:xfrm>
              <a:off x="1417544" y="204344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7" name="矩形 26">
              <a:extLst>
                <a:ext uri="{FF2B5EF4-FFF2-40B4-BE49-F238E27FC236}">
                  <a16:creationId xmlns:a16="http://schemas.microsoft.com/office/drawing/2014/main" id="{235E7F12-A848-45F7-9953-F5F267B21E79}"/>
                </a:ext>
              </a:extLst>
            </p:cNvPr>
            <p:cNvSpPr/>
            <p:nvPr/>
          </p:nvSpPr>
          <p:spPr>
            <a:xfrm>
              <a:off x="1417544" y="1690821"/>
              <a:ext cx="2241974" cy="3805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8" name="组合 27">
            <a:extLst>
              <a:ext uri="{FF2B5EF4-FFF2-40B4-BE49-F238E27FC236}">
                <a16:creationId xmlns:a16="http://schemas.microsoft.com/office/drawing/2014/main" id="{90716563-4F92-4A3B-9B32-65036BB41152}"/>
              </a:ext>
            </a:extLst>
          </p:cNvPr>
          <p:cNvGrpSpPr/>
          <p:nvPr/>
        </p:nvGrpSpPr>
        <p:grpSpPr>
          <a:xfrm>
            <a:off x="6179755" y="3711246"/>
            <a:ext cx="2241974" cy="1220554"/>
            <a:chOff x="1417544" y="1690821"/>
            <a:chExt cx="2241974" cy="1220554"/>
          </a:xfrm>
        </p:grpSpPr>
        <p:sp>
          <p:nvSpPr>
            <p:cNvPr id="29" name="矩形 28">
              <a:extLst>
                <a:ext uri="{FF2B5EF4-FFF2-40B4-BE49-F238E27FC236}">
                  <a16:creationId xmlns:a16="http://schemas.microsoft.com/office/drawing/2014/main" id="{16F313A1-0D28-4F3A-86FF-39448A13336D}"/>
                </a:ext>
              </a:extLst>
            </p:cNvPr>
            <p:cNvSpPr/>
            <p:nvPr/>
          </p:nvSpPr>
          <p:spPr>
            <a:xfrm>
              <a:off x="1417544" y="204344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0" name="矩形 29">
              <a:extLst>
                <a:ext uri="{FF2B5EF4-FFF2-40B4-BE49-F238E27FC236}">
                  <a16:creationId xmlns:a16="http://schemas.microsoft.com/office/drawing/2014/main" id="{1E199A8A-ADE8-4E5C-B17D-0F48296352EB}"/>
                </a:ext>
              </a:extLst>
            </p:cNvPr>
            <p:cNvSpPr/>
            <p:nvPr/>
          </p:nvSpPr>
          <p:spPr>
            <a:xfrm>
              <a:off x="1417544" y="1690821"/>
              <a:ext cx="2241974" cy="3805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1" name="组合 30">
            <a:extLst>
              <a:ext uri="{FF2B5EF4-FFF2-40B4-BE49-F238E27FC236}">
                <a16:creationId xmlns:a16="http://schemas.microsoft.com/office/drawing/2014/main" id="{B69ACB76-4D49-4B87-AA26-76C3243E949B}"/>
              </a:ext>
            </a:extLst>
          </p:cNvPr>
          <p:cNvGrpSpPr/>
          <p:nvPr/>
        </p:nvGrpSpPr>
        <p:grpSpPr>
          <a:xfrm>
            <a:off x="8571404" y="3711246"/>
            <a:ext cx="2241974" cy="1220554"/>
            <a:chOff x="1417544" y="1690821"/>
            <a:chExt cx="2241974" cy="1220554"/>
          </a:xfrm>
        </p:grpSpPr>
        <p:sp>
          <p:nvSpPr>
            <p:cNvPr id="32" name="矩形 31">
              <a:extLst>
                <a:ext uri="{FF2B5EF4-FFF2-40B4-BE49-F238E27FC236}">
                  <a16:creationId xmlns:a16="http://schemas.microsoft.com/office/drawing/2014/main" id="{52C312F8-F1DB-479B-A928-834A7343964D}"/>
                </a:ext>
              </a:extLst>
            </p:cNvPr>
            <p:cNvSpPr/>
            <p:nvPr/>
          </p:nvSpPr>
          <p:spPr>
            <a:xfrm>
              <a:off x="1417544" y="2043445"/>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3" name="矩形 32">
              <a:extLst>
                <a:ext uri="{FF2B5EF4-FFF2-40B4-BE49-F238E27FC236}">
                  <a16:creationId xmlns:a16="http://schemas.microsoft.com/office/drawing/2014/main" id="{F0D238F8-3467-4DBD-B269-61BB2ACBEBCE}"/>
                </a:ext>
              </a:extLst>
            </p:cNvPr>
            <p:cNvSpPr/>
            <p:nvPr/>
          </p:nvSpPr>
          <p:spPr>
            <a:xfrm>
              <a:off x="1417544" y="1690821"/>
              <a:ext cx="2241974" cy="3805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custDataLst>
      <p:tags r:id="rId1"/>
    </p:custDataLst>
    <p:extLst>
      <p:ext uri="{BB962C8B-B14F-4D97-AF65-F5344CB8AC3E}">
        <p14:creationId xmlns:p14="http://schemas.microsoft.com/office/powerpoint/2010/main" val="216991881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par>
                          <p:cTn id="49" fill="hold">
                            <p:stCondLst>
                              <p:cond delay="1000"/>
                            </p:stCondLst>
                            <p:childTnLst>
                              <p:par>
                                <p:cTn id="50" presetID="22" presetClass="entr" presetSubtype="1"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up)">
                                      <p:cBhvr>
                                        <p:cTn id="52" dur="500"/>
                                        <p:tgtEl>
                                          <p:spTgt spid="25"/>
                                        </p:tgtEl>
                                      </p:cBhvr>
                                    </p:animEffect>
                                  </p:childTnLst>
                                </p:cTn>
                              </p:par>
                            </p:childTnLst>
                          </p:cTn>
                        </p:par>
                        <p:par>
                          <p:cTn id="53" fill="hold">
                            <p:stCondLst>
                              <p:cond delay="1500"/>
                            </p:stCondLst>
                            <p:childTnLst>
                              <p:par>
                                <p:cTn id="54" presetID="22" presetClass="entr" presetSubtype="1" fill="hold" nodeType="after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up)">
                                      <p:cBhvr>
                                        <p:cTn id="56" dur="500"/>
                                        <p:tgtEl>
                                          <p:spTgt spid="28"/>
                                        </p:tgtEl>
                                      </p:cBhvr>
                                    </p:animEffect>
                                  </p:childTnLst>
                                </p:cTn>
                              </p:par>
                            </p:childTnLst>
                          </p:cTn>
                        </p:par>
                        <p:par>
                          <p:cTn id="57" fill="hold">
                            <p:stCondLst>
                              <p:cond delay="2000"/>
                            </p:stCondLst>
                            <p:childTnLst>
                              <p:par>
                                <p:cTn id="58" presetID="22" presetClass="entr" presetSubtype="1" fill="hold"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up)">
                                      <p:cBhvr>
                                        <p:cTn id="6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7" grpId="0" animBg="1"/>
      <p:bldP spid="8" grpId="0" animBg="1"/>
      <p:bldP spid="10" grpId="0" animBg="1"/>
      <p:bldP spid="11"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C1B38C7-1E87-4310-8D43-FAC9C18F40EB}"/>
              </a:ext>
            </a:extLst>
          </p:cNvPr>
          <p:cNvSpPr txBox="1"/>
          <p:nvPr/>
        </p:nvSpPr>
        <p:spPr>
          <a:xfrm>
            <a:off x="4157007" y="4030203"/>
            <a:ext cx="3877986"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424042"/>
                </a:solidFill>
                <a:effectLst/>
                <a:uLnTx/>
                <a:uFillTx/>
                <a:latin typeface="汉仪黑荔枝体简" panose="00020600040101010101" pitchFamily="18" charset="-122"/>
                <a:ea typeface="汉仪黑荔枝体简" panose="00020600040101010101" pitchFamily="18" charset="-122"/>
                <a:cs typeface="+mn-cs"/>
              </a:rPr>
              <a:t>标题文字添加此处</a:t>
            </a:r>
          </a:p>
        </p:txBody>
      </p:sp>
      <p:sp>
        <p:nvSpPr>
          <p:cNvPr id="3" name="文本框 2">
            <a:extLst>
              <a:ext uri="{FF2B5EF4-FFF2-40B4-BE49-F238E27FC236}">
                <a16:creationId xmlns:a16="http://schemas.microsoft.com/office/drawing/2014/main" id="{E6DAA8A6-D6CA-45E2-9BD1-286A4D54B5D4}"/>
              </a:ext>
            </a:extLst>
          </p:cNvPr>
          <p:cNvSpPr txBox="1"/>
          <p:nvPr/>
        </p:nvSpPr>
        <p:spPr>
          <a:xfrm>
            <a:off x="3264135" y="4628909"/>
            <a:ext cx="5663730" cy="46371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id="{10E6196C-A13A-4562-8DB2-19CBD1CA667D}"/>
              </a:ext>
            </a:extLst>
          </p:cNvPr>
          <p:cNvSpPr txBox="1"/>
          <p:nvPr/>
        </p:nvSpPr>
        <p:spPr>
          <a:xfrm>
            <a:off x="4962518" y="1801353"/>
            <a:ext cx="2266967"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892722"/>
                </a:solidFill>
                <a:effectLst/>
                <a:uLnTx/>
                <a:uFillTx/>
                <a:latin typeface="汉仪黑荔枝体简" panose="00020600040101010101" pitchFamily="18" charset="-122"/>
                <a:ea typeface="汉仪黑荔枝体简" panose="00020600040101010101" pitchFamily="18" charset="-122"/>
                <a:cs typeface="+mn-cs"/>
              </a:rPr>
              <a:t>PART 03</a:t>
            </a:r>
            <a:endParaRPr kumimoji="0" lang="zh-CN" altLang="en-US" sz="3600" b="0" i="0" u="none" strike="noStrike" kern="1200" cap="none" spc="0" normalizeH="0" baseline="0" noProof="0" dirty="0">
              <a:ln>
                <a:noFill/>
              </a:ln>
              <a:solidFill>
                <a:srgbClr val="892722"/>
              </a:solidFill>
              <a:effectLst/>
              <a:uLnTx/>
              <a:uFillTx/>
              <a:latin typeface="汉仪黑荔枝体简" panose="00020600040101010101" pitchFamily="18" charset="-122"/>
              <a:ea typeface="汉仪黑荔枝体简" panose="00020600040101010101" pitchFamily="18" charset="-122"/>
              <a:cs typeface="+mn-cs"/>
            </a:endParaRPr>
          </a:p>
        </p:txBody>
      </p:sp>
    </p:spTree>
    <p:extLst>
      <p:ext uri="{BB962C8B-B14F-4D97-AF65-F5344CB8AC3E}">
        <p14:creationId xmlns:p14="http://schemas.microsoft.com/office/powerpoint/2010/main" val="4135731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6D8198D-72AD-408E-85C7-68969F095A57}"/>
              </a:ext>
            </a:extLst>
          </p:cNvPr>
          <p:cNvGrpSpPr/>
          <p:nvPr/>
        </p:nvGrpSpPr>
        <p:grpSpPr>
          <a:xfrm>
            <a:off x="1662166" y="2400300"/>
            <a:ext cx="8867668" cy="2057400"/>
            <a:chOff x="2763838" y="3005138"/>
            <a:chExt cx="6819901" cy="1692276"/>
          </a:xfrm>
        </p:grpSpPr>
        <p:cxnSp>
          <p:nvCxnSpPr>
            <p:cNvPr id="15" name="MH_Other_1">
              <a:extLst>
                <a:ext uri="{FF2B5EF4-FFF2-40B4-BE49-F238E27FC236}">
                  <a16:creationId xmlns:a16="http://schemas.microsoft.com/office/drawing/2014/main" id="{735D13D1-7FE4-49AF-BA43-4694ADF30625}"/>
                </a:ext>
              </a:extLst>
            </p:cNvPr>
            <p:cNvCxnSpPr/>
            <p:nvPr>
              <p:custDataLst>
                <p:tags r:id="rId2"/>
              </p:custDataLst>
            </p:nvPr>
          </p:nvCxnSpPr>
          <p:spPr>
            <a:xfrm flipV="1">
              <a:off x="3265488" y="3005139"/>
              <a:ext cx="201612" cy="623887"/>
            </a:xfrm>
            <a:prstGeom prst="line">
              <a:avLst/>
            </a:prstGeom>
            <a:ln w="3175">
              <a:solidFill>
                <a:schemeClr val="accent1">
                  <a:lumMod val="60000"/>
                  <a:lumOff val="40000"/>
                </a:schemeClr>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7" name="MH_Other_2">
              <a:extLst>
                <a:ext uri="{FF2B5EF4-FFF2-40B4-BE49-F238E27FC236}">
                  <a16:creationId xmlns:a16="http://schemas.microsoft.com/office/drawing/2014/main" id="{8E746233-636B-4C93-B3CC-D8DF5BC1A7DD}"/>
                </a:ext>
              </a:extLst>
            </p:cNvPr>
            <p:cNvCxnSpPr>
              <a:stCxn id="5" idx="2"/>
            </p:cNvCxnSpPr>
            <p:nvPr>
              <p:custDataLst>
                <p:tags r:id="rId3"/>
              </p:custDataLst>
            </p:nvPr>
          </p:nvCxnSpPr>
          <p:spPr>
            <a:xfrm>
              <a:off x="4610100" y="3989389"/>
              <a:ext cx="209550" cy="708025"/>
            </a:xfrm>
            <a:prstGeom prst="line">
              <a:avLst/>
            </a:prstGeom>
            <a:ln w="3175">
              <a:solidFill>
                <a:schemeClr val="accent1">
                  <a:lumMod val="60000"/>
                  <a:lumOff val="40000"/>
                </a:schemeClr>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8" name="MH_Other_3">
              <a:extLst>
                <a:ext uri="{FF2B5EF4-FFF2-40B4-BE49-F238E27FC236}">
                  <a16:creationId xmlns:a16="http://schemas.microsoft.com/office/drawing/2014/main" id="{D83F4355-0B6C-47FE-AA1F-186996BFB885}"/>
                </a:ext>
              </a:extLst>
            </p:cNvPr>
            <p:cNvCxnSpPr/>
            <p:nvPr>
              <p:custDataLst>
                <p:tags r:id="rId4"/>
              </p:custDataLst>
            </p:nvPr>
          </p:nvCxnSpPr>
          <p:spPr>
            <a:xfrm flipV="1">
              <a:off x="5884863" y="3005139"/>
              <a:ext cx="201612" cy="623887"/>
            </a:xfrm>
            <a:prstGeom prst="line">
              <a:avLst/>
            </a:prstGeom>
            <a:ln w="3175">
              <a:solidFill>
                <a:schemeClr val="accent1">
                  <a:lumMod val="60000"/>
                  <a:lumOff val="40000"/>
                </a:schemeClr>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9" name="MH_Other_4">
              <a:extLst>
                <a:ext uri="{FF2B5EF4-FFF2-40B4-BE49-F238E27FC236}">
                  <a16:creationId xmlns:a16="http://schemas.microsoft.com/office/drawing/2014/main" id="{EF796FF8-4602-4EC2-832E-3CAEC206748F}"/>
                </a:ext>
              </a:extLst>
            </p:cNvPr>
            <p:cNvCxnSpPr/>
            <p:nvPr>
              <p:custDataLst>
                <p:tags r:id="rId5"/>
              </p:custDataLst>
            </p:nvPr>
          </p:nvCxnSpPr>
          <p:spPr>
            <a:xfrm>
              <a:off x="7286625" y="3989389"/>
              <a:ext cx="209550" cy="708025"/>
            </a:xfrm>
            <a:prstGeom prst="line">
              <a:avLst/>
            </a:prstGeom>
            <a:ln w="3175">
              <a:solidFill>
                <a:schemeClr val="accent1">
                  <a:lumMod val="60000"/>
                  <a:lumOff val="40000"/>
                </a:schemeClr>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20" name="MH_Other_5">
              <a:extLst>
                <a:ext uri="{FF2B5EF4-FFF2-40B4-BE49-F238E27FC236}">
                  <a16:creationId xmlns:a16="http://schemas.microsoft.com/office/drawing/2014/main" id="{4EE5F84F-2856-4660-B0D6-1014F5740C5A}"/>
                </a:ext>
              </a:extLst>
            </p:cNvPr>
            <p:cNvCxnSpPr/>
            <p:nvPr>
              <p:custDataLst>
                <p:tags r:id="rId6"/>
              </p:custDataLst>
            </p:nvPr>
          </p:nvCxnSpPr>
          <p:spPr>
            <a:xfrm flipV="1">
              <a:off x="8696326" y="3005139"/>
              <a:ext cx="201613" cy="623887"/>
            </a:xfrm>
            <a:prstGeom prst="line">
              <a:avLst/>
            </a:prstGeom>
            <a:ln w="3175">
              <a:solidFill>
                <a:schemeClr val="accent1">
                  <a:lumMod val="60000"/>
                  <a:lumOff val="40000"/>
                </a:schemeClr>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0" name="MH_Other_6">
              <a:extLst>
                <a:ext uri="{FF2B5EF4-FFF2-40B4-BE49-F238E27FC236}">
                  <a16:creationId xmlns:a16="http://schemas.microsoft.com/office/drawing/2014/main" id="{9CD0094A-AAC8-46F7-8BD2-C513BB808D87}"/>
                </a:ext>
              </a:extLst>
            </p:cNvPr>
            <p:cNvCxnSpPr/>
            <p:nvPr>
              <p:custDataLst>
                <p:tags r:id="rId7"/>
              </p:custDataLst>
            </p:nvPr>
          </p:nvCxnSpPr>
          <p:spPr>
            <a:xfrm>
              <a:off x="3089275" y="3805238"/>
              <a:ext cx="5886450" cy="0"/>
            </a:xfrm>
            <a:prstGeom prst="line">
              <a:avLst/>
            </a:prstGeom>
            <a:ln w="254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4" name="MH_Other_7">
              <a:extLst>
                <a:ext uri="{FF2B5EF4-FFF2-40B4-BE49-F238E27FC236}">
                  <a16:creationId xmlns:a16="http://schemas.microsoft.com/office/drawing/2014/main" id="{2E32124D-9CA9-4012-9D7C-44A87ADDA448}"/>
                </a:ext>
              </a:extLst>
            </p:cNvPr>
            <p:cNvSpPr/>
            <p:nvPr>
              <p:custDataLst>
                <p:tags r:id="rId8"/>
              </p:custDataLst>
            </p:nvPr>
          </p:nvSpPr>
          <p:spPr>
            <a:xfrm>
              <a:off x="2763838" y="3633788"/>
              <a:ext cx="1003300" cy="355600"/>
            </a:xfrm>
            <a:prstGeom prst="roundRect">
              <a:avLst>
                <a:gd name="adj" fmla="val 44384"/>
              </a:avLst>
            </a:prstGeom>
            <a:solidFill>
              <a:srgbClr val="F0ECD9"/>
            </a:solidFill>
            <a:ln w="28575">
              <a:solidFill>
                <a:schemeClr val="accent1"/>
              </a:solidFill>
            </a:ln>
          </p:spPr>
          <p:txBody>
            <a:bodyPr anchor="ctr"/>
            <a:lstStyle/>
            <a:p>
              <a:pPr algn="ctr">
                <a:lnSpc>
                  <a:spcPct val="120000"/>
                </a:lnSpc>
                <a:defRPr/>
              </a:pPr>
              <a:r>
                <a:rPr lang="en-US" altLang="zh-CN" sz="1600" dirty="0">
                  <a:solidFill>
                    <a:schemeClr val="accent1">
                      <a:lumMod val="75000"/>
                    </a:schemeClr>
                  </a:solidFill>
                  <a:latin typeface="汉仪黑荔枝体简" panose="00020600040101010101" pitchFamily="18" charset="-122"/>
                  <a:ea typeface="汉仪黑荔枝体简" panose="00020600040101010101" pitchFamily="18" charset="-122"/>
                </a:rPr>
                <a:t>2016</a:t>
              </a:r>
              <a:endParaRPr lang="zh-CN" altLang="en-US" sz="1600" dirty="0">
                <a:solidFill>
                  <a:schemeClr val="accent1">
                    <a:lumMod val="75000"/>
                  </a:schemeClr>
                </a:solidFill>
                <a:latin typeface="汉仪黑荔枝体简" panose="00020600040101010101" pitchFamily="18" charset="-122"/>
                <a:ea typeface="汉仪黑荔枝体简" panose="00020600040101010101" pitchFamily="18" charset="-122"/>
              </a:endParaRPr>
            </a:p>
          </p:txBody>
        </p:sp>
        <p:sp>
          <p:nvSpPr>
            <p:cNvPr id="5" name="MH_Other_8">
              <a:extLst>
                <a:ext uri="{FF2B5EF4-FFF2-40B4-BE49-F238E27FC236}">
                  <a16:creationId xmlns:a16="http://schemas.microsoft.com/office/drawing/2014/main" id="{BC7B9F75-C397-4F05-AD7B-5A6D5031355A}"/>
                </a:ext>
              </a:extLst>
            </p:cNvPr>
            <p:cNvSpPr/>
            <p:nvPr>
              <p:custDataLst>
                <p:tags r:id="rId9"/>
              </p:custDataLst>
            </p:nvPr>
          </p:nvSpPr>
          <p:spPr>
            <a:xfrm>
              <a:off x="4110038" y="3633788"/>
              <a:ext cx="1001712" cy="355600"/>
            </a:xfrm>
            <a:prstGeom prst="roundRect">
              <a:avLst>
                <a:gd name="adj" fmla="val 44384"/>
              </a:avLst>
            </a:prstGeom>
            <a:solidFill>
              <a:srgbClr val="F0ECD9"/>
            </a:solidFill>
            <a:ln w="28575">
              <a:solidFill>
                <a:schemeClr val="accent1"/>
              </a:solidFill>
            </a:ln>
          </p:spPr>
          <p:txBody>
            <a:bodyPr anchor="ctr"/>
            <a:lstStyle/>
            <a:p>
              <a:pPr algn="ctr">
                <a:lnSpc>
                  <a:spcPct val="120000"/>
                </a:lnSpc>
                <a:defRPr/>
              </a:pPr>
              <a:r>
                <a:rPr lang="en-US" altLang="zh-CN" sz="1600" dirty="0">
                  <a:solidFill>
                    <a:schemeClr val="accent1">
                      <a:lumMod val="75000"/>
                    </a:schemeClr>
                  </a:solidFill>
                  <a:latin typeface="汉仪黑荔枝体简" panose="00020600040101010101" pitchFamily="18" charset="-122"/>
                  <a:ea typeface="汉仪黑荔枝体简" panose="00020600040101010101" pitchFamily="18" charset="-122"/>
                </a:rPr>
                <a:t>2017</a:t>
              </a:r>
              <a:endParaRPr lang="zh-CN" altLang="en-US" sz="1600" dirty="0">
                <a:solidFill>
                  <a:schemeClr val="accent1">
                    <a:lumMod val="75000"/>
                  </a:schemeClr>
                </a:solidFill>
                <a:latin typeface="汉仪黑荔枝体简" panose="00020600040101010101" pitchFamily="18" charset="-122"/>
                <a:ea typeface="汉仪黑荔枝体简" panose="00020600040101010101" pitchFamily="18" charset="-122"/>
              </a:endParaRPr>
            </a:p>
          </p:txBody>
        </p:sp>
        <p:sp>
          <p:nvSpPr>
            <p:cNvPr id="6" name="MH_Other_9">
              <a:extLst>
                <a:ext uri="{FF2B5EF4-FFF2-40B4-BE49-F238E27FC236}">
                  <a16:creationId xmlns:a16="http://schemas.microsoft.com/office/drawing/2014/main" id="{E8DE5303-AC17-4DF5-BC86-26C06EA2E86D}"/>
                </a:ext>
              </a:extLst>
            </p:cNvPr>
            <p:cNvSpPr/>
            <p:nvPr>
              <p:custDataLst>
                <p:tags r:id="rId10"/>
              </p:custDataLst>
            </p:nvPr>
          </p:nvSpPr>
          <p:spPr>
            <a:xfrm>
              <a:off x="5454650" y="3633788"/>
              <a:ext cx="1003300" cy="355600"/>
            </a:xfrm>
            <a:prstGeom prst="roundRect">
              <a:avLst>
                <a:gd name="adj" fmla="val 44384"/>
              </a:avLst>
            </a:prstGeom>
            <a:solidFill>
              <a:srgbClr val="F0ECD9"/>
            </a:solidFill>
            <a:ln w="28575">
              <a:solidFill>
                <a:schemeClr val="accent1"/>
              </a:solidFill>
            </a:ln>
          </p:spPr>
          <p:txBody>
            <a:bodyPr anchor="ctr"/>
            <a:lstStyle/>
            <a:p>
              <a:pPr algn="ctr">
                <a:lnSpc>
                  <a:spcPct val="120000"/>
                </a:lnSpc>
                <a:defRPr/>
              </a:pPr>
              <a:r>
                <a:rPr lang="en-US" altLang="zh-CN" sz="1600" dirty="0">
                  <a:solidFill>
                    <a:schemeClr val="accent1">
                      <a:lumMod val="75000"/>
                    </a:schemeClr>
                  </a:solidFill>
                  <a:latin typeface="汉仪黑荔枝体简" panose="00020600040101010101" pitchFamily="18" charset="-122"/>
                  <a:ea typeface="汉仪黑荔枝体简" panose="00020600040101010101" pitchFamily="18" charset="-122"/>
                </a:rPr>
                <a:t>2018</a:t>
              </a:r>
              <a:endParaRPr lang="zh-CN" altLang="en-US" sz="1600" dirty="0">
                <a:solidFill>
                  <a:schemeClr val="accent1">
                    <a:lumMod val="75000"/>
                  </a:schemeClr>
                </a:solidFill>
                <a:latin typeface="汉仪黑荔枝体简" panose="00020600040101010101" pitchFamily="18" charset="-122"/>
                <a:ea typeface="汉仪黑荔枝体简" panose="00020600040101010101" pitchFamily="18" charset="-122"/>
              </a:endParaRPr>
            </a:p>
          </p:txBody>
        </p:sp>
        <p:sp>
          <p:nvSpPr>
            <p:cNvPr id="7" name="MH_Other_10">
              <a:extLst>
                <a:ext uri="{FF2B5EF4-FFF2-40B4-BE49-F238E27FC236}">
                  <a16:creationId xmlns:a16="http://schemas.microsoft.com/office/drawing/2014/main" id="{020BCBC5-1BBE-486B-9AEE-6A01E91AEFF2}"/>
                </a:ext>
              </a:extLst>
            </p:cNvPr>
            <p:cNvSpPr/>
            <p:nvPr>
              <p:custDataLst>
                <p:tags r:id="rId11"/>
              </p:custDataLst>
            </p:nvPr>
          </p:nvSpPr>
          <p:spPr>
            <a:xfrm>
              <a:off x="6800851" y="3633788"/>
              <a:ext cx="1001713" cy="355600"/>
            </a:xfrm>
            <a:prstGeom prst="roundRect">
              <a:avLst>
                <a:gd name="adj" fmla="val 44384"/>
              </a:avLst>
            </a:prstGeom>
            <a:solidFill>
              <a:srgbClr val="F0ECD9"/>
            </a:solidFill>
            <a:ln w="28575">
              <a:solidFill>
                <a:schemeClr val="accent1"/>
              </a:solidFill>
            </a:ln>
          </p:spPr>
          <p:txBody>
            <a:bodyPr anchor="ctr"/>
            <a:lstStyle/>
            <a:p>
              <a:pPr algn="ctr">
                <a:lnSpc>
                  <a:spcPct val="120000"/>
                </a:lnSpc>
                <a:defRPr/>
              </a:pPr>
              <a:r>
                <a:rPr lang="en-US" altLang="zh-CN" sz="1600" dirty="0">
                  <a:solidFill>
                    <a:schemeClr val="accent1">
                      <a:lumMod val="75000"/>
                    </a:schemeClr>
                  </a:solidFill>
                  <a:latin typeface="汉仪黑荔枝体简" panose="00020600040101010101" pitchFamily="18" charset="-122"/>
                  <a:ea typeface="汉仪黑荔枝体简" panose="00020600040101010101" pitchFamily="18" charset="-122"/>
                </a:rPr>
                <a:t>2019</a:t>
              </a:r>
              <a:endParaRPr lang="zh-CN" altLang="en-US" sz="1600" dirty="0">
                <a:solidFill>
                  <a:schemeClr val="accent1">
                    <a:lumMod val="75000"/>
                  </a:schemeClr>
                </a:solidFill>
                <a:latin typeface="汉仪黑荔枝体简" panose="00020600040101010101" pitchFamily="18" charset="-122"/>
                <a:ea typeface="汉仪黑荔枝体简" panose="00020600040101010101" pitchFamily="18" charset="-122"/>
              </a:endParaRPr>
            </a:p>
          </p:txBody>
        </p:sp>
        <p:sp>
          <p:nvSpPr>
            <p:cNvPr id="8" name="MH_Other_11">
              <a:extLst>
                <a:ext uri="{FF2B5EF4-FFF2-40B4-BE49-F238E27FC236}">
                  <a16:creationId xmlns:a16="http://schemas.microsoft.com/office/drawing/2014/main" id="{AD7C83E5-2FD0-4B1C-BBF0-947382EA93AA}"/>
                </a:ext>
              </a:extLst>
            </p:cNvPr>
            <p:cNvSpPr/>
            <p:nvPr>
              <p:custDataLst>
                <p:tags r:id="rId12"/>
              </p:custDataLst>
            </p:nvPr>
          </p:nvSpPr>
          <p:spPr>
            <a:xfrm>
              <a:off x="8145463" y="3633788"/>
              <a:ext cx="1003300" cy="355600"/>
            </a:xfrm>
            <a:prstGeom prst="roundRect">
              <a:avLst>
                <a:gd name="adj" fmla="val 44384"/>
              </a:avLst>
            </a:prstGeom>
            <a:solidFill>
              <a:srgbClr val="F0ECD9"/>
            </a:solidFill>
            <a:ln w="28575">
              <a:solidFill>
                <a:schemeClr val="accent1"/>
              </a:solidFill>
            </a:ln>
          </p:spPr>
          <p:txBody>
            <a:bodyPr anchor="ctr"/>
            <a:lstStyle/>
            <a:p>
              <a:pPr algn="ctr">
                <a:lnSpc>
                  <a:spcPct val="120000"/>
                </a:lnSpc>
                <a:defRPr/>
              </a:pPr>
              <a:r>
                <a:rPr lang="en-US" altLang="zh-CN" sz="1600" dirty="0">
                  <a:solidFill>
                    <a:schemeClr val="accent1">
                      <a:lumMod val="75000"/>
                    </a:schemeClr>
                  </a:solidFill>
                  <a:latin typeface="汉仪黑荔枝体简" panose="00020600040101010101" pitchFamily="18" charset="-122"/>
                  <a:ea typeface="汉仪黑荔枝体简" panose="00020600040101010101" pitchFamily="18" charset="-122"/>
                </a:rPr>
                <a:t>2020</a:t>
              </a:r>
              <a:endParaRPr lang="zh-CN" altLang="en-US" sz="1600" dirty="0">
                <a:solidFill>
                  <a:schemeClr val="accent1">
                    <a:lumMod val="75000"/>
                  </a:schemeClr>
                </a:solidFill>
                <a:latin typeface="汉仪黑荔枝体简" panose="00020600040101010101" pitchFamily="18" charset="-122"/>
                <a:ea typeface="汉仪黑荔枝体简" panose="00020600040101010101" pitchFamily="18" charset="-122"/>
              </a:endParaRPr>
            </a:p>
          </p:txBody>
        </p:sp>
        <p:cxnSp>
          <p:nvCxnSpPr>
            <p:cNvPr id="22" name="MH_Other_12">
              <a:extLst>
                <a:ext uri="{FF2B5EF4-FFF2-40B4-BE49-F238E27FC236}">
                  <a16:creationId xmlns:a16="http://schemas.microsoft.com/office/drawing/2014/main" id="{7D8128C1-B6F1-4BB4-B3F5-2156A0724C42}"/>
                </a:ext>
              </a:extLst>
            </p:cNvPr>
            <p:cNvCxnSpPr/>
            <p:nvPr>
              <p:custDataLst>
                <p:tags r:id="rId13"/>
              </p:custDataLst>
            </p:nvPr>
          </p:nvCxnSpPr>
          <p:spPr>
            <a:xfrm>
              <a:off x="2843213" y="3005138"/>
              <a:ext cx="1331912" cy="0"/>
            </a:xfrm>
            <a:prstGeom prst="line">
              <a:avLst/>
            </a:prstGeom>
            <a:ln w="3175">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5" name="MH_Other_13">
              <a:extLst>
                <a:ext uri="{FF2B5EF4-FFF2-40B4-BE49-F238E27FC236}">
                  <a16:creationId xmlns:a16="http://schemas.microsoft.com/office/drawing/2014/main" id="{1F1E2BE2-D63C-41F4-B641-5E883FA9F093}"/>
                </a:ext>
              </a:extLst>
            </p:cNvPr>
            <p:cNvCxnSpPr/>
            <p:nvPr>
              <p:custDataLst>
                <p:tags r:id="rId14"/>
              </p:custDataLst>
            </p:nvPr>
          </p:nvCxnSpPr>
          <p:spPr>
            <a:xfrm>
              <a:off x="4173538" y="4697413"/>
              <a:ext cx="1331912" cy="0"/>
            </a:xfrm>
            <a:prstGeom prst="line">
              <a:avLst/>
            </a:prstGeom>
            <a:ln w="3175">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6" name="MH_Other_14">
              <a:extLst>
                <a:ext uri="{FF2B5EF4-FFF2-40B4-BE49-F238E27FC236}">
                  <a16:creationId xmlns:a16="http://schemas.microsoft.com/office/drawing/2014/main" id="{40041A45-87BF-4236-B054-E66B518CF53F}"/>
                </a:ext>
              </a:extLst>
            </p:cNvPr>
            <p:cNvCxnSpPr/>
            <p:nvPr>
              <p:custDataLst>
                <p:tags r:id="rId15"/>
              </p:custDataLst>
            </p:nvPr>
          </p:nvCxnSpPr>
          <p:spPr>
            <a:xfrm>
              <a:off x="5449888" y="3005138"/>
              <a:ext cx="1331912" cy="0"/>
            </a:xfrm>
            <a:prstGeom prst="line">
              <a:avLst/>
            </a:prstGeom>
            <a:ln w="3175">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 name="MH_Other_15">
              <a:extLst>
                <a:ext uri="{FF2B5EF4-FFF2-40B4-BE49-F238E27FC236}">
                  <a16:creationId xmlns:a16="http://schemas.microsoft.com/office/drawing/2014/main" id="{639AE718-3D5A-4039-BBB7-C35C5D86A5FE}"/>
                </a:ext>
              </a:extLst>
            </p:cNvPr>
            <p:cNvCxnSpPr/>
            <p:nvPr>
              <p:custDataLst>
                <p:tags r:id="rId16"/>
              </p:custDataLst>
            </p:nvPr>
          </p:nvCxnSpPr>
          <p:spPr>
            <a:xfrm>
              <a:off x="6850063" y="4697413"/>
              <a:ext cx="1331912" cy="0"/>
            </a:xfrm>
            <a:prstGeom prst="line">
              <a:avLst/>
            </a:prstGeom>
            <a:ln w="3175">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8" name="MH_Other_16">
              <a:extLst>
                <a:ext uri="{FF2B5EF4-FFF2-40B4-BE49-F238E27FC236}">
                  <a16:creationId xmlns:a16="http://schemas.microsoft.com/office/drawing/2014/main" id="{F5E06446-3454-45E6-88E9-2023F39CD383}"/>
                </a:ext>
              </a:extLst>
            </p:cNvPr>
            <p:cNvCxnSpPr/>
            <p:nvPr>
              <p:custDataLst>
                <p:tags r:id="rId17"/>
              </p:custDataLst>
            </p:nvPr>
          </p:nvCxnSpPr>
          <p:spPr>
            <a:xfrm>
              <a:off x="8251826" y="3005138"/>
              <a:ext cx="1331913" cy="0"/>
            </a:xfrm>
            <a:prstGeom prst="line">
              <a:avLst/>
            </a:prstGeom>
            <a:ln w="3175">
              <a:solidFill>
                <a:schemeClr val="accent1">
                  <a:lumMod val="60000"/>
                  <a:lumOff val="40000"/>
                </a:schemeClr>
              </a:solidFill>
              <a:prstDash val="solid"/>
            </a:ln>
          </p:spPr>
          <p:style>
            <a:lnRef idx="1">
              <a:schemeClr val="accent1"/>
            </a:lnRef>
            <a:fillRef idx="0">
              <a:schemeClr val="accent1"/>
            </a:fillRef>
            <a:effectRef idx="0">
              <a:schemeClr val="accent1"/>
            </a:effectRef>
            <a:fontRef idx="minor">
              <a:schemeClr val="tx1"/>
            </a:fontRef>
          </p:style>
        </p:cxnSp>
      </p:grpSp>
      <p:sp>
        <p:nvSpPr>
          <p:cNvPr id="30" name="文本框 29">
            <a:extLst>
              <a:ext uri="{FF2B5EF4-FFF2-40B4-BE49-F238E27FC236}">
                <a16:creationId xmlns:a16="http://schemas.microsoft.com/office/drawing/2014/main" id="{606A3993-B8AF-4E31-BC44-A7B0C5DD402E}"/>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sp>
        <p:nvSpPr>
          <p:cNvPr id="38" name="矩形 37">
            <a:extLst>
              <a:ext uri="{FF2B5EF4-FFF2-40B4-BE49-F238E27FC236}">
                <a16:creationId xmlns:a16="http://schemas.microsoft.com/office/drawing/2014/main" id="{E84F97B5-31A7-4CCA-A3E8-E9B5F004F0DA}"/>
              </a:ext>
            </a:extLst>
          </p:cNvPr>
          <p:cNvSpPr/>
          <p:nvPr/>
        </p:nvSpPr>
        <p:spPr>
          <a:xfrm>
            <a:off x="1700840" y="1759612"/>
            <a:ext cx="1860904" cy="57509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sp>
        <p:nvSpPr>
          <p:cNvPr id="39" name="矩形 38">
            <a:extLst>
              <a:ext uri="{FF2B5EF4-FFF2-40B4-BE49-F238E27FC236}">
                <a16:creationId xmlns:a16="http://schemas.microsoft.com/office/drawing/2014/main" id="{1534110C-633D-4FC4-BD8E-930F817FB0E5}"/>
              </a:ext>
            </a:extLst>
          </p:cNvPr>
          <p:cNvSpPr/>
          <p:nvPr/>
        </p:nvSpPr>
        <p:spPr>
          <a:xfrm>
            <a:off x="5090205" y="1759612"/>
            <a:ext cx="1860904" cy="57509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sp>
        <p:nvSpPr>
          <p:cNvPr id="40" name="矩形 39">
            <a:extLst>
              <a:ext uri="{FF2B5EF4-FFF2-40B4-BE49-F238E27FC236}">
                <a16:creationId xmlns:a16="http://schemas.microsoft.com/office/drawing/2014/main" id="{1B768745-2949-4FC2-87CE-5A1EC8D6F6A9}"/>
              </a:ext>
            </a:extLst>
          </p:cNvPr>
          <p:cNvSpPr/>
          <p:nvPr/>
        </p:nvSpPr>
        <p:spPr>
          <a:xfrm>
            <a:off x="8707661" y="1759612"/>
            <a:ext cx="1860904" cy="57509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sp>
        <p:nvSpPr>
          <p:cNvPr id="41" name="矩形 40">
            <a:extLst>
              <a:ext uri="{FF2B5EF4-FFF2-40B4-BE49-F238E27FC236}">
                <a16:creationId xmlns:a16="http://schemas.microsoft.com/office/drawing/2014/main" id="{A60E6D0B-E28A-4E14-AFC7-5476DC92999B}"/>
              </a:ext>
            </a:extLst>
          </p:cNvPr>
          <p:cNvSpPr/>
          <p:nvPr/>
        </p:nvSpPr>
        <p:spPr>
          <a:xfrm>
            <a:off x="6904517" y="4571297"/>
            <a:ext cx="1860904" cy="57509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sp>
        <p:nvSpPr>
          <p:cNvPr id="42" name="矩形 41">
            <a:extLst>
              <a:ext uri="{FF2B5EF4-FFF2-40B4-BE49-F238E27FC236}">
                <a16:creationId xmlns:a16="http://schemas.microsoft.com/office/drawing/2014/main" id="{A5CEC80E-A5C9-49F2-9F59-19D695335219}"/>
              </a:ext>
            </a:extLst>
          </p:cNvPr>
          <p:cNvSpPr/>
          <p:nvPr/>
        </p:nvSpPr>
        <p:spPr>
          <a:xfrm>
            <a:off x="3430613" y="4571297"/>
            <a:ext cx="1860904" cy="57509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spTree>
    <p:custDataLst>
      <p:tags r:id="rId1"/>
    </p:custDataLst>
    <p:extLst>
      <p:ext uri="{BB962C8B-B14F-4D97-AF65-F5344CB8AC3E}">
        <p14:creationId xmlns:p14="http://schemas.microsoft.com/office/powerpoint/2010/main" val="24147879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randombar(horizontal)">
                                      <p:cBhvr>
                                        <p:cTn id="11" dur="500"/>
                                        <p:tgtEl>
                                          <p:spTgt spid="38"/>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randombar(horizontal)">
                                      <p:cBhvr>
                                        <p:cTn id="15" dur="500"/>
                                        <p:tgtEl>
                                          <p:spTgt spid="42"/>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randombar(horizontal)">
                                      <p:cBhvr>
                                        <p:cTn id="19" dur="500"/>
                                        <p:tgtEl>
                                          <p:spTgt spid="39"/>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randombar(horizontal)">
                                      <p:cBhvr>
                                        <p:cTn id="23" dur="500"/>
                                        <p:tgtEl>
                                          <p:spTgt spid="41"/>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randombar(horizontal)">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id="{4FB7FCE5-6A33-41A5-AA38-438F17A6AAF8}"/>
              </a:ext>
            </a:extLst>
          </p:cNvPr>
          <p:cNvPicPr>
            <a:picLocks noGrp="1" noChangeAspect="1"/>
          </p:cNvPicPr>
          <p:nvPr>
            <p:ph type="pic" sz="quarter" idx="10"/>
          </p:nvPr>
        </p:nvPicPr>
        <p:blipFill>
          <a:blip r:embed="rId10" cstate="hqprint">
            <a:extLst>
              <a:ext uri="{28A0092B-C50C-407E-A947-70E740481C1C}">
                <a14:useLocalDpi xmlns:a14="http://schemas.microsoft.com/office/drawing/2010/main" val="0"/>
              </a:ext>
            </a:extLst>
          </a:blip>
          <a:srcRect l="4905" r="4905"/>
          <a:stretch>
            <a:fillRect/>
          </a:stretch>
        </p:blipFill>
        <p:spPr/>
      </p:pic>
      <p:sp>
        <p:nvSpPr>
          <p:cNvPr id="3082" name="MH_Other_1">
            <a:extLst>
              <a:ext uri="{FF2B5EF4-FFF2-40B4-BE49-F238E27FC236}">
                <a16:creationId xmlns:a16="http://schemas.microsoft.com/office/drawing/2014/main" id="{7DA17047-D2F4-4ACD-AE1E-66144E1C07AB}"/>
              </a:ext>
            </a:extLst>
          </p:cNvPr>
          <p:cNvSpPr>
            <a:spLocks noChangeArrowheads="1"/>
          </p:cNvSpPr>
          <p:nvPr>
            <p:custDataLst>
              <p:tags r:id="rId2"/>
            </p:custDataLst>
          </p:nvPr>
        </p:nvSpPr>
        <p:spPr bwMode="auto">
          <a:xfrm rot="19774929" flipH="1">
            <a:off x="6373814" y="4365089"/>
            <a:ext cx="784225" cy="343972"/>
          </a:xfrm>
          <a:prstGeom prst="upArrow">
            <a:avLst>
              <a:gd name="adj1" fmla="val 47852"/>
              <a:gd name="adj2" fmla="val 41620"/>
            </a:avLst>
          </a:prstGeom>
          <a:solidFill>
            <a:schemeClr val="accent1"/>
          </a:solidFill>
          <a:ln w="53975">
            <a:solidFill>
              <a:srgbClr val="F0ECD9"/>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
        <p:nvSpPr>
          <p:cNvPr id="3083" name="MH_Other_2">
            <a:extLst>
              <a:ext uri="{FF2B5EF4-FFF2-40B4-BE49-F238E27FC236}">
                <a16:creationId xmlns:a16="http://schemas.microsoft.com/office/drawing/2014/main" id="{9068334A-8C5F-4F05-BD72-F8D194A379DC}"/>
              </a:ext>
            </a:extLst>
          </p:cNvPr>
          <p:cNvSpPr>
            <a:spLocks noChangeArrowheads="1"/>
          </p:cNvSpPr>
          <p:nvPr>
            <p:custDataLst>
              <p:tags r:id="rId3"/>
            </p:custDataLst>
          </p:nvPr>
        </p:nvSpPr>
        <p:spPr bwMode="auto">
          <a:xfrm rot="8974929" flipH="1">
            <a:off x="5105401" y="2209264"/>
            <a:ext cx="784225" cy="343972"/>
          </a:xfrm>
          <a:prstGeom prst="upArrow">
            <a:avLst>
              <a:gd name="adj1" fmla="val 47852"/>
              <a:gd name="adj2" fmla="val 41620"/>
            </a:avLst>
          </a:prstGeom>
          <a:solidFill>
            <a:schemeClr val="accent1"/>
          </a:solidFill>
          <a:ln w="53975">
            <a:solidFill>
              <a:srgbClr val="F0ECD9"/>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
        <p:nvSpPr>
          <p:cNvPr id="3084" name="MH_Other_3">
            <a:extLst>
              <a:ext uri="{FF2B5EF4-FFF2-40B4-BE49-F238E27FC236}">
                <a16:creationId xmlns:a16="http://schemas.microsoft.com/office/drawing/2014/main" id="{5A12AEF5-4B33-4B25-9E06-7B1EC6E7D1EA}"/>
              </a:ext>
            </a:extLst>
          </p:cNvPr>
          <p:cNvSpPr>
            <a:spLocks noChangeArrowheads="1"/>
          </p:cNvSpPr>
          <p:nvPr>
            <p:custDataLst>
              <p:tags r:id="rId4"/>
            </p:custDataLst>
          </p:nvPr>
        </p:nvSpPr>
        <p:spPr bwMode="auto">
          <a:xfrm rot="16200000">
            <a:off x="6953251" y="3277652"/>
            <a:ext cx="784225" cy="343972"/>
          </a:xfrm>
          <a:prstGeom prst="upArrow">
            <a:avLst>
              <a:gd name="adj1" fmla="val 47852"/>
              <a:gd name="adj2" fmla="val 41620"/>
            </a:avLst>
          </a:prstGeom>
          <a:solidFill>
            <a:schemeClr val="accent1"/>
          </a:solidFill>
          <a:ln w="53975">
            <a:solidFill>
              <a:srgbClr val="F0ECD9"/>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
        <p:nvSpPr>
          <p:cNvPr id="3085" name="MH_Other_4">
            <a:extLst>
              <a:ext uri="{FF2B5EF4-FFF2-40B4-BE49-F238E27FC236}">
                <a16:creationId xmlns:a16="http://schemas.microsoft.com/office/drawing/2014/main" id="{722261D2-C474-4089-949A-12012EC77B19}"/>
              </a:ext>
            </a:extLst>
          </p:cNvPr>
          <p:cNvSpPr>
            <a:spLocks noChangeArrowheads="1"/>
          </p:cNvSpPr>
          <p:nvPr>
            <p:custDataLst>
              <p:tags r:id="rId5"/>
            </p:custDataLst>
          </p:nvPr>
        </p:nvSpPr>
        <p:spPr bwMode="auto">
          <a:xfrm rot="5400000">
            <a:off x="4454526" y="3277652"/>
            <a:ext cx="784225" cy="343972"/>
          </a:xfrm>
          <a:prstGeom prst="upArrow">
            <a:avLst>
              <a:gd name="adj1" fmla="val 47852"/>
              <a:gd name="adj2" fmla="val 41620"/>
            </a:avLst>
          </a:prstGeom>
          <a:solidFill>
            <a:schemeClr val="accent1"/>
          </a:solidFill>
          <a:ln w="53975">
            <a:solidFill>
              <a:srgbClr val="F0ECD9"/>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
        <p:nvSpPr>
          <p:cNvPr id="3086" name="MH_Other_5">
            <a:extLst>
              <a:ext uri="{FF2B5EF4-FFF2-40B4-BE49-F238E27FC236}">
                <a16:creationId xmlns:a16="http://schemas.microsoft.com/office/drawing/2014/main" id="{BF0A3025-4DE6-4762-AFB8-E5825ADC01B0}"/>
              </a:ext>
            </a:extLst>
          </p:cNvPr>
          <p:cNvSpPr>
            <a:spLocks noChangeArrowheads="1"/>
          </p:cNvSpPr>
          <p:nvPr>
            <p:custDataLst>
              <p:tags r:id="rId6"/>
            </p:custDataLst>
          </p:nvPr>
        </p:nvSpPr>
        <p:spPr bwMode="auto">
          <a:xfrm rot="1825071">
            <a:off x="5070476" y="4365089"/>
            <a:ext cx="784225" cy="343972"/>
          </a:xfrm>
          <a:prstGeom prst="upArrow">
            <a:avLst>
              <a:gd name="adj1" fmla="val 47852"/>
              <a:gd name="adj2" fmla="val 41620"/>
            </a:avLst>
          </a:prstGeom>
          <a:solidFill>
            <a:schemeClr val="accent1"/>
          </a:solidFill>
          <a:ln w="53975">
            <a:solidFill>
              <a:srgbClr val="F0ECD9"/>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
        <p:nvSpPr>
          <p:cNvPr id="3087" name="MH_Other_6">
            <a:extLst>
              <a:ext uri="{FF2B5EF4-FFF2-40B4-BE49-F238E27FC236}">
                <a16:creationId xmlns:a16="http://schemas.microsoft.com/office/drawing/2014/main" id="{BE72D758-8223-4C73-AA09-20E3D228130C}"/>
              </a:ext>
            </a:extLst>
          </p:cNvPr>
          <p:cNvSpPr>
            <a:spLocks noChangeArrowheads="1"/>
          </p:cNvSpPr>
          <p:nvPr>
            <p:custDataLst>
              <p:tags r:id="rId7"/>
            </p:custDataLst>
          </p:nvPr>
        </p:nvSpPr>
        <p:spPr bwMode="auto">
          <a:xfrm rot="12625071">
            <a:off x="6337301" y="2209264"/>
            <a:ext cx="784225" cy="343972"/>
          </a:xfrm>
          <a:prstGeom prst="upArrow">
            <a:avLst>
              <a:gd name="adj1" fmla="val 47852"/>
              <a:gd name="adj2" fmla="val 41620"/>
            </a:avLst>
          </a:prstGeom>
          <a:solidFill>
            <a:schemeClr val="accent1"/>
          </a:solidFill>
          <a:ln w="53975">
            <a:solidFill>
              <a:srgbClr val="F0ECD9"/>
            </a:solidFill>
            <a:miter lim="800000"/>
            <a:headEnd/>
            <a:tailEnd/>
          </a:ln>
        </p:spPr>
        <p:txBody>
          <a:bodyPr lIns="0" tIns="0" rIns="0" bIns="0"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Arial Narrow" panose="020B0606020202030204" pitchFamily="34" charset="0"/>
              <a:ea typeface="微软雅黑" panose="020B0503020204020204" pitchFamily="34" charset="-122"/>
            </a:endParaRPr>
          </a:p>
        </p:txBody>
      </p:sp>
      <p:sp>
        <p:nvSpPr>
          <p:cNvPr id="16" name="文本框 15">
            <a:extLst>
              <a:ext uri="{FF2B5EF4-FFF2-40B4-BE49-F238E27FC236}">
                <a16:creationId xmlns:a16="http://schemas.microsoft.com/office/drawing/2014/main" id="{64708DA7-A88F-4009-8ECB-3C69A6A094B3}"/>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17" name="组合 16">
            <a:extLst>
              <a:ext uri="{FF2B5EF4-FFF2-40B4-BE49-F238E27FC236}">
                <a16:creationId xmlns:a16="http://schemas.microsoft.com/office/drawing/2014/main" id="{8B457F90-D7A2-460D-979C-FA280A7351B4}"/>
              </a:ext>
            </a:extLst>
          </p:cNvPr>
          <p:cNvGrpSpPr/>
          <p:nvPr/>
        </p:nvGrpSpPr>
        <p:grpSpPr>
          <a:xfrm>
            <a:off x="7154631" y="1709003"/>
            <a:ext cx="3327636" cy="962022"/>
            <a:chOff x="874713" y="1690821"/>
            <a:chExt cx="3327636" cy="962022"/>
          </a:xfrm>
        </p:grpSpPr>
        <p:sp>
          <p:nvSpPr>
            <p:cNvPr id="18" name="矩形 17">
              <a:extLst>
                <a:ext uri="{FF2B5EF4-FFF2-40B4-BE49-F238E27FC236}">
                  <a16:creationId xmlns:a16="http://schemas.microsoft.com/office/drawing/2014/main" id="{E8E1642D-9AF9-4590-A395-2C83300AADF2}"/>
                </a:ext>
              </a:extLst>
            </p:cNvPr>
            <p:cNvSpPr/>
            <p:nvPr/>
          </p:nvSpPr>
          <p:spPr>
            <a:xfrm>
              <a:off x="874713" y="204344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a:t>
              </a:r>
            </a:p>
          </p:txBody>
        </p:sp>
        <p:sp>
          <p:nvSpPr>
            <p:cNvPr id="19" name="矩形 18">
              <a:extLst>
                <a:ext uri="{FF2B5EF4-FFF2-40B4-BE49-F238E27FC236}">
                  <a16:creationId xmlns:a16="http://schemas.microsoft.com/office/drawing/2014/main" id="{3461A691-4CBD-4DBD-9399-C0FF3CB44D4A}"/>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0" name="组合 19">
            <a:extLst>
              <a:ext uri="{FF2B5EF4-FFF2-40B4-BE49-F238E27FC236}">
                <a16:creationId xmlns:a16="http://schemas.microsoft.com/office/drawing/2014/main" id="{23908561-67B3-4AF0-82D2-369483A08AE7}"/>
              </a:ext>
            </a:extLst>
          </p:cNvPr>
          <p:cNvGrpSpPr/>
          <p:nvPr/>
        </p:nvGrpSpPr>
        <p:grpSpPr>
          <a:xfrm>
            <a:off x="7154631" y="4227132"/>
            <a:ext cx="3327636" cy="962022"/>
            <a:chOff x="874713" y="1690821"/>
            <a:chExt cx="3327636" cy="962022"/>
          </a:xfrm>
        </p:grpSpPr>
        <p:sp>
          <p:nvSpPr>
            <p:cNvPr id="21" name="矩形 20">
              <a:extLst>
                <a:ext uri="{FF2B5EF4-FFF2-40B4-BE49-F238E27FC236}">
                  <a16:creationId xmlns:a16="http://schemas.microsoft.com/office/drawing/2014/main" id="{7D810F9D-174D-4A6B-BA73-B5B17D79B5E4}"/>
                </a:ext>
              </a:extLst>
            </p:cNvPr>
            <p:cNvSpPr/>
            <p:nvPr/>
          </p:nvSpPr>
          <p:spPr>
            <a:xfrm>
              <a:off x="874713" y="204344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a:t>
              </a:r>
            </a:p>
          </p:txBody>
        </p:sp>
        <p:sp>
          <p:nvSpPr>
            <p:cNvPr id="22" name="矩形 21">
              <a:extLst>
                <a:ext uri="{FF2B5EF4-FFF2-40B4-BE49-F238E27FC236}">
                  <a16:creationId xmlns:a16="http://schemas.microsoft.com/office/drawing/2014/main" id="{C659F86E-AE68-4C7A-AA20-1EE935C7CCED}"/>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3" name="组合 22">
            <a:extLst>
              <a:ext uri="{FF2B5EF4-FFF2-40B4-BE49-F238E27FC236}">
                <a16:creationId xmlns:a16="http://schemas.microsoft.com/office/drawing/2014/main" id="{EE99CDC6-179B-489E-91D1-F1CA03F99BC1}"/>
              </a:ext>
            </a:extLst>
          </p:cNvPr>
          <p:cNvGrpSpPr/>
          <p:nvPr/>
        </p:nvGrpSpPr>
        <p:grpSpPr>
          <a:xfrm>
            <a:off x="7807722" y="2968068"/>
            <a:ext cx="2961878" cy="962022"/>
            <a:chOff x="874713" y="1690821"/>
            <a:chExt cx="2961878" cy="962022"/>
          </a:xfrm>
        </p:grpSpPr>
        <p:sp>
          <p:nvSpPr>
            <p:cNvPr id="24" name="矩形 23">
              <a:extLst>
                <a:ext uri="{FF2B5EF4-FFF2-40B4-BE49-F238E27FC236}">
                  <a16:creationId xmlns:a16="http://schemas.microsoft.com/office/drawing/2014/main" id="{D1B6BFC3-A48E-439C-96CB-4AA03B41A5F5}"/>
                </a:ext>
              </a:extLst>
            </p:cNvPr>
            <p:cNvSpPr/>
            <p:nvPr/>
          </p:nvSpPr>
          <p:spPr>
            <a:xfrm>
              <a:off x="874713" y="2043445"/>
              <a:ext cx="2961878"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a:t>
              </a:r>
            </a:p>
          </p:txBody>
        </p:sp>
        <p:sp>
          <p:nvSpPr>
            <p:cNvPr id="25" name="矩形 24">
              <a:extLst>
                <a:ext uri="{FF2B5EF4-FFF2-40B4-BE49-F238E27FC236}">
                  <a16:creationId xmlns:a16="http://schemas.microsoft.com/office/drawing/2014/main" id="{3CFB3501-2D02-46C1-84B0-498CCBAC0FEB}"/>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6" name="组合 25">
            <a:extLst>
              <a:ext uri="{FF2B5EF4-FFF2-40B4-BE49-F238E27FC236}">
                <a16:creationId xmlns:a16="http://schemas.microsoft.com/office/drawing/2014/main" id="{42D7D900-4EE2-4FD9-BBB7-CB91D58DC933}"/>
              </a:ext>
            </a:extLst>
          </p:cNvPr>
          <p:cNvGrpSpPr/>
          <p:nvPr/>
        </p:nvGrpSpPr>
        <p:grpSpPr>
          <a:xfrm>
            <a:off x="1675136" y="1709003"/>
            <a:ext cx="3327636" cy="962022"/>
            <a:chOff x="874713" y="1690821"/>
            <a:chExt cx="3327636" cy="962022"/>
          </a:xfrm>
        </p:grpSpPr>
        <p:sp>
          <p:nvSpPr>
            <p:cNvPr id="27" name="矩形 26">
              <a:extLst>
                <a:ext uri="{FF2B5EF4-FFF2-40B4-BE49-F238E27FC236}">
                  <a16:creationId xmlns:a16="http://schemas.microsoft.com/office/drawing/2014/main" id="{681BFA50-84D0-467F-BEC3-2FC59F8313B4}"/>
                </a:ext>
              </a:extLst>
            </p:cNvPr>
            <p:cNvSpPr/>
            <p:nvPr/>
          </p:nvSpPr>
          <p:spPr>
            <a:xfrm>
              <a:off x="874713" y="2043445"/>
              <a:ext cx="3327636"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a:t>
              </a:r>
            </a:p>
          </p:txBody>
        </p:sp>
        <p:sp>
          <p:nvSpPr>
            <p:cNvPr id="28" name="矩形 27">
              <a:extLst>
                <a:ext uri="{FF2B5EF4-FFF2-40B4-BE49-F238E27FC236}">
                  <a16:creationId xmlns:a16="http://schemas.microsoft.com/office/drawing/2014/main" id="{89E6EA6E-3BC1-4452-820C-ADF960819C53}"/>
                </a:ext>
              </a:extLst>
            </p:cNvPr>
            <p:cNvSpPr/>
            <p:nvPr/>
          </p:nvSpPr>
          <p:spPr>
            <a:xfrm>
              <a:off x="1960375" y="169082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9" name="组合 28">
            <a:extLst>
              <a:ext uri="{FF2B5EF4-FFF2-40B4-BE49-F238E27FC236}">
                <a16:creationId xmlns:a16="http://schemas.microsoft.com/office/drawing/2014/main" id="{3D8D9464-A7B3-4A01-A039-609C061D9A5A}"/>
              </a:ext>
            </a:extLst>
          </p:cNvPr>
          <p:cNvGrpSpPr/>
          <p:nvPr/>
        </p:nvGrpSpPr>
        <p:grpSpPr>
          <a:xfrm>
            <a:off x="1675136" y="4227132"/>
            <a:ext cx="3327636" cy="962022"/>
            <a:chOff x="874713" y="1690821"/>
            <a:chExt cx="3327636" cy="962022"/>
          </a:xfrm>
        </p:grpSpPr>
        <p:sp>
          <p:nvSpPr>
            <p:cNvPr id="31" name="矩形 30">
              <a:extLst>
                <a:ext uri="{FF2B5EF4-FFF2-40B4-BE49-F238E27FC236}">
                  <a16:creationId xmlns:a16="http://schemas.microsoft.com/office/drawing/2014/main" id="{76B0F895-47A4-47E7-9678-132109BA7C85}"/>
                </a:ext>
              </a:extLst>
            </p:cNvPr>
            <p:cNvSpPr/>
            <p:nvPr/>
          </p:nvSpPr>
          <p:spPr>
            <a:xfrm>
              <a:off x="874713" y="2043445"/>
              <a:ext cx="3327636"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a:t>
              </a:r>
            </a:p>
          </p:txBody>
        </p:sp>
        <p:sp>
          <p:nvSpPr>
            <p:cNvPr id="37" name="矩形 36">
              <a:extLst>
                <a:ext uri="{FF2B5EF4-FFF2-40B4-BE49-F238E27FC236}">
                  <a16:creationId xmlns:a16="http://schemas.microsoft.com/office/drawing/2014/main" id="{237ECE1A-A81F-4B67-99B2-07D66FEA75DA}"/>
                </a:ext>
              </a:extLst>
            </p:cNvPr>
            <p:cNvSpPr/>
            <p:nvPr/>
          </p:nvSpPr>
          <p:spPr>
            <a:xfrm>
              <a:off x="1960375" y="169082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9" name="组合 38">
            <a:extLst>
              <a:ext uri="{FF2B5EF4-FFF2-40B4-BE49-F238E27FC236}">
                <a16:creationId xmlns:a16="http://schemas.microsoft.com/office/drawing/2014/main" id="{B6D21C31-916C-4793-9317-14B9CF3783AA}"/>
              </a:ext>
            </a:extLst>
          </p:cNvPr>
          <p:cNvGrpSpPr/>
          <p:nvPr/>
        </p:nvGrpSpPr>
        <p:grpSpPr>
          <a:xfrm>
            <a:off x="1383808" y="2968068"/>
            <a:ext cx="2961878" cy="927718"/>
            <a:chOff x="874713" y="1690821"/>
            <a:chExt cx="2961878" cy="927718"/>
          </a:xfrm>
        </p:grpSpPr>
        <p:sp>
          <p:nvSpPr>
            <p:cNvPr id="40" name="矩形 39">
              <a:extLst>
                <a:ext uri="{FF2B5EF4-FFF2-40B4-BE49-F238E27FC236}">
                  <a16:creationId xmlns:a16="http://schemas.microsoft.com/office/drawing/2014/main" id="{3DAF96FF-48A6-4CB8-947F-D2A23FBA1F3F}"/>
                </a:ext>
              </a:extLst>
            </p:cNvPr>
            <p:cNvSpPr/>
            <p:nvPr/>
          </p:nvSpPr>
          <p:spPr>
            <a:xfrm>
              <a:off x="874713" y="2043445"/>
              <a:ext cx="2961878" cy="57509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a:t>
              </a:r>
            </a:p>
          </p:txBody>
        </p:sp>
        <p:sp>
          <p:nvSpPr>
            <p:cNvPr id="41" name="矩形 40">
              <a:extLst>
                <a:ext uri="{FF2B5EF4-FFF2-40B4-BE49-F238E27FC236}">
                  <a16:creationId xmlns:a16="http://schemas.microsoft.com/office/drawing/2014/main" id="{497BC1AD-4421-4482-97DB-37B05E3B77F3}"/>
                </a:ext>
              </a:extLst>
            </p:cNvPr>
            <p:cNvSpPr/>
            <p:nvPr/>
          </p:nvSpPr>
          <p:spPr>
            <a:xfrm>
              <a:off x="1594617" y="1690821"/>
              <a:ext cx="2241974" cy="38055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custDataLst>
      <p:tags r:id="rId1"/>
    </p:custDataLst>
    <p:extLst>
      <p:ext uri="{BB962C8B-B14F-4D97-AF65-F5344CB8AC3E}">
        <p14:creationId xmlns:p14="http://schemas.microsoft.com/office/powerpoint/2010/main" val="106305564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83"/>
                                        </p:tgtEl>
                                        <p:attrNameLst>
                                          <p:attrName>style.visibility</p:attrName>
                                        </p:attrNameLst>
                                      </p:cBhvr>
                                      <p:to>
                                        <p:strVal val="visible"/>
                                      </p:to>
                                    </p:set>
                                    <p:anim calcmode="lin" valueType="num">
                                      <p:cBhvr>
                                        <p:cTn id="13" dur="500" fill="hold"/>
                                        <p:tgtEl>
                                          <p:spTgt spid="3083"/>
                                        </p:tgtEl>
                                        <p:attrNameLst>
                                          <p:attrName>ppt_w</p:attrName>
                                        </p:attrNameLst>
                                      </p:cBhvr>
                                      <p:tavLst>
                                        <p:tav tm="0">
                                          <p:val>
                                            <p:fltVal val="0"/>
                                          </p:val>
                                        </p:tav>
                                        <p:tav tm="100000">
                                          <p:val>
                                            <p:strVal val="#ppt_w"/>
                                          </p:val>
                                        </p:tav>
                                      </p:tavLst>
                                    </p:anim>
                                    <p:anim calcmode="lin" valueType="num">
                                      <p:cBhvr>
                                        <p:cTn id="14" dur="500" fill="hold"/>
                                        <p:tgtEl>
                                          <p:spTgt spid="3083"/>
                                        </p:tgtEl>
                                        <p:attrNameLst>
                                          <p:attrName>ppt_h</p:attrName>
                                        </p:attrNameLst>
                                      </p:cBhvr>
                                      <p:tavLst>
                                        <p:tav tm="0">
                                          <p:val>
                                            <p:fltVal val="0"/>
                                          </p:val>
                                        </p:tav>
                                        <p:tav tm="100000">
                                          <p:val>
                                            <p:strVal val="#ppt_h"/>
                                          </p:val>
                                        </p:tav>
                                      </p:tavLst>
                                    </p:anim>
                                    <p:animEffect transition="in" filter="fade">
                                      <p:cBhvr>
                                        <p:cTn id="15" dur="500"/>
                                        <p:tgtEl>
                                          <p:spTgt spid="308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085"/>
                                        </p:tgtEl>
                                        <p:attrNameLst>
                                          <p:attrName>style.visibility</p:attrName>
                                        </p:attrNameLst>
                                      </p:cBhvr>
                                      <p:to>
                                        <p:strVal val="visible"/>
                                      </p:to>
                                    </p:set>
                                    <p:anim calcmode="lin" valueType="num">
                                      <p:cBhvr>
                                        <p:cTn id="18" dur="500" fill="hold"/>
                                        <p:tgtEl>
                                          <p:spTgt spid="3085"/>
                                        </p:tgtEl>
                                        <p:attrNameLst>
                                          <p:attrName>ppt_w</p:attrName>
                                        </p:attrNameLst>
                                      </p:cBhvr>
                                      <p:tavLst>
                                        <p:tav tm="0">
                                          <p:val>
                                            <p:fltVal val="0"/>
                                          </p:val>
                                        </p:tav>
                                        <p:tav tm="100000">
                                          <p:val>
                                            <p:strVal val="#ppt_w"/>
                                          </p:val>
                                        </p:tav>
                                      </p:tavLst>
                                    </p:anim>
                                    <p:anim calcmode="lin" valueType="num">
                                      <p:cBhvr>
                                        <p:cTn id="19" dur="500" fill="hold"/>
                                        <p:tgtEl>
                                          <p:spTgt spid="3085"/>
                                        </p:tgtEl>
                                        <p:attrNameLst>
                                          <p:attrName>ppt_h</p:attrName>
                                        </p:attrNameLst>
                                      </p:cBhvr>
                                      <p:tavLst>
                                        <p:tav tm="0">
                                          <p:val>
                                            <p:fltVal val="0"/>
                                          </p:val>
                                        </p:tav>
                                        <p:tav tm="100000">
                                          <p:val>
                                            <p:strVal val="#ppt_h"/>
                                          </p:val>
                                        </p:tav>
                                      </p:tavLst>
                                    </p:anim>
                                    <p:animEffect transition="in" filter="fade">
                                      <p:cBhvr>
                                        <p:cTn id="20" dur="500"/>
                                        <p:tgtEl>
                                          <p:spTgt spid="308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086"/>
                                        </p:tgtEl>
                                        <p:attrNameLst>
                                          <p:attrName>style.visibility</p:attrName>
                                        </p:attrNameLst>
                                      </p:cBhvr>
                                      <p:to>
                                        <p:strVal val="visible"/>
                                      </p:to>
                                    </p:set>
                                    <p:anim calcmode="lin" valueType="num">
                                      <p:cBhvr>
                                        <p:cTn id="23" dur="500" fill="hold"/>
                                        <p:tgtEl>
                                          <p:spTgt spid="3086"/>
                                        </p:tgtEl>
                                        <p:attrNameLst>
                                          <p:attrName>ppt_w</p:attrName>
                                        </p:attrNameLst>
                                      </p:cBhvr>
                                      <p:tavLst>
                                        <p:tav tm="0">
                                          <p:val>
                                            <p:fltVal val="0"/>
                                          </p:val>
                                        </p:tav>
                                        <p:tav tm="100000">
                                          <p:val>
                                            <p:strVal val="#ppt_w"/>
                                          </p:val>
                                        </p:tav>
                                      </p:tavLst>
                                    </p:anim>
                                    <p:anim calcmode="lin" valueType="num">
                                      <p:cBhvr>
                                        <p:cTn id="24" dur="500" fill="hold"/>
                                        <p:tgtEl>
                                          <p:spTgt spid="3086"/>
                                        </p:tgtEl>
                                        <p:attrNameLst>
                                          <p:attrName>ppt_h</p:attrName>
                                        </p:attrNameLst>
                                      </p:cBhvr>
                                      <p:tavLst>
                                        <p:tav tm="0">
                                          <p:val>
                                            <p:fltVal val="0"/>
                                          </p:val>
                                        </p:tav>
                                        <p:tav tm="100000">
                                          <p:val>
                                            <p:strVal val="#ppt_h"/>
                                          </p:val>
                                        </p:tav>
                                      </p:tavLst>
                                    </p:anim>
                                    <p:animEffect transition="in" filter="fade">
                                      <p:cBhvr>
                                        <p:cTn id="25" dur="500"/>
                                        <p:tgtEl>
                                          <p:spTgt spid="308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082"/>
                                        </p:tgtEl>
                                        <p:attrNameLst>
                                          <p:attrName>style.visibility</p:attrName>
                                        </p:attrNameLst>
                                      </p:cBhvr>
                                      <p:to>
                                        <p:strVal val="visible"/>
                                      </p:to>
                                    </p:set>
                                    <p:anim calcmode="lin" valueType="num">
                                      <p:cBhvr>
                                        <p:cTn id="28" dur="500" fill="hold"/>
                                        <p:tgtEl>
                                          <p:spTgt spid="3082"/>
                                        </p:tgtEl>
                                        <p:attrNameLst>
                                          <p:attrName>ppt_w</p:attrName>
                                        </p:attrNameLst>
                                      </p:cBhvr>
                                      <p:tavLst>
                                        <p:tav tm="0">
                                          <p:val>
                                            <p:fltVal val="0"/>
                                          </p:val>
                                        </p:tav>
                                        <p:tav tm="100000">
                                          <p:val>
                                            <p:strVal val="#ppt_w"/>
                                          </p:val>
                                        </p:tav>
                                      </p:tavLst>
                                    </p:anim>
                                    <p:anim calcmode="lin" valueType="num">
                                      <p:cBhvr>
                                        <p:cTn id="29" dur="500" fill="hold"/>
                                        <p:tgtEl>
                                          <p:spTgt spid="3082"/>
                                        </p:tgtEl>
                                        <p:attrNameLst>
                                          <p:attrName>ppt_h</p:attrName>
                                        </p:attrNameLst>
                                      </p:cBhvr>
                                      <p:tavLst>
                                        <p:tav tm="0">
                                          <p:val>
                                            <p:fltVal val="0"/>
                                          </p:val>
                                        </p:tav>
                                        <p:tav tm="100000">
                                          <p:val>
                                            <p:strVal val="#ppt_h"/>
                                          </p:val>
                                        </p:tav>
                                      </p:tavLst>
                                    </p:anim>
                                    <p:animEffect transition="in" filter="fade">
                                      <p:cBhvr>
                                        <p:cTn id="30" dur="500"/>
                                        <p:tgtEl>
                                          <p:spTgt spid="3082"/>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084"/>
                                        </p:tgtEl>
                                        <p:attrNameLst>
                                          <p:attrName>style.visibility</p:attrName>
                                        </p:attrNameLst>
                                      </p:cBhvr>
                                      <p:to>
                                        <p:strVal val="visible"/>
                                      </p:to>
                                    </p:set>
                                    <p:anim calcmode="lin" valueType="num">
                                      <p:cBhvr>
                                        <p:cTn id="33" dur="500" fill="hold"/>
                                        <p:tgtEl>
                                          <p:spTgt spid="3084"/>
                                        </p:tgtEl>
                                        <p:attrNameLst>
                                          <p:attrName>ppt_w</p:attrName>
                                        </p:attrNameLst>
                                      </p:cBhvr>
                                      <p:tavLst>
                                        <p:tav tm="0">
                                          <p:val>
                                            <p:fltVal val="0"/>
                                          </p:val>
                                        </p:tav>
                                        <p:tav tm="100000">
                                          <p:val>
                                            <p:strVal val="#ppt_w"/>
                                          </p:val>
                                        </p:tav>
                                      </p:tavLst>
                                    </p:anim>
                                    <p:anim calcmode="lin" valueType="num">
                                      <p:cBhvr>
                                        <p:cTn id="34" dur="500" fill="hold"/>
                                        <p:tgtEl>
                                          <p:spTgt spid="3084"/>
                                        </p:tgtEl>
                                        <p:attrNameLst>
                                          <p:attrName>ppt_h</p:attrName>
                                        </p:attrNameLst>
                                      </p:cBhvr>
                                      <p:tavLst>
                                        <p:tav tm="0">
                                          <p:val>
                                            <p:fltVal val="0"/>
                                          </p:val>
                                        </p:tav>
                                        <p:tav tm="100000">
                                          <p:val>
                                            <p:strVal val="#ppt_h"/>
                                          </p:val>
                                        </p:tav>
                                      </p:tavLst>
                                    </p:anim>
                                    <p:animEffect transition="in" filter="fade">
                                      <p:cBhvr>
                                        <p:cTn id="35" dur="500"/>
                                        <p:tgtEl>
                                          <p:spTgt spid="308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087"/>
                                        </p:tgtEl>
                                        <p:attrNameLst>
                                          <p:attrName>style.visibility</p:attrName>
                                        </p:attrNameLst>
                                      </p:cBhvr>
                                      <p:to>
                                        <p:strVal val="visible"/>
                                      </p:to>
                                    </p:set>
                                    <p:anim calcmode="lin" valueType="num">
                                      <p:cBhvr>
                                        <p:cTn id="38" dur="500" fill="hold"/>
                                        <p:tgtEl>
                                          <p:spTgt spid="3087"/>
                                        </p:tgtEl>
                                        <p:attrNameLst>
                                          <p:attrName>ppt_w</p:attrName>
                                        </p:attrNameLst>
                                      </p:cBhvr>
                                      <p:tavLst>
                                        <p:tav tm="0">
                                          <p:val>
                                            <p:fltVal val="0"/>
                                          </p:val>
                                        </p:tav>
                                        <p:tav tm="100000">
                                          <p:val>
                                            <p:strVal val="#ppt_w"/>
                                          </p:val>
                                        </p:tav>
                                      </p:tavLst>
                                    </p:anim>
                                    <p:anim calcmode="lin" valueType="num">
                                      <p:cBhvr>
                                        <p:cTn id="39" dur="500" fill="hold"/>
                                        <p:tgtEl>
                                          <p:spTgt spid="3087"/>
                                        </p:tgtEl>
                                        <p:attrNameLst>
                                          <p:attrName>ppt_h</p:attrName>
                                        </p:attrNameLst>
                                      </p:cBhvr>
                                      <p:tavLst>
                                        <p:tav tm="0">
                                          <p:val>
                                            <p:fltVal val="0"/>
                                          </p:val>
                                        </p:tav>
                                        <p:tav tm="100000">
                                          <p:val>
                                            <p:strVal val="#ppt_h"/>
                                          </p:val>
                                        </p:tav>
                                      </p:tavLst>
                                    </p:anim>
                                    <p:animEffect transition="in" filter="fade">
                                      <p:cBhvr>
                                        <p:cTn id="40" dur="500"/>
                                        <p:tgtEl>
                                          <p:spTgt spid="3087"/>
                                        </p:tgtEl>
                                      </p:cBhvr>
                                    </p:animEffect>
                                  </p:childTnLst>
                                </p:cTn>
                              </p:par>
                            </p:childTnLst>
                          </p:cTn>
                        </p:par>
                        <p:par>
                          <p:cTn id="41" fill="hold">
                            <p:stCondLst>
                              <p:cond delay="1000"/>
                            </p:stCondLst>
                            <p:childTnLst>
                              <p:par>
                                <p:cTn id="42" presetID="14" presetClass="entr" presetSubtype="1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randombar(horizontal)">
                                      <p:cBhvr>
                                        <p:cTn id="44" dur="500"/>
                                        <p:tgtEl>
                                          <p:spTgt spid="26"/>
                                        </p:tgtEl>
                                      </p:cBhvr>
                                    </p:animEffect>
                                  </p:childTnLst>
                                </p:cTn>
                              </p:par>
                            </p:childTnLst>
                          </p:cTn>
                        </p:par>
                        <p:par>
                          <p:cTn id="45" fill="hold">
                            <p:stCondLst>
                              <p:cond delay="1500"/>
                            </p:stCondLst>
                            <p:childTnLst>
                              <p:par>
                                <p:cTn id="46" presetID="14" presetClass="entr" presetSubtype="1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randombar(horizontal)">
                                      <p:cBhvr>
                                        <p:cTn id="48" dur="500"/>
                                        <p:tgtEl>
                                          <p:spTgt spid="17"/>
                                        </p:tgtEl>
                                      </p:cBhvr>
                                    </p:animEffect>
                                  </p:childTnLst>
                                </p:cTn>
                              </p:par>
                            </p:childTnLst>
                          </p:cTn>
                        </p:par>
                        <p:par>
                          <p:cTn id="49" fill="hold">
                            <p:stCondLst>
                              <p:cond delay="2000"/>
                            </p:stCondLst>
                            <p:childTnLst>
                              <p:par>
                                <p:cTn id="50" presetID="14" presetClass="entr" presetSubtype="10"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randombar(horizontal)">
                                      <p:cBhvr>
                                        <p:cTn id="52" dur="500"/>
                                        <p:tgtEl>
                                          <p:spTgt spid="39"/>
                                        </p:tgtEl>
                                      </p:cBhvr>
                                    </p:animEffect>
                                  </p:childTnLst>
                                </p:cTn>
                              </p:par>
                            </p:childTnLst>
                          </p:cTn>
                        </p:par>
                        <p:par>
                          <p:cTn id="53" fill="hold">
                            <p:stCondLst>
                              <p:cond delay="2500"/>
                            </p:stCondLst>
                            <p:childTnLst>
                              <p:par>
                                <p:cTn id="54" presetID="14" presetClass="entr" presetSubtype="10"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randombar(horizontal)">
                                      <p:cBhvr>
                                        <p:cTn id="56" dur="500"/>
                                        <p:tgtEl>
                                          <p:spTgt spid="23"/>
                                        </p:tgtEl>
                                      </p:cBhvr>
                                    </p:animEffect>
                                  </p:childTnLst>
                                </p:cTn>
                              </p:par>
                            </p:childTnLst>
                          </p:cTn>
                        </p:par>
                        <p:par>
                          <p:cTn id="57" fill="hold">
                            <p:stCondLst>
                              <p:cond delay="3000"/>
                            </p:stCondLst>
                            <p:childTnLst>
                              <p:par>
                                <p:cTn id="58" presetID="14" presetClass="entr" presetSubtype="10"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randombar(horizontal)">
                                      <p:cBhvr>
                                        <p:cTn id="60" dur="500"/>
                                        <p:tgtEl>
                                          <p:spTgt spid="29"/>
                                        </p:tgtEl>
                                      </p:cBhvr>
                                    </p:animEffect>
                                  </p:childTnLst>
                                </p:cTn>
                              </p:par>
                            </p:childTnLst>
                          </p:cTn>
                        </p:par>
                        <p:par>
                          <p:cTn id="61" fill="hold">
                            <p:stCondLst>
                              <p:cond delay="3500"/>
                            </p:stCondLst>
                            <p:childTnLst>
                              <p:par>
                                <p:cTn id="62" presetID="14" presetClass="entr" presetSubtype="10" fill="hold"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randombar(horizontal)">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 grpId="0" animBg="1"/>
      <p:bldP spid="3083" grpId="0" animBg="1"/>
      <p:bldP spid="3084" grpId="0" animBg="1"/>
      <p:bldP spid="3085" grpId="0" animBg="1"/>
      <p:bldP spid="3086" grpId="0" animBg="1"/>
      <p:bldP spid="308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MH_Other_1">
            <a:extLst>
              <a:ext uri="{FF2B5EF4-FFF2-40B4-BE49-F238E27FC236}">
                <a16:creationId xmlns:a16="http://schemas.microsoft.com/office/drawing/2014/main" id="{26937C34-EBA3-4CB7-9482-1C863B0B7447}"/>
              </a:ext>
            </a:extLst>
          </p:cNvPr>
          <p:cNvSpPr/>
          <p:nvPr>
            <p:custDataLst>
              <p:tags r:id="rId2"/>
            </p:custDataLst>
          </p:nvPr>
        </p:nvSpPr>
        <p:spPr>
          <a:xfrm rot="19340431">
            <a:off x="2805113" y="3803650"/>
            <a:ext cx="1181100" cy="1181100"/>
          </a:xfrm>
          <a:prstGeom prst="rect">
            <a:avLst/>
          </a:prstGeom>
          <a:gradFill>
            <a:gsLst>
              <a:gs pos="0">
                <a:schemeClr val="accent1"/>
              </a:gs>
              <a:gs pos="100000">
                <a:schemeClr val="accent1">
                  <a:lumMod val="60000"/>
                  <a:lumOff val="40000"/>
                </a:schemeClr>
              </a:gs>
            </a:gsLst>
            <a:lin ang="7200000" scaled="0"/>
          </a:gradFill>
          <a:ln w="12700" cmpd="sng">
            <a:noFill/>
          </a:ln>
          <a:effectLst>
            <a:outerShdw blurRad="508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p>
        </p:txBody>
      </p:sp>
      <p:sp>
        <p:nvSpPr>
          <p:cNvPr id="9" name="MH_SubTitle_1">
            <a:extLst>
              <a:ext uri="{FF2B5EF4-FFF2-40B4-BE49-F238E27FC236}">
                <a16:creationId xmlns:a16="http://schemas.microsoft.com/office/drawing/2014/main" id="{489BA01B-0D42-4B60-8CE0-47309E36A767}"/>
              </a:ext>
            </a:extLst>
          </p:cNvPr>
          <p:cNvSpPr/>
          <p:nvPr>
            <p:custDataLst>
              <p:tags r:id="rId3"/>
            </p:custDataLst>
          </p:nvPr>
        </p:nvSpPr>
        <p:spPr>
          <a:xfrm rot="19340431">
            <a:off x="2927350" y="3925889"/>
            <a:ext cx="935038" cy="936625"/>
          </a:xfrm>
          <a:prstGeom prst="rect">
            <a:avLst/>
          </a:prstGeom>
          <a:solidFill>
            <a:srgbClr val="F0ECD9"/>
          </a:solidFill>
          <a:ln w="3175"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dirty="0">
                <a:solidFill>
                  <a:schemeClr val="accent1"/>
                </a:solidFill>
              </a:rPr>
              <a:t>LOREM</a:t>
            </a:r>
            <a:endParaRPr lang="zh-CN" altLang="en-US" b="1" dirty="0">
              <a:solidFill>
                <a:schemeClr val="accent1"/>
              </a:solidFill>
            </a:endParaRPr>
          </a:p>
        </p:txBody>
      </p:sp>
      <p:sp>
        <p:nvSpPr>
          <p:cNvPr id="13" name="MH_Other_2">
            <a:extLst>
              <a:ext uri="{FF2B5EF4-FFF2-40B4-BE49-F238E27FC236}">
                <a16:creationId xmlns:a16="http://schemas.microsoft.com/office/drawing/2014/main" id="{BAACB37E-E53E-411C-A84E-AA9E9C42CF2C}"/>
              </a:ext>
            </a:extLst>
          </p:cNvPr>
          <p:cNvSpPr/>
          <p:nvPr>
            <p:custDataLst>
              <p:tags r:id="rId4"/>
            </p:custDataLst>
          </p:nvPr>
        </p:nvSpPr>
        <p:spPr>
          <a:xfrm rot="20217880">
            <a:off x="4213226" y="3803650"/>
            <a:ext cx="1179513" cy="1181100"/>
          </a:xfrm>
          <a:prstGeom prst="rect">
            <a:avLst/>
          </a:prstGeom>
          <a:gradFill>
            <a:gsLst>
              <a:gs pos="0">
                <a:schemeClr val="accent2"/>
              </a:gs>
              <a:gs pos="100000">
                <a:schemeClr val="accent2">
                  <a:lumMod val="60000"/>
                  <a:lumOff val="40000"/>
                </a:schemeClr>
              </a:gs>
            </a:gsLst>
            <a:lin ang="7200000" scaled="0"/>
          </a:gradFill>
          <a:ln w="12700" cmpd="sng">
            <a:noFill/>
          </a:ln>
          <a:effectLst>
            <a:outerShdw blurRad="508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p>
        </p:txBody>
      </p:sp>
      <p:sp>
        <p:nvSpPr>
          <p:cNvPr id="14" name="MH_SubTitle_2">
            <a:extLst>
              <a:ext uri="{FF2B5EF4-FFF2-40B4-BE49-F238E27FC236}">
                <a16:creationId xmlns:a16="http://schemas.microsoft.com/office/drawing/2014/main" id="{0387887A-C790-4AA5-B9C1-49BEF9095DE7}"/>
              </a:ext>
            </a:extLst>
          </p:cNvPr>
          <p:cNvSpPr/>
          <p:nvPr>
            <p:custDataLst>
              <p:tags r:id="rId5"/>
            </p:custDataLst>
          </p:nvPr>
        </p:nvSpPr>
        <p:spPr>
          <a:xfrm rot="20217880">
            <a:off x="4335464" y="3925889"/>
            <a:ext cx="935037" cy="936625"/>
          </a:xfrm>
          <a:prstGeom prst="rect">
            <a:avLst/>
          </a:prstGeom>
          <a:solidFill>
            <a:srgbClr val="F0ECD9"/>
          </a:solidFill>
          <a:ln w="3175"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a:solidFill>
                  <a:schemeClr val="accent2"/>
                </a:solidFill>
              </a:rPr>
              <a:t>LOREM</a:t>
            </a:r>
            <a:endParaRPr lang="zh-CN" altLang="en-US" b="1" dirty="0">
              <a:solidFill>
                <a:schemeClr val="accent2"/>
              </a:solidFill>
            </a:endParaRPr>
          </a:p>
        </p:txBody>
      </p:sp>
      <p:sp>
        <p:nvSpPr>
          <p:cNvPr id="16" name="MH_Other_3">
            <a:extLst>
              <a:ext uri="{FF2B5EF4-FFF2-40B4-BE49-F238E27FC236}">
                <a16:creationId xmlns:a16="http://schemas.microsoft.com/office/drawing/2014/main" id="{4EE99B0D-F9CB-4AD0-B86D-60864DE8A0A9}"/>
              </a:ext>
            </a:extLst>
          </p:cNvPr>
          <p:cNvSpPr/>
          <p:nvPr>
            <p:custDataLst>
              <p:tags r:id="rId6"/>
            </p:custDataLst>
          </p:nvPr>
        </p:nvSpPr>
        <p:spPr>
          <a:xfrm rot="1397675">
            <a:off x="5610226" y="3803650"/>
            <a:ext cx="1179513" cy="1181100"/>
          </a:xfrm>
          <a:prstGeom prst="rect">
            <a:avLst/>
          </a:prstGeom>
          <a:gradFill>
            <a:gsLst>
              <a:gs pos="0">
                <a:schemeClr val="accent1"/>
              </a:gs>
              <a:gs pos="100000">
                <a:schemeClr val="accent1">
                  <a:lumMod val="60000"/>
                  <a:lumOff val="40000"/>
                </a:schemeClr>
              </a:gs>
            </a:gsLst>
            <a:lin ang="6000000" scaled="0"/>
          </a:gradFill>
          <a:ln w="12700" cmpd="sng">
            <a:noFill/>
          </a:ln>
          <a:effectLst>
            <a:outerShdw blurRad="508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p>
        </p:txBody>
      </p:sp>
      <p:sp>
        <p:nvSpPr>
          <p:cNvPr id="17" name="MH_SubTitle_3">
            <a:extLst>
              <a:ext uri="{FF2B5EF4-FFF2-40B4-BE49-F238E27FC236}">
                <a16:creationId xmlns:a16="http://schemas.microsoft.com/office/drawing/2014/main" id="{5A0CB467-F099-4252-B854-CED64C3B5F1A}"/>
              </a:ext>
            </a:extLst>
          </p:cNvPr>
          <p:cNvSpPr/>
          <p:nvPr>
            <p:custDataLst>
              <p:tags r:id="rId7"/>
            </p:custDataLst>
          </p:nvPr>
        </p:nvSpPr>
        <p:spPr>
          <a:xfrm rot="1397675">
            <a:off x="5732464" y="3925889"/>
            <a:ext cx="935037" cy="936625"/>
          </a:xfrm>
          <a:prstGeom prst="rect">
            <a:avLst/>
          </a:prstGeom>
          <a:solidFill>
            <a:srgbClr val="F0ECD9"/>
          </a:solidFill>
          <a:ln w="3175"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a:solidFill>
                  <a:schemeClr val="accent1"/>
                </a:solidFill>
              </a:rPr>
              <a:t>LOREM</a:t>
            </a:r>
            <a:endParaRPr lang="zh-CN" altLang="en-US" b="1" dirty="0">
              <a:solidFill>
                <a:schemeClr val="accent1"/>
              </a:solidFill>
            </a:endParaRPr>
          </a:p>
        </p:txBody>
      </p:sp>
      <p:sp>
        <p:nvSpPr>
          <p:cNvPr id="19" name="MH_Other_4">
            <a:extLst>
              <a:ext uri="{FF2B5EF4-FFF2-40B4-BE49-F238E27FC236}">
                <a16:creationId xmlns:a16="http://schemas.microsoft.com/office/drawing/2014/main" id="{A61FD265-189F-49BB-9464-C2747C726B16}"/>
              </a:ext>
            </a:extLst>
          </p:cNvPr>
          <p:cNvSpPr/>
          <p:nvPr>
            <p:custDataLst>
              <p:tags r:id="rId8"/>
            </p:custDataLst>
          </p:nvPr>
        </p:nvSpPr>
        <p:spPr>
          <a:xfrm rot="19726901">
            <a:off x="7021513" y="3549650"/>
            <a:ext cx="1179512" cy="1181100"/>
          </a:xfrm>
          <a:prstGeom prst="rect">
            <a:avLst/>
          </a:prstGeom>
          <a:gradFill>
            <a:gsLst>
              <a:gs pos="0">
                <a:schemeClr val="accent2"/>
              </a:gs>
              <a:gs pos="100000">
                <a:schemeClr val="accent2">
                  <a:lumMod val="60000"/>
                  <a:lumOff val="40000"/>
                </a:schemeClr>
              </a:gs>
            </a:gsLst>
            <a:lin ang="4800000" scaled="0"/>
          </a:gradFill>
          <a:ln w="12700" cmpd="sng">
            <a:noFill/>
          </a:ln>
          <a:effectLst>
            <a:outerShdw blurRad="508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p>
        </p:txBody>
      </p:sp>
      <p:sp>
        <p:nvSpPr>
          <p:cNvPr id="20" name="MH_SubTitle_4">
            <a:extLst>
              <a:ext uri="{FF2B5EF4-FFF2-40B4-BE49-F238E27FC236}">
                <a16:creationId xmlns:a16="http://schemas.microsoft.com/office/drawing/2014/main" id="{CF7AFDF2-0EB9-4260-9C15-836F7E918ADF}"/>
              </a:ext>
            </a:extLst>
          </p:cNvPr>
          <p:cNvSpPr/>
          <p:nvPr>
            <p:custDataLst>
              <p:tags r:id="rId9"/>
            </p:custDataLst>
          </p:nvPr>
        </p:nvSpPr>
        <p:spPr>
          <a:xfrm rot="19726901">
            <a:off x="7143750" y="3671889"/>
            <a:ext cx="935038" cy="936625"/>
          </a:xfrm>
          <a:prstGeom prst="rect">
            <a:avLst/>
          </a:prstGeom>
          <a:solidFill>
            <a:srgbClr val="F0ECD9"/>
          </a:solidFill>
          <a:ln w="3175"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a:solidFill>
                  <a:schemeClr val="accent2"/>
                </a:solidFill>
              </a:rPr>
              <a:t>LOREM</a:t>
            </a:r>
            <a:endParaRPr lang="zh-CN" altLang="en-US" b="1" dirty="0">
              <a:solidFill>
                <a:schemeClr val="accent2"/>
              </a:solidFill>
            </a:endParaRPr>
          </a:p>
        </p:txBody>
      </p:sp>
      <p:sp>
        <p:nvSpPr>
          <p:cNvPr id="22" name="MH_Other_5">
            <a:extLst>
              <a:ext uri="{FF2B5EF4-FFF2-40B4-BE49-F238E27FC236}">
                <a16:creationId xmlns:a16="http://schemas.microsoft.com/office/drawing/2014/main" id="{1AED1A3C-4803-49C9-BD4A-8433E2EEAF45}"/>
              </a:ext>
            </a:extLst>
          </p:cNvPr>
          <p:cNvSpPr/>
          <p:nvPr>
            <p:custDataLst>
              <p:tags r:id="rId10"/>
            </p:custDataLst>
          </p:nvPr>
        </p:nvSpPr>
        <p:spPr>
          <a:xfrm rot="289932">
            <a:off x="8370888" y="4192588"/>
            <a:ext cx="1179512" cy="1179512"/>
          </a:xfrm>
          <a:prstGeom prst="rect">
            <a:avLst/>
          </a:prstGeom>
          <a:gradFill>
            <a:gsLst>
              <a:gs pos="0">
                <a:schemeClr val="accent1"/>
              </a:gs>
              <a:gs pos="100000">
                <a:schemeClr val="accent1">
                  <a:lumMod val="60000"/>
                  <a:lumOff val="40000"/>
                </a:schemeClr>
              </a:gs>
            </a:gsLst>
            <a:lin ang="7200000" scaled="0"/>
          </a:gradFill>
          <a:ln w="12700" cmpd="sng">
            <a:noFill/>
          </a:ln>
          <a:effectLst>
            <a:outerShdw blurRad="50800" dist="38100" dir="5400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p>
        </p:txBody>
      </p:sp>
      <p:sp>
        <p:nvSpPr>
          <p:cNvPr id="23" name="MH_SubTitle_5">
            <a:extLst>
              <a:ext uri="{FF2B5EF4-FFF2-40B4-BE49-F238E27FC236}">
                <a16:creationId xmlns:a16="http://schemas.microsoft.com/office/drawing/2014/main" id="{6B3506B5-DFBF-4DCA-B0D6-954159DF4816}"/>
              </a:ext>
            </a:extLst>
          </p:cNvPr>
          <p:cNvSpPr/>
          <p:nvPr>
            <p:custDataLst>
              <p:tags r:id="rId11"/>
            </p:custDataLst>
          </p:nvPr>
        </p:nvSpPr>
        <p:spPr>
          <a:xfrm rot="289932">
            <a:off x="8493125" y="4314825"/>
            <a:ext cx="935038" cy="935038"/>
          </a:xfrm>
          <a:prstGeom prst="rect">
            <a:avLst/>
          </a:prstGeom>
          <a:solidFill>
            <a:srgbClr val="F0ECD9"/>
          </a:solidFill>
          <a:ln w="3175" cmpd="sng">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b="1">
                <a:solidFill>
                  <a:schemeClr val="accent1"/>
                </a:solidFill>
              </a:rPr>
              <a:t>LOREM</a:t>
            </a:r>
            <a:endParaRPr lang="zh-CN" altLang="en-US" b="1" dirty="0">
              <a:solidFill>
                <a:schemeClr val="accent1"/>
              </a:solidFill>
            </a:endParaRPr>
          </a:p>
        </p:txBody>
      </p:sp>
      <p:sp>
        <p:nvSpPr>
          <p:cNvPr id="33" name="文本框 32">
            <a:extLst>
              <a:ext uri="{FF2B5EF4-FFF2-40B4-BE49-F238E27FC236}">
                <a16:creationId xmlns:a16="http://schemas.microsoft.com/office/drawing/2014/main" id="{482BCAA2-0E34-4343-8D03-DC33F4503F54}"/>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2" name="组合 1">
            <a:extLst>
              <a:ext uri="{FF2B5EF4-FFF2-40B4-BE49-F238E27FC236}">
                <a16:creationId xmlns:a16="http://schemas.microsoft.com/office/drawing/2014/main" id="{B68F768A-73D3-4C73-9FCC-057D1BE49980}"/>
              </a:ext>
            </a:extLst>
          </p:cNvPr>
          <p:cNvGrpSpPr/>
          <p:nvPr/>
        </p:nvGrpSpPr>
        <p:grpSpPr>
          <a:xfrm>
            <a:off x="1885773" y="1555364"/>
            <a:ext cx="1860904" cy="2130811"/>
            <a:chOff x="1885773" y="1555364"/>
            <a:chExt cx="1860904" cy="2130811"/>
          </a:xfrm>
        </p:grpSpPr>
        <p:cxnSp>
          <p:nvCxnSpPr>
            <p:cNvPr id="58" name="MH_Other_6">
              <a:extLst>
                <a:ext uri="{FF2B5EF4-FFF2-40B4-BE49-F238E27FC236}">
                  <a16:creationId xmlns:a16="http://schemas.microsoft.com/office/drawing/2014/main" id="{4877546C-216D-411F-ADA0-05F55D8C3B5E}"/>
                </a:ext>
              </a:extLst>
            </p:cNvPr>
            <p:cNvCxnSpPr/>
            <p:nvPr>
              <p:custDataLst>
                <p:tags r:id="rId24"/>
              </p:custDataLst>
            </p:nvPr>
          </p:nvCxnSpPr>
          <p:spPr bwMode="auto">
            <a:xfrm flipV="1">
              <a:off x="3476625" y="2174875"/>
              <a:ext cx="0" cy="1479550"/>
            </a:xfrm>
            <a:prstGeom prst="line">
              <a:avLst/>
            </a:prstGeom>
            <a:ln>
              <a:solidFill>
                <a:schemeClr val="tx1">
                  <a:lumMod val="50000"/>
                  <a:lumOff val="50000"/>
                </a:schemeClr>
              </a:solidFill>
              <a:prstDash val="dash"/>
              <a:headEnd type="none"/>
            </a:ln>
          </p:spPr>
          <p:style>
            <a:lnRef idx="1">
              <a:schemeClr val="accent1"/>
            </a:lnRef>
            <a:fillRef idx="0">
              <a:schemeClr val="accent1"/>
            </a:fillRef>
            <a:effectRef idx="0">
              <a:schemeClr val="accent1"/>
            </a:effectRef>
            <a:fontRef idx="minor">
              <a:schemeClr val="tx1"/>
            </a:fontRef>
          </p:style>
        </p:cxnSp>
        <p:cxnSp>
          <p:nvCxnSpPr>
            <p:cNvPr id="59" name="MH_Other_7">
              <a:extLst>
                <a:ext uri="{FF2B5EF4-FFF2-40B4-BE49-F238E27FC236}">
                  <a16:creationId xmlns:a16="http://schemas.microsoft.com/office/drawing/2014/main" id="{59042F95-91F2-41CE-B230-14FA9B4AD6CC}"/>
                </a:ext>
              </a:extLst>
            </p:cNvPr>
            <p:cNvCxnSpPr/>
            <p:nvPr>
              <p:custDataLst>
                <p:tags r:id="rId25"/>
              </p:custDataLst>
            </p:nvPr>
          </p:nvCxnSpPr>
          <p:spPr bwMode="auto">
            <a:xfrm>
              <a:off x="2152650" y="2174875"/>
              <a:ext cx="132715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 name="MH_Other_8">
              <a:extLst>
                <a:ext uri="{FF2B5EF4-FFF2-40B4-BE49-F238E27FC236}">
                  <a16:creationId xmlns:a16="http://schemas.microsoft.com/office/drawing/2014/main" id="{E28C10D9-9240-44A2-A9F7-714CFC5E0D8E}"/>
                </a:ext>
              </a:extLst>
            </p:cNvPr>
            <p:cNvSpPr/>
            <p:nvPr>
              <p:custDataLst>
                <p:tags r:id="rId26"/>
              </p:custDataLst>
            </p:nvPr>
          </p:nvSpPr>
          <p:spPr bwMode="auto">
            <a:xfrm>
              <a:off x="3451225" y="3635375"/>
              <a:ext cx="50800" cy="50800"/>
            </a:xfrm>
            <a:prstGeom prst="ellipse">
              <a:avLst/>
            </a:prstGeom>
            <a:solidFill>
              <a:schemeClr val="bg1"/>
            </a:solidFill>
            <a:ln w="12700" cmpd="sng">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p>
          </p:txBody>
        </p:sp>
        <p:sp>
          <p:nvSpPr>
            <p:cNvPr id="35" name="矩形 34">
              <a:extLst>
                <a:ext uri="{FF2B5EF4-FFF2-40B4-BE49-F238E27FC236}">
                  <a16:creationId xmlns:a16="http://schemas.microsoft.com/office/drawing/2014/main" id="{8B28D7B1-8450-4E78-98CB-51A5898C2D50}"/>
                </a:ext>
              </a:extLst>
            </p:cNvPr>
            <p:cNvSpPr/>
            <p:nvPr/>
          </p:nvSpPr>
          <p:spPr>
            <a:xfrm>
              <a:off x="1885773" y="1555364"/>
              <a:ext cx="1860904" cy="57509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4" name="组合 3">
            <a:extLst>
              <a:ext uri="{FF2B5EF4-FFF2-40B4-BE49-F238E27FC236}">
                <a16:creationId xmlns:a16="http://schemas.microsoft.com/office/drawing/2014/main" id="{64F5891A-5F3A-4C9A-B2E8-503BE504FAD6}"/>
              </a:ext>
            </a:extLst>
          </p:cNvPr>
          <p:cNvGrpSpPr/>
          <p:nvPr/>
        </p:nvGrpSpPr>
        <p:grpSpPr>
          <a:xfrm>
            <a:off x="3636786" y="2332836"/>
            <a:ext cx="1860904" cy="1386677"/>
            <a:chOff x="3636786" y="2332836"/>
            <a:chExt cx="1860904" cy="1386677"/>
          </a:xfrm>
        </p:grpSpPr>
        <p:cxnSp>
          <p:nvCxnSpPr>
            <p:cNvPr id="54" name="MH_Other_9">
              <a:extLst>
                <a:ext uri="{FF2B5EF4-FFF2-40B4-BE49-F238E27FC236}">
                  <a16:creationId xmlns:a16="http://schemas.microsoft.com/office/drawing/2014/main" id="{5D2BDBC3-DA72-4D5A-9A59-BC46FA7E7356}"/>
                </a:ext>
              </a:extLst>
            </p:cNvPr>
            <p:cNvCxnSpPr/>
            <p:nvPr>
              <p:custDataLst>
                <p:tags r:id="rId21"/>
              </p:custDataLst>
            </p:nvPr>
          </p:nvCxnSpPr>
          <p:spPr bwMode="auto">
            <a:xfrm flipH="1" flipV="1">
              <a:off x="5064125" y="2995613"/>
              <a:ext cx="0" cy="709612"/>
            </a:xfrm>
            <a:prstGeom prst="line">
              <a:avLst/>
            </a:prstGeom>
            <a:ln>
              <a:solidFill>
                <a:schemeClr val="tx1">
                  <a:lumMod val="50000"/>
                  <a:lumOff val="50000"/>
                </a:schemeClr>
              </a:solidFill>
              <a:prstDash val="dash"/>
              <a:headEnd type="none"/>
            </a:ln>
          </p:spPr>
          <p:style>
            <a:lnRef idx="1">
              <a:schemeClr val="accent1"/>
            </a:lnRef>
            <a:fillRef idx="0">
              <a:schemeClr val="accent1"/>
            </a:fillRef>
            <a:effectRef idx="0">
              <a:schemeClr val="accent1"/>
            </a:effectRef>
            <a:fontRef idx="minor">
              <a:schemeClr val="tx1"/>
            </a:fontRef>
          </p:style>
        </p:cxnSp>
        <p:cxnSp>
          <p:nvCxnSpPr>
            <p:cNvPr id="55" name="MH_Other_10">
              <a:extLst>
                <a:ext uri="{FF2B5EF4-FFF2-40B4-BE49-F238E27FC236}">
                  <a16:creationId xmlns:a16="http://schemas.microsoft.com/office/drawing/2014/main" id="{680DD869-F68C-4F9D-BBD4-BD52E66C49AB}"/>
                </a:ext>
              </a:extLst>
            </p:cNvPr>
            <p:cNvCxnSpPr/>
            <p:nvPr>
              <p:custDataLst>
                <p:tags r:id="rId22"/>
              </p:custDataLst>
            </p:nvPr>
          </p:nvCxnSpPr>
          <p:spPr bwMode="auto">
            <a:xfrm>
              <a:off x="3806826" y="3000375"/>
              <a:ext cx="1260475"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9" name="MH_Other_11">
              <a:extLst>
                <a:ext uri="{FF2B5EF4-FFF2-40B4-BE49-F238E27FC236}">
                  <a16:creationId xmlns:a16="http://schemas.microsoft.com/office/drawing/2014/main" id="{E9B1E963-A603-40B8-8CFF-BC7AF48676A1}"/>
                </a:ext>
              </a:extLst>
            </p:cNvPr>
            <p:cNvSpPr/>
            <p:nvPr>
              <p:custDataLst>
                <p:tags r:id="rId23"/>
              </p:custDataLst>
            </p:nvPr>
          </p:nvSpPr>
          <p:spPr bwMode="auto">
            <a:xfrm>
              <a:off x="5038725" y="3668713"/>
              <a:ext cx="50800" cy="50800"/>
            </a:xfrm>
            <a:prstGeom prst="ellipse">
              <a:avLst/>
            </a:prstGeom>
            <a:solidFill>
              <a:schemeClr val="bg1"/>
            </a:solidFill>
            <a:ln w="12700" cmpd="sng">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p>
          </p:txBody>
        </p:sp>
        <p:sp>
          <p:nvSpPr>
            <p:cNvPr id="37" name="矩形 36">
              <a:extLst>
                <a:ext uri="{FF2B5EF4-FFF2-40B4-BE49-F238E27FC236}">
                  <a16:creationId xmlns:a16="http://schemas.microsoft.com/office/drawing/2014/main" id="{19790108-0677-4560-A27B-8841BBADCD9D}"/>
                </a:ext>
              </a:extLst>
            </p:cNvPr>
            <p:cNvSpPr/>
            <p:nvPr/>
          </p:nvSpPr>
          <p:spPr>
            <a:xfrm>
              <a:off x="3636786" y="2332836"/>
              <a:ext cx="1860904" cy="57509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10" name="组合 9">
            <a:extLst>
              <a:ext uri="{FF2B5EF4-FFF2-40B4-BE49-F238E27FC236}">
                <a16:creationId xmlns:a16="http://schemas.microsoft.com/office/drawing/2014/main" id="{CB23A1FE-CADE-4C76-9FB7-C6CBA44702F6}"/>
              </a:ext>
            </a:extLst>
          </p:cNvPr>
          <p:cNvGrpSpPr/>
          <p:nvPr/>
        </p:nvGrpSpPr>
        <p:grpSpPr>
          <a:xfrm>
            <a:off x="5630874" y="1830736"/>
            <a:ext cx="1860904" cy="1893539"/>
            <a:chOff x="5630874" y="1830736"/>
            <a:chExt cx="1860904" cy="1893539"/>
          </a:xfrm>
        </p:grpSpPr>
        <p:grpSp>
          <p:nvGrpSpPr>
            <p:cNvPr id="5" name="组合 4">
              <a:extLst>
                <a:ext uri="{FF2B5EF4-FFF2-40B4-BE49-F238E27FC236}">
                  <a16:creationId xmlns:a16="http://schemas.microsoft.com/office/drawing/2014/main" id="{4C6C1B24-B03B-4526-8106-DBFA391848C7}"/>
                </a:ext>
              </a:extLst>
            </p:cNvPr>
            <p:cNvGrpSpPr/>
            <p:nvPr/>
          </p:nvGrpSpPr>
          <p:grpSpPr>
            <a:xfrm>
              <a:off x="5895975" y="2530475"/>
              <a:ext cx="1317625" cy="1193800"/>
              <a:chOff x="5895975" y="2530475"/>
              <a:chExt cx="1317625" cy="1193800"/>
            </a:xfrm>
          </p:grpSpPr>
          <p:cxnSp>
            <p:nvCxnSpPr>
              <p:cNvPr id="43" name="MH_Other_12">
                <a:extLst>
                  <a:ext uri="{FF2B5EF4-FFF2-40B4-BE49-F238E27FC236}">
                    <a16:creationId xmlns:a16="http://schemas.microsoft.com/office/drawing/2014/main" id="{615CA57A-EAE8-4A41-A65D-9A7D9B3E9AB9}"/>
                  </a:ext>
                </a:extLst>
              </p:cNvPr>
              <p:cNvCxnSpPr/>
              <p:nvPr>
                <p:custDataLst>
                  <p:tags r:id="rId18"/>
                </p:custDataLst>
              </p:nvPr>
            </p:nvCxnSpPr>
            <p:spPr bwMode="auto">
              <a:xfrm flipV="1">
                <a:off x="5921375" y="2532063"/>
                <a:ext cx="0" cy="1185862"/>
              </a:xfrm>
              <a:prstGeom prst="line">
                <a:avLst/>
              </a:prstGeom>
              <a:ln>
                <a:solidFill>
                  <a:schemeClr val="tx1">
                    <a:lumMod val="50000"/>
                    <a:lumOff val="50000"/>
                  </a:schemeClr>
                </a:solidFill>
                <a:prstDash val="dash"/>
                <a:headEnd type="none"/>
              </a:ln>
            </p:spPr>
            <p:style>
              <a:lnRef idx="1">
                <a:schemeClr val="accent1"/>
              </a:lnRef>
              <a:fillRef idx="0">
                <a:schemeClr val="accent1"/>
              </a:fillRef>
              <a:effectRef idx="0">
                <a:schemeClr val="accent1"/>
              </a:effectRef>
              <a:fontRef idx="minor">
                <a:schemeClr val="tx1"/>
              </a:fontRef>
            </p:style>
          </p:cxnSp>
          <p:cxnSp>
            <p:nvCxnSpPr>
              <p:cNvPr id="44" name="MH_Other_13">
                <a:extLst>
                  <a:ext uri="{FF2B5EF4-FFF2-40B4-BE49-F238E27FC236}">
                    <a16:creationId xmlns:a16="http://schemas.microsoft.com/office/drawing/2014/main" id="{33CBC978-BE49-4B01-855C-78775497E8D5}"/>
                  </a:ext>
                </a:extLst>
              </p:cNvPr>
              <p:cNvCxnSpPr/>
              <p:nvPr>
                <p:custDataLst>
                  <p:tags r:id="rId19"/>
                </p:custDataLst>
              </p:nvPr>
            </p:nvCxnSpPr>
            <p:spPr bwMode="auto">
              <a:xfrm flipH="1">
                <a:off x="5918200" y="2530475"/>
                <a:ext cx="12954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0" name="MH_Other_14">
                <a:extLst>
                  <a:ext uri="{FF2B5EF4-FFF2-40B4-BE49-F238E27FC236}">
                    <a16:creationId xmlns:a16="http://schemas.microsoft.com/office/drawing/2014/main" id="{D5B1A8E1-EC57-454E-8B4E-BB35E0586C74}"/>
                  </a:ext>
                </a:extLst>
              </p:cNvPr>
              <p:cNvSpPr/>
              <p:nvPr>
                <p:custDataLst>
                  <p:tags r:id="rId20"/>
                </p:custDataLst>
              </p:nvPr>
            </p:nvSpPr>
            <p:spPr bwMode="auto">
              <a:xfrm>
                <a:off x="5895975" y="3673475"/>
                <a:ext cx="50800" cy="50800"/>
              </a:xfrm>
              <a:prstGeom prst="ellipse">
                <a:avLst/>
              </a:prstGeom>
              <a:solidFill>
                <a:schemeClr val="bg1"/>
              </a:solidFill>
              <a:ln w="12700" cmpd="sng">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p>
            </p:txBody>
          </p:sp>
        </p:grpSp>
        <p:sp>
          <p:nvSpPr>
            <p:cNvPr id="42" name="矩形 41">
              <a:extLst>
                <a:ext uri="{FF2B5EF4-FFF2-40B4-BE49-F238E27FC236}">
                  <a16:creationId xmlns:a16="http://schemas.microsoft.com/office/drawing/2014/main" id="{DA2BE46F-60C4-48BE-AF1A-C713CF1A4F59}"/>
                </a:ext>
              </a:extLst>
            </p:cNvPr>
            <p:cNvSpPr/>
            <p:nvPr/>
          </p:nvSpPr>
          <p:spPr>
            <a:xfrm>
              <a:off x="5630874" y="1830736"/>
              <a:ext cx="1860904" cy="57509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6" name="组合 5">
            <a:extLst>
              <a:ext uri="{FF2B5EF4-FFF2-40B4-BE49-F238E27FC236}">
                <a16:creationId xmlns:a16="http://schemas.microsoft.com/office/drawing/2014/main" id="{127C444E-BC8E-4B8F-8709-7FE5CC352750}"/>
              </a:ext>
            </a:extLst>
          </p:cNvPr>
          <p:cNvGrpSpPr/>
          <p:nvPr/>
        </p:nvGrpSpPr>
        <p:grpSpPr>
          <a:xfrm>
            <a:off x="7624962" y="1551321"/>
            <a:ext cx="1860904" cy="1907842"/>
            <a:chOff x="7624962" y="1551321"/>
            <a:chExt cx="1860904" cy="1907842"/>
          </a:xfrm>
        </p:grpSpPr>
        <p:cxnSp>
          <p:nvCxnSpPr>
            <p:cNvPr id="68" name="MH_Other_15">
              <a:extLst>
                <a:ext uri="{FF2B5EF4-FFF2-40B4-BE49-F238E27FC236}">
                  <a16:creationId xmlns:a16="http://schemas.microsoft.com/office/drawing/2014/main" id="{D87D8F87-0A65-4970-BBA7-B99DC4B08C43}"/>
                </a:ext>
              </a:extLst>
            </p:cNvPr>
            <p:cNvCxnSpPr/>
            <p:nvPr>
              <p:custDataLst>
                <p:tags r:id="rId15"/>
              </p:custDataLst>
            </p:nvPr>
          </p:nvCxnSpPr>
          <p:spPr bwMode="auto">
            <a:xfrm flipV="1">
              <a:off x="7780338" y="2239963"/>
              <a:ext cx="0" cy="1185862"/>
            </a:xfrm>
            <a:prstGeom prst="line">
              <a:avLst/>
            </a:prstGeom>
            <a:ln>
              <a:solidFill>
                <a:schemeClr val="tx1">
                  <a:lumMod val="50000"/>
                  <a:lumOff val="50000"/>
                </a:schemeClr>
              </a:solidFill>
              <a:prstDash val="dash"/>
              <a:headEnd type="none"/>
            </a:ln>
          </p:spPr>
          <p:style>
            <a:lnRef idx="1">
              <a:schemeClr val="accent1"/>
            </a:lnRef>
            <a:fillRef idx="0">
              <a:schemeClr val="accent1"/>
            </a:fillRef>
            <a:effectRef idx="0">
              <a:schemeClr val="accent1"/>
            </a:effectRef>
            <a:fontRef idx="minor">
              <a:schemeClr val="tx1"/>
            </a:fontRef>
          </p:style>
        </p:cxnSp>
        <p:cxnSp>
          <p:nvCxnSpPr>
            <p:cNvPr id="69" name="MH_Other_16">
              <a:extLst>
                <a:ext uri="{FF2B5EF4-FFF2-40B4-BE49-F238E27FC236}">
                  <a16:creationId xmlns:a16="http://schemas.microsoft.com/office/drawing/2014/main" id="{00281240-3A16-434C-9652-8659F67CAF2C}"/>
                </a:ext>
              </a:extLst>
            </p:cNvPr>
            <p:cNvCxnSpPr/>
            <p:nvPr>
              <p:custDataLst>
                <p:tags r:id="rId16"/>
              </p:custDataLst>
            </p:nvPr>
          </p:nvCxnSpPr>
          <p:spPr bwMode="auto">
            <a:xfrm flipH="1">
              <a:off x="7777164" y="2238375"/>
              <a:ext cx="1354137"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MH_Other_17">
              <a:extLst>
                <a:ext uri="{FF2B5EF4-FFF2-40B4-BE49-F238E27FC236}">
                  <a16:creationId xmlns:a16="http://schemas.microsoft.com/office/drawing/2014/main" id="{D7641C97-DD5E-4683-9534-3DAC65116F33}"/>
                </a:ext>
              </a:extLst>
            </p:cNvPr>
            <p:cNvSpPr/>
            <p:nvPr>
              <p:custDataLst>
                <p:tags r:id="rId17"/>
              </p:custDataLst>
            </p:nvPr>
          </p:nvSpPr>
          <p:spPr bwMode="auto">
            <a:xfrm>
              <a:off x="7758113" y="3408363"/>
              <a:ext cx="50800" cy="50800"/>
            </a:xfrm>
            <a:prstGeom prst="ellipse">
              <a:avLst/>
            </a:prstGeom>
            <a:solidFill>
              <a:schemeClr val="bg1"/>
            </a:solidFill>
            <a:ln w="12700" cmpd="sng">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solidFill>
                  <a:schemeClr val="tx1"/>
                </a:solidFill>
              </a:endParaRPr>
            </a:p>
          </p:txBody>
        </p:sp>
        <p:sp>
          <p:nvSpPr>
            <p:cNvPr id="45" name="矩形 44">
              <a:extLst>
                <a:ext uri="{FF2B5EF4-FFF2-40B4-BE49-F238E27FC236}">
                  <a16:creationId xmlns:a16="http://schemas.microsoft.com/office/drawing/2014/main" id="{8484BB85-EA0A-46D6-9000-E3206118E21A}"/>
                </a:ext>
              </a:extLst>
            </p:cNvPr>
            <p:cNvSpPr/>
            <p:nvPr/>
          </p:nvSpPr>
          <p:spPr>
            <a:xfrm>
              <a:off x="7624962" y="1551321"/>
              <a:ext cx="1860904" cy="57509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grpSp>
      <p:grpSp>
        <p:nvGrpSpPr>
          <p:cNvPr id="7" name="组合 6">
            <a:extLst>
              <a:ext uri="{FF2B5EF4-FFF2-40B4-BE49-F238E27FC236}">
                <a16:creationId xmlns:a16="http://schemas.microsoft.com/office/drawing/2014/main" id="{E4CB08FE-C2FF-4E98-B6DE-94575BD32C6C}"/>
              </a:ext>
            </a:extLst>
          </p:cNvPr>
          <p:cNvGrpSpPr/>
          <p:nvPr/>
        </p:nvGrpSpPr>
        <p:grpSpPr>
          <a:xfrm>
            <a:off x="8030192" y="2762529"/>
            <a:ext cx="1860904" cy="1576109"/>
            <a:chOff x="8030192" y="2762529"/>
            <a:chExt cx="1860904" cy="1576109"/>
          </a:xfrm>
        </p:grpSpPr>
        <p:cxnSp>
          <p:nvCxnSpPr>
            <p:cNvPr id="71" name="MH_Other_18">
              <a:extLst>
                <a:ext uri="{FF2B5EF4-FFF2-40B4-BE49-F238E27FC236}">
                  <a16:creationId xmlns:a16="http://schemas.microsoft.com/office/drawing/2014/main" id="{9DB98D19-FC39-47B2-8C7F-1F1396F14B4F}"/>
                </a:ext>
              </a:extLst>
            </p:cNvPr>
            <p:cNvCxnSpPr/>
            <p:nvPr>
              <p:custDataLst>
                <p:tags r:id="rId12"/>
              </p:custDataLst>
            </p:nvPr>
          </p:nvCxnSpPr>
          <p:spPr bwMode="auto">
            <a:xfrm flipV="1">
              <a:off x="9518650" y="3425825"/>
              <a:ext cx="0" cy="876300"/>
            </a:xfrm>
            <a:prstGeom prst="line">
              <a:avLst/>
            </a:prstGeom>
            <a:ln>
              <a:solidFill>
                <a:schemeClr val="tx1">
                  <a:lumMod val="50000"/>
                  <a:lumOff val="50000"/>
                </a:schemeClr>
              </a:solidFill>
              <a:prstDash val="dash"/>
              <a:headEnd type="none"/>
            </a:ln>
          </p:spPr>
          <p:style>
            <a:lnRef idx="1">
              <a:schemeClr val="accent1"/>
            </a:lnRef>
            <a:fillRef idx="0">
              <a:schemeClr val="accent1"/>
            </a:fillRef>
            <a:effectRef idx="0">
              <a:schemeClr val="accent1"/>
            </a:effectRef>
            <a:fontRef idx="minor">
              <a:schemeClr val="tx1"/>
            </a:fontRef>
          </p:style>
        </p:cxnSp>
        <p:cxnSp>
          <p:nvCxnSpPr>
            <p:cNvPr id="72" name="MH_Other_19">
              <a:extLst>
                <a:ext uri="{FF2B5EF4-FFF2-40B4-BE49-F238E27FC236}">
                  <a16:creationId xmlns:a16="http://schemas.microsoft.com/office/drawing/2014/main" id="{EBAE44EE-D9F6-43F3-B783-4110A2B3DF72}"/>
                </a:ext>
              </a:extLst>
            </p:cNvPr>
            <p:cNvCxnSpPr/>
            <p:nvPr>
              <p:custDataLst>
                <p:tags r:id="rId13"/>
              </p:custDataLst>
            </p:nvPr>
          </p:nvCxnSpPr>
          <p:spPr bwMode="auto">
            <a:xfrm>
              <a:off x="8253413" y="3436938"/>
              <a:ext cx="1268412"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2" name="MH_Other_20">
              <a:extLst>
                <a:ext uri="{FF2B5EF4-FFF2-40B4-BE49-F238E27FC236}">
                  <a16:creationId xmlns:a16="http://schemas.microsoft.com/office/drawing/2014/main" id="{868FF89A-39C9-409F-B25F-D1FD43C9F003}"/>
                </a:ext>
              </a:extLst>
            </p:cNvPr>
            <p:cNvSpPr/>
            <p:nvPr>
              <p:custDataLst>
                <p:tags r:id="rId14"/>
              </p:custDataLst>
            </p:nvPr>
          </p:nvSpPr>
          <p:spPr bwMode="auto">
            <a:xfrm>
              <a:off x="9494838" y="4287838"/>
              <a:ext cx="50800" cy="50800"/>
            </a:xfrm>
            <a:prstGeom prst="ellipse">
              <a:avLst/>
            </a:prstGeom>
            <a:solidFill>
              <a:schemeClr val="bg1"/>
            </a:solidFill>
            <a:ln w="12700" cmpd="sng">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defRPr/>
              </a:pPr>
              <a:endParaRPr lang="zh-CN" altLang="en-US" sz="3600" dirty="0"/>
            </a:p>
          </p:txBody>
        </p:sp>
        <p:sp>
          <p:nvSpPr>
            <p:cNvPr id="46" name="矩形 45">
              <a:extLst>
                <a:ext uri="{FF2B5EF4-FFF2-40B4-BE49-F238E27FC236}">
                  <a16:creationId xmlns:a16="http://schemas.microsoft.com/office/drawing/2014/main" id="{CE8A5F53-93DC-422A-996A-948037A08291}"/>
                </a:ext>
              </a:extLst>
            </p:cNvPr>
            <p:cNvSpPr/>
            <p:nvPr/>
          </p:nvSpPr>
          <p:spPr>
            <a:xfrm>
              <a:off x="8030192" y="2762529"/>
              <a:ext cx="1860904" cy="57509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grpSp>
    </p:spTree>
    <p:custDataLst>
      <p:tags r:id="rId1"/>
    </p:custDataLst>
    <p:extLst>
      <p:ext uri="{BB962C8B-B14F-4D97-AF65-F5344CB8AC3E}">
        <p14:creationId xmlns:p14="http://schemas.microsoft.com/office/powerpoint/2010/main" val="32136096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par>
                          <p:cTn id="55" fill="hold">
                            <p:stCondLst>
                              <p:cond delay="500"/>
                            </p:stCondLst>
                            <p:childTnLst>
                              <p:par>
                                <p:cTn id="56" presetID="12" presetClass="entr" presetSubtype="4"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additive="base">
                                        <p:cTn id="58" dur="500"/>
                                        <p:tgtEl>
                                          <p:spTgt spid="2"/>
                                        </p:tgtEl>
                                        <p:attrNameLst>
                                          <p:attrName>ppt_y</p:attrName>
                                        </p:attrNameLst>
                                      </p:cBhvr>
                                      <p:tavLst>
                                        <p:tav tm="0">
                                          <p:val>
                                            <p:strVal val="#ppt_y+#ppt_h*1.125000"/>
                                          </p:val>
                                        </p:tav>
                                        <p:tav tm="100000">
                                          <p:val>
                                            <p:strVal val="#ppt_y"/>
                                          </p:val>
                                        </p:tav>
                                      </p:tavLst>
                                    </p:anim>
                                    <p:animEffect transition="in" filter="wipe(up)">
                                      <p:cBhvr>
                                        <p:cTn id="59" dur="500"/>
                                        <p:tgtEl>
                                          <p:spTgt spid="2"/>
                                        </p:tgtEl>
                                      </p:cBhvr>
                                    </p:animEffect>
                                  </p:childTnLst>
                                </p:cTn>
                              </p:par>
                            </p:childTnLst>
                          </p:cTn>
                        </p:par>
                        <p:par>
                          <p:cTn id="60" fill="hold">
                            <p:stCondLst>
                              <p:cond delay="1000"/>
                            </p:stCondLst>
                            <p:childTnLst>
                              <p:par>
                                <p:cTn id="61" presetID="12" presetClass="entr" presetSubtype="4"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additive="base">
                                        <p:cTn id="63" dur="500"/>
                                        <p:tgtEl>
                                          <p:spTgt spid="4"/>
                                        </p:tgtEl>
                                        <p:attrNameLst>
                                          <p:attrName>ppt_y</p:attrName>
                                        </p:attrNameLst>
                                      </p:cBhvr>
                                      <p:tavLst>
                                        <p:tav tm="0">
                                          <p:val>
                                            <p:strVal val="#ppt_y+#ppt_h*1.125000"/>
                                          </p:val>
                                        </p:tav>
                                        <p:tav tm="100000">
                                          <p:val>
                                            <p:strVal val="#ppt_y"/>
                                          </p:val>
                                        </p:tav>
                                      </p:tavLst>
                                    </p:anim>
                                    <p:animEffect transition="in" filter="wipe(up)">
                                      <p:cBhvr>
                                        <p:cTn id="64" dur="500"/>
                                        <p:tgtEl>
                                          <p:spTgt spid="4"/>
                                        </p:tgtEl>
                                      </p:cBhvr>
                                    </p:animEffect>
                                  </p:childTnLst>
                                </p:cTn>
                              </p:par>
                            </p:childTnLst>
                          </p:cTn>
                        </p:par>
                        <p:par>
                          <p:cTn id="65" fill="hold">
                            <p:stCondLst>
                              <p:cond delay="1500"/>
                            </p:stCondLst>
                            <p:childTnLst>
                              <p:par>
                                <p:cTn id="66" presetID="12" presetClass="entr" presetSubtype="4"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500"/>
                                        <p:tgtEl>
                                          <p:spTgt spid="10"/>
                                        </p:tgtEl>
                                        <p:attrNameLst>
                                          <p:attrName>ppt_y</p:attrName>
                                        </p:attrNameLst>
                                      </p:cBhvr>
                                      <p:tavLst>
                                        <p:tav tm="0">
                                          <p:val>
                                            <p:strVal val="#ppt_y+#ppt_h*1.125000"/>
                                          </p:val>
                                        </p:tav>
                                        <p:tav tm="100000">
                                          <p:val>
                                            <p:strVal val="#ppt_y"/>
                                          </p:val>
                                        </p:tav>
                                      </p:tavLst>
                                    </p:anim>
                                    <p:animEffect transition="in" filter="wipe(up)">
                                      <p:cBhvr>
                                        <p:cTn id="69" dur="500"/>
                                        <p:tgtEl>
                                          <p:spTgt spid="10"/>
                                        </p:tgtEl>
                                      </p:cBhvr>
                                    </p:animEffect>
                                  </p:childTnLst>
                                </p:cTn>
                              </p:par>
                            </p:childTnLst>
                          </p:cTn>
                        </p:par>
                        <p:par>
                          <p:cTn id="70" fill="hold">
                            <p:stCondLst>
                              <p:cond delay="2000"/>
                            </p:stCondLst>
                            <p:childTnLst>
                              <p:par>
                                <p:cTn id="71" presetID="12" presetClass="entr" presetSubtype="4" fill="hold" nodeType="after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additive="base">
                                        <p:cTn id="73" dur="500"/>
                                        <p:tgtEl>
                                          <p:spTgt spid="6"/>
                                        </p:tgtEl>
                                        <p:attrNameLst>
                                          <p:attrName>ppt_y</p:attrName>
                                        </p:attrNameLst>
                                      </p:cBhvr>
                                      <p:tavLst>
                                        <p:tav tm="0">
                                          <p:val>
                                            <p:strVal val="#ppt_y+#ppt_h*1.125000"/>
                                          </p:val>
                                        </p:tav>
                                        <p:tav tm="100000">
                                          <p:val>
                                            <p:strVal val="#ppt_y"/>
                                          </p:val>
                                        </p:tav>
                                      </p:tavLst>
                                    </p:anim>
                                    <p:animEffect transition="in" filter="wipe(up)">
                                      <p:cBhvr>
                                        <p:cTn id="74" dur="500"/>
                                        <p:tgtEl>
                                          <p:spTgt spid="6"/>
                                        </p:tgtEl>
                                      </p:cBhvr>
                                    </p:animEffect>
                                  </p:childTnLst>
                                </p:cTn>
                              </p:par>
                            </p:childTnLst>
                          </p:cTn>
                        </p:par>
                        <p:par>
                          <p:cTn id="75" fill="hold">
                            <p:stCondLst>
                              <p:cond delay="2500"/>
                            </p:stCondLst>
                            <p:childTnLst>
                              <p:par>
                                <p:cTn id="76" presetID="12" presetClass="entr" presetSubtype="4" fill="hold" nodeType="after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additive="base">
                                        <p:cTn id="78" dur="500"/>
                                        <p:tgtEl>
                                          <p:spTgt spid="7"/>
                                        </p:tgtEl>
                                        <p:attrNameLst>
                                          <p:attrName>ppt_y</p:attrName>
                                        </p:attrNameLst>
                                      </p:cBhvr>
                                      <p:tavLst>
                                        <p:tav tm="0">
                                          <p:val>
                                            <p:strVal val="#ppt_y+#ppt_h*1.125000"/>
                                          </p:val>
                                        </p:tav>
                                        <p:tav tm="100000">
                                          <p:val>
                                            <p:strVal val="#ppt_y"/>
                                          </p:val>
                                        </p:tav>
                                      </p:tavLst>
                                    </p:anim>
                                    <p:animEffect transition="in" filter="wipe(up)">
                                      <p:cBhvr>
                                        <p:cTn id="7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4" grpId="0" animBg="1"/>
      <p:bldP spid="16" grpId="0" animBg="1"/>
      <p:bldP spid="17" grpId="0" animBg="1"/>
      <p:bldP spid="19" grpId="0" animBg="1"/>
      <p:bldP spid="20" grpId="0" animBg="1"/>
      <p:bldP spid="22"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文本框 18">
            <a:extLst>
              <a:ext uri="{FF2B5EF4-FFF2-40B4-BE49-F238E27FC236}">
                <a16:creationId xmlns:a16="http://schemas.microsoft.com/office/drawing/2014/main" id="{8FD93F0E-064C-4790-960E-B6035451F5AC}"/>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2" name="组合 1">
            <a:extLst>
              <a:ext uri="{FF2B5EF4-FFF2-40B4-BE49-F238E27FC236}">
                <a16:creationId xmlns:a16="http://schemas.microsoft.com/office/drawing/2014/main" id="{3835ED5D-B8AD-41EE-B841-A36145BEFA89}"/>
              </a:ext>
            </a:extLst>
          </p:cNvPr>
          <p:cNvGrpSpPr/>
          <p:nvPr/>
        </p:nvGrpSpPr>
        <p:grpSpPr>
          <a:xfrm>
            <a:off x="1905946" y="2519365"/>
            <a:ext cx="2241974" cy="2709611"/>
            <a:chOff x="1905946" y="2519365"/>
            <a:chExt cx="2241974" cy="2709611"/>
          </a:xfrm>
        </p:grpSpPr>
        <p:sp>
          <p:nvSpPr>
            <p:cNvPr id="23" name="MH_SubTitle_1">
              <a:extLst>
                <a:ext uri="{FF2B5EF4-FFF2-40B4-BE49-F238E27FC236}">
                  <a16:creationId xmlns:a16="http://schemas.microsoft.com/office/drawing/2014/main" id="{CB2B7D4C-19C2-4875-B6C1-6421A516C502}"/>
                </a:ext>
              </a:extLst>
            </p:cNvPr>
            <p:cNvSpPr/>
            <p:nvPr>
              <p:custDataLst>
                <p:tags r:id="rId10"/>
              </p:custDataLst>
            </p:nvPr>
          </p:nvSpPr>
          <p:spPr>
            <a:xfrm>
              <a:off x="2464036" y="4183803"/>
              <a:ext cx="1127222" cy="1045173"/>
            </a:xfrm>
            <a:custGeom>
              <a:avLst/>
              <a:gdLst/>
              <a:ahLst/>
              <a:cxnLst/>
              <a:rect l="l" t="t" r="r" b="b"/>
              <a:pathLst>
                <a:path w="1502962" h="1393564">
                  <a:moveTo>
                    <a:pt x="766369" y="0"/>
                  </a:moveTo>
                  <a:cubicBezTo>
                    <a:pt x="985098" y="0"/>
                    <a:pt x="1162413" y="177315"/>
                    <a:pt x="1162413" y="396044"/>
                  </a:cubicBezTo>
                  <a:cubicBezTo>
                    <a:pt x="1162413" y="550110"/>
                    <a:pt x="1074441" y="683629"/>
                    <a:pt x="945205" y="747570"/>
                  </a:cubicBezTo>
                  <a:cubicBezTo>
                    <a:pt x="1243758" y="823667"/>
                    <a:pt x="1469352" y="1079873"/>
                    <a:pt x="1502962" y="1393564"/>
                  </a:cubicBezTo>
                  <a:lnTo>
                    <a:pt x="0" y="1393564"/>
                  </a:lnTo>
                  <a:cubicBezTo>
                    <a:pt x="34346" y="1073000"/>
                    <a:pt x="269183" y="812468"/>
                    <a:pt x="577188" y="741955"/>
                  </a:cubicBezTo>
                  <a:cubicBezTo>
                    <a:pt x="453549" y="676307"/>
                    <a:pt x="370325" y="545894"/>
                    <a:pt x="370325" y="396044"/>
                  </a:cubicBezTo>
                  <a:cubicBezTo>
                    <a:pt x="370325" y="177315"/>
                    <a:pt x="547640" y="0"/>
                    <a:pt x="766369" y="0"/>
                  </a:cubicBezTo>
                  <a:close/>
                </a:path>
              </a:pathLst>
            </a:custGeom>
            <a:solidFill>
              <a:schemeClr val="accent1"/>
            </a:solidFill>
            <a:ln w="38100">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b">
              <a:normAutofit/>
            </a:bodyPr>
            <a:lstStyle/>
            <a:p>
              <a:pPr algn="ctr">
                <a:defRPr/>
              </a:pPr>
              <a:r>
                <a:rPr lang="en-US" altLang="zh-CN" sz="1600" dirty="0">
                  <a:solidFill>
                    <a:srgbClr val="F0ECD9"/>
                  </a:solidFill>
                  <a:latin typeface="汉仪黑荔枝体简" panose="00020600040101010101" pitchFamily="18" charset="-122"/>
                  <a:ea typeface="汉仪黑荔枝体简" panose="00020600040101010101" pitchFamily="18" charset="-122"/>
                </a:rPr>
                <a:t>AMET</a:t>
              </a:r>
              <a:endParaRPr lang="zh-CN" altLang="en-US" sz="1600" dirty="0">
                <a:solidFill>
                  <a:srgbClr val="F0ECD9"/>
                </a:solidFill>
                <a:latin typeface="汉仪黑荔枝体简" panose="00020600040101010101" pitchFamily="18" charset="-122"/>
                <a:ea typeface="汉仪黑荔枝体简" panose="00020600040101010101" pitchFamily="18" charset="-122"/>
              </a:endParaRPr>
            </a:p>
          </p:txBody>
        </p:sp>
        <p:sp>
          <p:nvSpPr>
            <p:cNvPr id="31" name="MH_Other_4">
              <a:extLst>
                <a:ext uri="{FF2B5EF4-FFF2-40B4-BE49-F238E27FC236}">
                  <a16:creationId xmlns:a16="http://schemas.microsoft.com/office/drawing/2014/main" id="{BECEB989-4C14-4116-82E2-4B423721DA60}"/>
                </a:ext>
              </a:extLst>
            </p:cNvPr>
            <p:cNvSpPr/>
            <p:nvPr>
              <p:custDataLst>
                <p:tags r:id="rId11"/>
              </p:custDataLst>
            </p:nvPr>
          </p:nvSpPr>
          <p:spPr>
            <a:xfrm>
              <a:off x="3026933" y="3609976"/>
              <a:ext cx="0" cy="627063"/>
            </a:xfrm>
            <a:custGeom>
              <a:avLst/>
              <a:gdLst>
                <a:gd name="connsiteX0" fmla="*/ 0 w 0"/>
                <a:gd name="connsiteY0" fmla="*/ 836023 h 836023"/>
                <a:gd name="connsiteX1" fmla="*/ 0 w 0"/>
                <a:gd name="connsiteY1" fmla="*/ 0 h 836023"/>
              </a:gdLst>
              <a:ahLst/>
              <a:cxnLst>
                <a:cxn ang="0">
                  <a:pos x="connsiteX0" y="connsiteY0"/>
                </a:cxn>
                <a:cxn ang="0">
                  <a:pos x="connsiteX1" y="connsiteY1"/>
                </a:cxn>
              </a:cxnLst>
              <a:rect l="l" t="t" r="r" b="b"/>
              <a:pathLst>
                <a:path h="836023">
                  <a:moveTo>
                    <a:pt x="0" y="836023"/>
                  </a:moveTo>
                  <a:lnTo>
                    <a:pt x="0" y="0"/>
                  </a:lnTo>
                </a:path>
              </a:pathLst>
            </a:custGeom>
            <a:noFill/>
            <a:ln w="28575" cap="flat" cmpd="sng" algn="ctr">
              <a:solidFill>
                <a:schemeClr val="tx1">
                  <a:lumMod val="65000"/>
                  <a:lumOff val="35000"/>
                </a:schemeClr>
              </a:solidFill>
              <a:prstDash val="sysDash"/>
              <a:miter lim="800000"/>
              <a:headEnd type="diamond" w="med" len="med"/>
              <a:tailEnd type="triangle" w="med" len="med"/>
            </a:ln>
            <a:effectLst/>
          </p:spPr>
          <p:txBody>
            <a:bodyPr anchor="ctr">
              <a:normAutofit/>
            </a:bodyPr>
            <a:lstStyle/>
            <a:p>
              <a:pPr algn="ctr">
                <a:defRPr/>
              </a:pPr>
              <a:endParaRPr lang="zh-CN" altLang="en-US" sz="1350" kern="0">
                <a:solidFill>
                  <a:prstClr val="white"/>
                </a:solidFill>
                <a:latin typeface="微软雅黑" panose="020B0503020204020204" pitchFamily="34" charset="-122"/>
                <a:ea typeface="微软雅黑" panose="020B0503020204020204" pitchFamily="34" charset="-122"/>
              </a:endParaRPr>
            </a:p>
          </p:txBody>
        </p:sp>
        <p:grpSp>
          <p:nvGrpSpPr>
            <p:cNvPr id="22" name="组合 21">
              <a:extLst>
                <a:ext uri="{FF2B5EF4-FFF2-40B4-BE49-F238E27FC236}">
                  <a16:creationId xmlns:a16="http://schemas.microsoft.com/office/drawing/2014/main" id="{6547A66F-D378-4FC3-B196-297F50F81253}"/>
                </a:ext>
              </a:extLst>
            </p:cNvPr>
            <p:cNvGrpSpPr/>
            <p:nvPr/>
          </p:nvGrpSpPr>
          <p:grpSpPr>
            <a:xfrm>
              <a:off x="1905946" y="2519365"/>
              <a:ext cx="2241974" cy="962022"/>
              <a:chOff x="1417544" y="1690821"/>
              <a:chExt cx="2241974" cy="962022"/>
            </a:xfrm>
          </p:grpSpPr>
          <p:sp>
            <p:nvSpPr>
              <p:cNvPr id="27" name="矩形 26">
                <a:extLst>
                  <a:ext uri="{FF2B5EF4-FFF2-40B4-BE49-F238E27FC236}">
                    <a16:creationId xmlns:a16="http://schemas.microsoft.com/office/drawing/2014/main" id="{9026FBB0-69BC-4E46-9A15-E148C20FFDC9}"/>
                  </a:ext>
                </a:extLst>
              </p:cNvPr>
              <p:cNvSpPr/>
              <p:nvPr/>
            </p:nvSpPr>
            <p:spPr>
              <a:xfrm>
                <a:off x="1417544" y="2043445"/>
                <a:ext cx="22419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sp>
            <p:nvSpPr>
              <p:cNvPr id="28" name="矩形 27">
                <a:extLst>
                  <a:ext uri="{FF2B5EF4-FFF2-40B4-BE49-F238E27FC236}">
                    <a16:creationId xmlns:a16="http://schemas.microsoft.com/office/drawing/2014/main" id="{BF6CA356-C032-414F-96E5-9DB84C5ADD8C}"/>
                  </a:ext>
                </a:extLst>
              </p:cNvPr>
              <p:cNvSpPr/>
              <p:nvPr/>
            </p:nvSpPr>
            <p:spPr>
              <a:xfrm>
                <a:off x="1417544" y="1690821"/>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grpSp>
        <p:nvGrpSpPr>
          <p:cNvPr id="5" name="组合 4">
            <a:extLst>
              <a:ext uri="{FF2B5EF4-FFF2-40B4-BE49-F238E27FC236}">
                <a16:creationId xmlns:a16="http://schemas.microsoft.com/office/drawing/2014/main" id="{5EB68330-0C8D-4C87-ACE6-2C3A59035D40}"/>
              </a:ext>
            </a:extLst>
          </p:cNvPr>
          <p:cNvGrpSpPr/>
          <p:nvPr/>
        </p:nvGrpSpPr>
        <p:grpSpPr>
          <a:xfrm>
            <a:off x="4953948" y="2519365"/>
            <a:ext cx="2241974" cy="2709611"/>
            <a:chOff x="4953948" y="2519365"/>
            <a:chExt cx="2241974" cy="2709611"/>
          </a:xfrm>
        </p:grpSpPr>
        <p:sp>
          <p:nvSpPr>
            <p:cNvPr id="25" name="MH_SubTitle_3">
              <a:extLst>
                <a:ext uri="{FF2B5EF4-FFF2-40B4-BE49-F238E27FC236}">
                  <a16:creationId xmlns:a16="http://schemas.microsoft.com/office/drawing/2014/main" id="{5EFFBCDC-A2D1-41B3-A740-2AC68BAEE9EB}"/>
                </a:ext>
              </a:extLst>
            </p:cNvPr>
            <p:cNvSpPr/>
            <p:nvPr>
              <p:custDataLst>
                <p:tags r:id="rId8"/>
              </p:custDataLst>
            </p:nvPr>
          </p:nvSpPr>
          <p:spPr>
            <a:xfrm>
              <a:off x="5536507" y="4183803"/>
              <a:ext cx="1127222" cy="1045173"/>
            </a:xfrm>
            <a:custGeom>
              <a:avLst/>
              <a:gdLst/>
              <a:ahLst/>
              <a:cxnLst/>
              <a:rect l="l" t="t" r="r" b="b"/>
              <a:pathLst>
                <a:path w="1502962" h="1393564">
                  <a:moveTo>
                    <a:pt x="736593" y="0"/>
                  </a:moveTo>
                  <a:cubicBezTo>
                    <a:pt x="955322" y="0"/>
                    <a:pt x="1132637" y="177315"/>
                    <a:pt x="1132637" y="396044"/>
                  </a:cubicBezTo>
                  <a:cubicBezTo>
                    <a:pt x="1132637" y="545894"/>
                    <a:pt x="1049414" y="676307"/>
                    <a:pt x="925774" y="741955"/>
                  </a:cubicBezTo>
                  <a:cubicBezTo>
                    <a:pt x="1233780" y="812467"/>
                    <a:pt x="1468616" y="1072999"/>
                    <a:pt x="1502962" y="1393564"/>
                  </a:cubicBezTo>
                  <a:lnTo>
                    <a:pt x="0" y="1393564"/>
                  </a:lnTo>
                  <a:cubicBezTo>
                    <a:pt x="33610" y="1079873"/>
                    <a:pt x="259205" y="823667"/>
                    <a:pt x="557757" y="747571"/>
                  </a:cubicBezTo>
                  <a:cubicBezTo>
                    <a:pt x="428521" y="683629"/>
                    <a:pt x="340549" y="550110"/>
                    <a:pt x="340549" y="396044"/>
                  </a:cubicBezTo>
                  <a:cubicBezTo>
                    <a:pt x="340549" y="177315"/>
                    <a:pt x="517864" y="0"/>
                    <a:pt x="736593" y="0"/>
                  </a:cubicBezTo>
                  <a:close/>
                </a:path>
              </a:pathLst>
            </a:custGeom>
            <a:solidFill>
              <a:schemeClr val="accent3"/>
            </a:solidFill>
            <a:ln w="38100">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b">
              <a:normAutofit/>
            </a:bodyPr>
            <a:lstStyle/>
            <a:p>
              <a:pPr algn="ctr">
                <a:defRPr/>
              </a:pPr>
              <a:r>
                <a:rPr lang="en-US" altLang="zh-CN" sz="1600">
                  <a:solidFill>
                    <a:srgbClr val="F0ECD9"/>
                  </a:solidFill>
                  <a:latin typeface="汉仪黑荔枝体简" panose="00020600040101010101" pitchFamily="18" charset="-122"/>
                  <a:ea typeface="汉仪黑荔枝体简" panose="00020600040101010101" pitchFamily="18" charset="-122"/>
                </a:rPr>
                <a:t>AMET</a:t>
              </a:r>
              <a:endParaRPr lang="zh-CN" altLang="en-US" sz="1600" dirty="0">
                <a:solidFill>
                  <a:srgbClr val="F0ECD9"/>
                </a:solidFill>
                <a:latin typeface="汉仪黑荔枝体简" panose="00020600040101010101" pitchFamily="18" charset="-122"/>
                <a:ea typeface="汉仪黑荔枝体简" panose="00020600040101010101" pitchFamily="18" charset="-122"/>
              </a:endParaRPr>
            </a:p>
          </p:txBody>
        </p:sp>
        <p:sp>
          <p:nvSpPr>
            <p:cNvPr id="35" name="MH_Other_2">
              <a:extLst>
                <a:ext uri="{FF2B5EF4-FFF2-40B4-BE49-F238E27FC236}">
                  <a16:creationId xmlns:a16="http://schemas.microsoft.com/office/drawing/2014/main" id="{C6ED2C73-2F75-4ABB-8175-A5A261578E7B}"/>
                </a:ext>
              </a:extLst>
            </p:cNvPr>
            <p:cNvSpPr/>
            <p:nvPr>
              <p:custDataLst>
                <p:tags r:id="rId9"/>
              </p:custDataLst>
            </p:nvPr>
          </p:nvSpPr>
          <p:spPr>
            <a:xfrm>
              <a:off x="6100333" y="3609976"/>
              <a:ext cx="0" cy="627063"/>
            </a:xfrm>
            <a:custGeom>
              <a:avLst/>
              <a:gdLst>
                <a:gd name="connsiteX0" fmla="*/ 0 w 0"/>
                <a:gd name="connsiteY0" fmla="*/ 836023 h 836023"/>
                <a:gd name="connsiteX1" fmla="*/ 0 w 0"/>
                <a:gd name="connsiteY1" fmla="*/ 0 h 836023"/>
              </a:gdLst>
              <a:ahLst/>
              <a:cxnLst>
                <a:cxn ang="0">
                  <a:pos x="connsiteX0" y="connsiteY0"/>
                </a:cxn>
                <a:cxn ang="0">
                  <a:pos x="connsiteX1" y="connsiteY1"/>
                </a:cxn>
              </a:cxnLst>
              <a:rect l="l" t="t" r="r" b="b"/>
              <a:pathLst>
                <a:path h="836023">
                  <a:moveTo>
                    <a:pt x="0" y="836023"/>
                  </a:moveTo>
                  <a:lnTo>
                    <a:pt x="0" y="0"/>
                  </a:lnTo>
                </a:path>
              </a:pathLst>
            </a:custGeom>
            <a:noFill/>
            <a:ln w="28575" cap="flat" cmpd="sng" algn="ctr">
              <a:solidFill>
                <a:schemeClr val="tx1">
                  <a:lumMod val="65000"/>
                  <a:lumOff val="35000"/>
                </a:schemeClr>
              </a:solidFill>
              <a:prstDash val="sysDash"/>
              <a:miter lim="800000"/>
              <a:headEnd type="diamond" w="med" len="med"/>
              <a:tailEnd type="triangle" w="med" len="med"/>
            </a:ln>
            <a:effectLst/>
          </p:spPr>
          <p:txBody>
            <a:bodyPr anchor="ctr">
              <a:normAutofit/>
            </a:bodyPr>
            <a:lstStyle/>
            <a:p>
              <a:pPr algn="ctr">
                <a:defRPr/>
              </a:pPr>
              <a:endParaRPr lang="zh-CN" altLang="en-US" sz="1350" kern="0">
                <a:solidFill>
                  <a:prstClr val="white"/>
                </a:solidFill>
                <a:latin typeface="微软雅黑" panose="020B0503020204020204" pitchFamily="34" charset="-122"/>
                <a:ea typeface="微软雅黑" panose="020B0503020204020204" pitchFamily="34" charset="-122"/>
              </a:endParaRPr>
            </a:p>
          </p:txBody>
        </p:sp>
        <p:grpSp>
          <p:nvGrpSpPr>
            <p:cNvPr id="29" name="组合 28">
              <a:extLst>
                <a:ext uri="{FF2B5EF4-FFF2-40B4-BE49-F238E27FC236}">
                  <a16:creationId xmlns:a16="http://schemas.microsoft.com/office/drawing/2014/main" id="{E73B0858-8DAE-4340-9A6D-641DC8FB6D30}"/>
                </a:ext>
              </a:extLst>
            </p:cNvPr>
            <p:cNvGrpSpPr/>
            <p:nvPr/>
          </p:nvGrpSpPr>
          <p:grpSpPr>
            <a:xfrm>
              <a:off x="4953948" y="2519365"/>
              <a:ext cx="2241974" cy="962022"/>
              <a:chOff x="1417544" y="1690821"/>
              <a:chExt cx="2241974" cy="962022"/>
            </a:xfrm>
          </p:grpSpPr>
          <p:sp>
            <p:nvSpPr>
              <p:cNvPr id="30" name="矩形 29">
                <a:extLst>
                  <a:ext uri="{FF2B5EF4-FFF2-40B4-BE49-F238E27FC236}">
                    <a16:creationId xmlns:a16="http://schemas.microsoft.com/office/drawing/2014/main" id="{FEAE29A9-63EF-4832-8D35-9C93E976EA59}"/>
                  </a:ext>
                </a:extLst>
              </p:cNvPr>
              <p:cNvSpPr/>
              <p:nvPr/>
            </p:nvSpPr>
            <p:spPr>
              <a:xfrm>
                <a:off x="1417544" y="2043445"/>
                <a:ext cx="22419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sp>
            <p:nvSpPr>
              <p:cNvPr id="32" name="矩形 31">
                <a:extLst>
                  <a:ext uri="{FF2B5EF4-FFF2-40B4-BE49-F238E27FC236}">
                    <a16:creationId xmlns:a16="http://schemas.microsoft.com/office/drawing/2014/main" id="{FFBBB752-374D-494B-88F2-755BD33F62EE}"/>
                  </a:ext>
                </a:extLst>
              </p:cNvPr>
              <p:cNvSpPr/>
              <p:nvPr/>
            </p:nvSpPr>
            <p:spPr>
              <a:xfrm>
                <a:off x="1417544" y="1690821"/>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grpSp>
        <p:nvGrpSpPr>
          <p:cNvPr id="7" name="组合 6">
            <a:extLst>
              <a:ext uri="{FF2B5EF4-FFF2-40B4-BE49-F238E27FC236}">
                <a16:creationId xmlns:a16="http://schemas.microsoft.com/office/drawing/2014/main" id="{A9BC5DFB-FC35-44B9-B511-2A547C9AE166}"/>
              </a:ext>
            </a:extLst>
          </p:cNvPr>
          <p:cNvGrpSpPr/>
          <p:nvPr/>
        </p:nvGrpSpPr>
        <p:grpSpPr>
          <a:xfrm>
            <a:off x="8017822" y="2519365"/>
            <a:ext cx="2241974" cy="2709611"/>
            <a:chOff x="8017822" y="2519365"/>
            <a:chExt cx="2241974" cy="2709611"/>
          </a:xfrm>
        </p:grpSpPr>
        <p:sp>
          <p:nvSpPr>
            <p:cNvPr id="20" name="MH_SubTitle_5">
              <a:extLst>
                <a:ext uri="{FF2B5EF4-FFF2-40B4-BE49-F238E27FC236}">
                  <a16:creationId xmlns:a16="http://schemas.microsoft.com/office/drawing/2014/main" id="{366B1970-3986-468E-AF23-A9FAA59E50D0}"/>
                </a:ext>
              </a:extLst>
            </p:cNvPr>
            <p:cNvSpPr/>
            <p:nvPr>
              <p:custDataLst>
                <p:tags r:id="rId6"/>
              </p:custDataLst>
            </p:nvPr>
          </p:nvSpPr>
          <p:spPr>
            <a:xfrm>
              <a:off x="8600741" y="4183803"/>
              <a:ext cx="1127222" cy="1045173"/>
            </a:xfrm>
            <a:custGeom>
              <a:avLst/>
              <a:gdLst/>
              <a:ahLst/>
              <a:cxnLst/>
              <a:rect l="l" t="t" r="r" b="b"/>
              <a:pathLst>
                <a:path w="1502962" h="1393564">
                  <a:moveTo>
                    <a:pt x="736593" y="0"/>
                  </a:moveTo>
                  <a:cubicBezTo>
                    <a:pt x="955322" y="0"/>
                    <a:pt x="1132637" y="177315"/>
                    <a:pt x="1132637" y="396044"/>
                  </a:cubicBezTo>
                  <a:cubicBezTo>
                    <a:pt x="1132637" y="545894"/>
                    <a:pt x="1049414" y="676307"/>
                    <a:pt x="925774" y="741955"/>
                  </a:cubicBezTo>
                  <a:cubicBezTo>
                    <a:pt x="1233780" y="812467"/>
                    <a:pt x="1468616" y="1072999"/>
                    <a:pt x="1502962" y="1393564"/>
                  </a:cubicBezTo>
                  <a:lnTo>
                    <a:pt x="0" y="1393564"/>
                  </a:lnTo>
                  <a:cubicBezTo>
                    <a:pt x="33610" y="1079873"/>
                    <a:pt x="259205" y="823667"/>
                    <a:pt x="557757" y="747571"/>
                  </a:cubicBezTo>
                  <a:cubicBezTo>
                    <a:pt x="428521" y="683629"/>
                    <a:pt x="340549" y="550110"/>
                    <a:pt x="340549" y="396044"/>
                  </a:cubicBezTo>
                  <a:cubicBezTo>
                    <a:pt x="340549" y="177315"/>
                    <a:pt x="517864" y="0"/>
                    <a:pt x="736593" y="0"/>
                  </a:cubicBezTo>
                  <a:close/>
                </a:path>
              </a:pathLst>
            </a:custGeom>
            <a:solidFill>
              <a:schemeClr val="accent1"/>
            </a:solidFill>
            <a:ln w="38100">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b">
              <a:normAutofit/>
            </a:bodyPr>
            <a:lstStyle/>
            <a:p>
              <a:pPr algn="ctr">
                <a:defRPr/>
              </a:pPr>
              <a:r>
                <a:rPr lang="en-US" altLang="zh-CN" sz="1600" dirty="0">
                  <a:solidFill>
                    <a:srgbClr val="F0ECD9"/>
                  </a:solidFill>
                  <a:latin typeface="汉仪黑荔枝体简" panose="00020600040101010101" pitchFamily="18" charset="-122"/>
                  <a:ea typeface="汉仪黑荔枝体简" panose="00020600040101010101" pitchFamily="18" charset="-122"/>
                </a:rPr>
                <a:t>AMET</a:t>
              </a:r>
              <a:endParaRPr lang="zh-CN" altLang="en-US" sz="1600" dirty="0">
                <a:solidFill>
                  <a:srgbClr val="F0ECD9"/>
                </a:solidFill>
                <a:latin typeface="汉仪黑荔枝体简" panose="00020600040101010101" pitchFamily="18" charset="-122"/>
                <a:ea typeface="汉仪黑荔枝体简" panose="00020600040101010101" pitchFamily="18" charset="-122"/>
              </a:endParaRPr>
            </a:p>
          </p:txBody>
        </p:sp>
        <p:sp>
          <p:nvSpPr>
            <p:cNvPr id="21" name="MH_Other_5">
              <a:extLst>
                <a:ext uri="{FF2B5EF4-FFF2-40B4-BE49-F238E27FC236}">
                  <a16:creationId xmlns:a16="http://schemas.microsoft.com/office/drawing/2014/main" id="{9B6516C6-2CA5-4CB7-9BAF-7D787AFE576E}"/>
                </a:ext>
              </a:extLst>
            </p:cNvPr>
            <p:cNvSpPr/>
            <p:nvPr>
              <p:custDataLst>
                <p:tags r:id="rId7"/>
              </p:custDataLst>
            </p:nvPr>
          </p:nvSpPr>
          <p:spPr>
            <a:xfrm>
              <a:off x="9164208" y="3609976"/>
              <a:ext cx="0" cy="627063"/>
            </a:xfrm>
            <a:custGeom>
              <a:avLst/>
              <a:gdLst>
                <a:gd name="connsiteX0" fmla="*/ 0 w 0"/>
                <a:gd name="connsiteY0" fmla="*/ 836023 h 836023"/>
                <a:gd name="connsiteX1" fmla="*/ 0 w 0"/>
                <a:gd name="connsiteY1" fmla="*/ 0 h 836023"/>
              </a:gdLst>
              <a:ahLst/>
              <a:cxnLst>
                <a:cxn ang="0">
                  <a:pos x="connsiteX0" y="connsiteY0"/>
                </a:cxn>
                <a:cxn ang="0">
                  <a:pos x="connsiteX1" y="connsiteY1"/>
                </a:cxn>
              </a:cxnLst>
              <a:rect l="l" t="t" r="r" b="b"/>
              <a:pathLst>
                <a:path h="836023">
                  <a:moveTo>
                    <a:pt x="0" y="836023"/>
                  </a:moveTo>
                  <a:lnTo>
                    <a:pt x="0" y="0"/>
                  </a:lnTo>
                </a:path>
              </a:pathLst>
            </a:custGeom>
            <a:noFill/>
            <a:ln w="28575" cap="flat" cmpd="sng" algn="ctr">
              <a:solidFill>
                <a:schemeClr val="tx1">
                  <a:lumMod val="65000"/>
                  <a:lumOff val="35000"/>
                </a:schemeClr>
              </a:solidFill>
              <a:prstDash val="sysDash"/>
              <a:miter lim="800000"/>
              <a:headEnd type="diamond" w="med" len="med"/>
              <a:tailEnd type="triangle" w="med" len="med"/>
            </a:ln>
            <a:effectLst/>
          </p:spPr>
          <p:txBody>
            <a:bodyPr anchor="ctr">
              <a:normAutofit/>
            </a:bodyPr>
            <a:lstStyle/>
            <a:p>
              <a:pPr algn="ctr">
                <a:defRPr/>
              </a:pPr>
              <a:endParaRPr lang="zh-CN" altLang="en-US" sz="1350" kern="0">
                <a:solidFill>
                  <a:prstClr val="white"/>
                </a:solidFill>
                <a:latin typeface="微软雅黑" panose="020B0503020204020204" pitchFamily="34" charset="-122"/>
                <a:ea typeface="微软雅黑" panose="020B0503020204020204" pitchFamily="34" charset="-122"/>
              </a:endParaRPr>
            </a:p>
          </p:txBody>
        </p:sp>
        <p:grpSp>
          <p:nvGrpSpPr>
            <p:cNvPr id="34" name="组合 33">
              <a:extLst>
                <a:ext uri="{FF2B5EF4-FFF2-40B4-BE49-F238E27FC236}">
                  <a16:creationId xmlns:a16="http://schemas.microsoft.com/office/drawing/2014/main" id="{893274D1-D4CB-4CAC-89B7-555D2F7E1A24}"/>
                </a:ext>
              </a:extLst>
            </p:cNvPr>
            <p:cNvGrpSpPr/>
            <p:nvPr/>
          </p:nvGrpSpPr>
          <p:grpSpPr>
            <a:xfrm>
              <a:off x="8017822" y="2519365"/>
              <a:ext cx="2241974" cy="962022"/>
              <a:chOff x="1417544" y="1690821"/>
              <a:chExt cx="2241974" cy="962022"/>
            </a:xfrm>
          </p:grpSpPr>
          <p:sp>
            <p:nvSpPr>
              <p:cNvPr id="36" name="矩形 35">
                <a:extLst>
                  <a:ext uri="{FF2B5EF4-FFF2-40B4-BE49-F238E27FC236}">
                    <a16:creationId xmlns:a16="http://schemas.microsoft.com/office/drawing/2014/main" id="{CB5D0D00-870E-4968-8B99-AB63CCA8F69C}"/>
                  </a:ext>
                </a:extLst>
              </p:cNvPr>
              <p:cNvSpPr/>
              <p:nvPr/>
            </p:nvSpPr>
            <p:spPr>
              <a:xfrm>
                <a:off x="1417544" y="2043445"/>
                <a:ext cx="22419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sp>
            <p:nvSpPr>
              <p:cNvPr id="38" name="矩形 37">
                <a:extLst>
                  <a:ext uri="{FF2B5EF4-FFF2-40B4-BE49-F238E27FC236}">
                    <a16:creationId xmlns:a16="http://schemas.microsoft.com/office/drawing/2014/main" id="{FDF377AD-AB32-4715-934B-3A1438127CAD}"/>
                  </a:ext>
                </a:extLst>
              </p:cNvPr>
              <p:cNvSpPr/>
              <p:nvPr/>
            </p:nvSpPr>
            <p:spPr>
              <a:xfrm>
                <a:off x="1417544" y="1690821"/>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grpSp>
        <p:nvGrpSpPr>
          <p:cNvPr id="6" name="组合 5">
            <a:extLst>
              <a:ext uri="{FF2B5EF4-FFF2-40B4-BE49-F238E27FC236}">
                <a16:creationId xmlns:a16="http://schemas.microsoft.com/office/drawing/2014/main" id="{D4B5F302-DE4C-4032-AB2F-EDDF50706765}"/>
              </a:ext>
            </a:extLst>
          </p:cNvPr>
          <p:cNvGrpSpPr/>
          <p:nvPr/>
        </p:nvGrpSpPr>
        <p:grpSpPr>
          <a:xfrm>
            <a:off x="6498584" y="1623054"/>
            <a:ext cx="2241974" cy="3605922"/>
            <a:chOff x="6498584" y="1623054"/>
            <a:chExt cx="2241974" cy="3605922"/>
          </a:xfrm>
        </p:grpSpPr>
        <p:sp>
          <p:nvSpPr>
            <p:cNvPr id="26" name="MH_SubTitle_4">
              <a:extLst>
                <a:ext uri="{FF2B5EF4-FFF2-40B4-BE49-F238E27FC236}">
                  <a16:creationId xmlns:a16="http://schemas.microsoft.com/office/drawing/2014/main" id="{3C4AEEFE-5A8E-4E14-B18B-8DD7C267F872}"/>
                </a:ext>
              </a:extLst>
            </p:cNvPr>
            <p:cNvSpPr/>
            <p:nvPr>
              <p:custDataLst>
                <p:tags r:id="rId4"/>
              </p:custDataLst>
            </p:nvPr>
          </p:nvSpPr>
          <p:spPr>
            <a:xfrm>
              <a:off x="7097122" y="4183803"/>
              <a:ext cx="1127222" cy="1045173"/>
            </a:xfrm>
            <a:custGeom>
              <a:avLst/>
              <a:gdLst/>
              <a:ahLst/>
              <a:cxnLst/>
              <a:rect l="l" t="t" r="r" b="b"/>
              <a:pathLst>
                <a:path w="1502962" h="1393564">
                  <a:moveTo>
                    <a:pt x="721705" y="0"/>
                  </a:moveTo>
                  <a:cubicBezTo>
                    <a:pt x="940434" y="0"/>
                    <a:pt x="1117749" y="177315"/>
                    <a:pt x="1117749" y="396044"/>
                  </a:cubicBezTo>
                  <a:cubicBezTo>
                    <a:pt x="1117749" y="543784"/>
                    <a:pt x="1036853" y="672629"/>
                    <a:pt x="916059" y="739148"/>
                  </a:cubicBezTo>
                  <a:cubicBezTo>
                    <a:pt x="1228745" y="806914"/>
                    <a:pt x="1468249" y="1069578"/>
                    <a:pt x="1502962" y="1393564"/>
                  </a:cubicBezTo>
                  <a:lnTo>
                    <a:pt x="0" y="1393564"/>
                  </a:lnTo>
                  <a:cubicBezTo>
                    <a:pt x="33240" y="1083322"/>
                    <a:pt x="254267" y="829309"/>
                    <a:pt x="548042" y="750378"/>
                  </a:cubicBezTo>
                  <a:cubicBezTo>
                    <a:pt x="416051" y="687270"/>
                    <a:pt x="325661" y="552213"/>
                    <a:pt x="325661" y="396044"/>
                  </a:cubicBezTo>
                  <a:cubicBezTo>
                    <a:pt x="325661" y="177315"/>
                    <a:pt x="502976" y="0"/>
                    <a:pt x="721705" y="0"/>
                  </a:cubicBezTo>
                  <a:close/>
                </a:path>
              </a:pathLst>
            </a:custGeom>
            <a:solidFill>
              <a:schemeClr val="accent2"/>
            </a:solidFill>
            <a:ln w="38100">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b">
              <a:normAutofit/>
            </a:bodyPr>
            <a:lstStyle/>
            <a:p>
              <a:pPr algn="ctr">
                <a:defRPr/>
              </a:pPr>
              <a:r>
                <a:rPr lang="en-US" altLang="zh-CN" sz="1600">
                  <a:solidFill>
                    <a:srgbClr val="F0ECD9"/>
                  </a:solidFill>
                  <a:latin typeface="汉仪黑荔枝体简" panose="00020600040101010101" pitchFamily="18" charset="-122"/>
                  <a:ea typeface="汉仪黑荔枝体简" panose="00020600040101010101" pitchFamily="18" charset="-122"/>
                </a:rPr>
                <a:t>AMET</a:t>
              </a:r>
              <a:endParaRPr lang="zh-CN" altLang="en-US" sz="1600" dirty="0">
                <a:solidFill>
                  <a:srgbClr val="F0ECD9"/>
                </a:solidFill>
                <a:latin typeface="汉仪黑荔枝体简" panose="00020600040101010101" pitchFamily="18" charset="-122"/>
                <a:ea typeface="汉仪黑荔枝体简" panose="00020600040101010101" pitchFamily="18" charset="-122"/>
              </a:endParaRPr>
            </a:p>
          </p:txBody>
        </p:sp>
        <p:sp>
          <p:nvSpPr>
            <p:cNvPr id="37" name="MH_Other_1">
              <a:extLst>
                <a:ext uri="{FF2B5EF4-FFF2-40B4-BE49-F238E27FC236}">
                  <a16:creationId xmlns:a16="http://schemas.microsoft.com/office/drawing/2014/main" id="{16DAE707-29AE-4E43-ADD9-2D8BB8114AAB}"/>
                </a:ext>
              </a:extLst>
            </p:cNvPr>
            <p:cNvSpPr/>
            <p:nvPr>
              <p:custDataLst>
                <p:tags r:id="rId5"/>
              </p:custDataLst>
            </p:nvPr>
          </p:nvSpPr>
          <p:spPr>
            <a:xfrm flipH="1">
              <a:off x="7602109" y="2591474"/>
              <a:ext cx="34925" cy="1645566"/>
            </a:xfrm>
            <a:custGeom>
              <a:avLst/>
              <a:gdLst>
                <a:gd name="connsiteX0" fmla="*/ 0 w 0"/>
                <a:gd name="connsiteY0" fmla="*/ 836023 h 836023"/>
                <a:gd name="connsiteX1" fmla="*/ 0 w 0"/>
                <a:gd name="connsiteY1" fmla="*/ 0 h 836023"/>
              </a:gdLst>
              <a:ahLst/>
              <a:cxnLst>
                <a:cxn ang="0">
                  <a:pos x="connsiteX0" y="connsiteY0"/>
                </a:cxn>
                <a:cxn ang="0">
                  <a:pos x="connsiteX1" y="connsiteY1"/>
                </a:cxn>
              </a:cxnLst>
              <a:rect l="l" t="t" r="r" b="b"/>
              <a:pathLst>
                <a:path h="836023">
                  <a:moveTo>
                    <a:pt x="0" y="836023"/>
                  </a:moveTo>
                  <a:lnTo>
                    <a:pt x="0" y="0"/>
                  </a:lnTo>
                </a:path>
              </a:pathLst>
            </a:custGeom>
            <a:noFill/>
            <a:ln w="28575" cap="flat" cmpd="sng" algn="ctr">
              <a:solidFill>
                <a:schemeClr val="tx1">
                  <a:lumMod val="65000"/>
                  <a:lumOff val="35000"/>
                </a:schemeClr>
              </a:solidFill>
              <a:prstDash val="sysDash"/>
              <a:miter lim="800000"/>
              <a:headEnd type="diamond" w="med" len="med"/>
              <a:tailEnd type="triangle" w="med" len="med"/>
            </a:ln>
            <a:effectLst/>
          </p:spPr>
          <p:txBody>
            <a:bodyPr anchor="ctr">
              <a:normAutofit/>
            </a:bodyPr>
            <a:lstStyle/>
            <a:p>
              <a:pPr algn="ctr">
                <a:defRPr/>
              </a:pPr>
              <a:endParaRPr lang="zh-CN" altLang="en-US" sz="1350" kern="0">
                <a:solidFill>
                  <a:prstClr val="white"/>
                </a:solidFill>
                <a:latin typeface="微软雅黑" panose="020B0503020204020204" pitchFamily="34" charset="-122"/>
                <a:ea typeface="微软雅黑" panose="020B0503020204020204" pitchFamily="34" charset="-122"/>
              </a:endParaRPr>
            </a:p>
          </p:txBody>
        </p:sp>
        <p:grpSp>
          <p:nvGrpSpPr>
            <p:cNvPr id="39" name="组合 38">
              <a:extLst>
                <a:ext uri="{FF2B5EF4-FFF2-40B4-BE49-F238E27FC236}">
                  <a16:creationId xmlns:a16="http://schemas.microsoft.com/office/drawing/2014/main" id="{55FDF870-435E-4A52-81E4-2D43EA5C498B}"/>
                </a:ext>
              </a:extLst>
            </p:cNvPr>
            <p:cNvGrpSpPr/>
            <p:nvPr/>
          </p:nvGrpSpPr>
          <p:grpSpPr>
            <a:xfrm>
              <a:off x="6498584" y="1623054"/>
              <a:ext cx="2241974" cy="962022"/>
              <a:chOff x="1417544" y="1690821"/>
              <a:chExt cx="2241974" cy="962022"/>
            </a:xfrm>
          </p:grpSpPr>
          <p:sp>
            <p:nvSpPr>
              <p:cNvPr id="40" name="矩形 39">
                <a:extLst>
                  <a:ext uri="{FF2B5EF4-FFF2-40B4-BE49-F238E27FC236}">
                    <a16:creationId xmlns:a16="http://schemas.microsoft.com/office/drawing/2014/main" id="{CF414AAC-F6E2-4315-87D3-C898E9886345}"/>
                  </a:ext>
                </a:extLst>
              </p:cNvPr>
              <p:cNvSpPr/>
              <p:nvPr/>
            </p:nvSpPr>
            <p:spPr>
              <a:xfrm>
                <a:off x="1417544" y="2043445"/>
                <a:ext cx="22419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sp>
            <p:nvSpPr>
              <p:cNvPr id="41" name="矩形 40">
                <a:extLst>
                  <a:ext uri="{FF2B5EF4-FFF2-40B4-BE49-F238E27FC236}">
                    <a16:creationId xmlns:a16="http://schemas.microsoft.com/office/drawing/2014/main" id="{74143771-FE50-4314-82AB-428E7FA6A6FC}"/>
                  </a:ext>
                </a:extLst>
              </p:cNvPr>
              <p:cNvSpPr/>
              <p:nvPr/>
            </p:nvSpPr>
            <p:spPr>
              <a:xfrm>
                <a:off x="1417544" y="1690821"/>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grpSp>
        <p:nvGrpSpPr>
          <p:cNvPr id="4" name="组合 3">
            <a:extLst>
              <a:ext uri="{FF2B5EF4-FFF2-40B4-BE49-F238E27FC236}">
                <a16:creationId xmlns:a16="http://schemas.microsoft.com/office/drawing/2014/main" id="{D608E851-281C-4AC9-89A0-4E490F26DB58}"/>
              </a:ext>
            </a:extLst>
          </p:cNvPr>
          <p:cNvGrpSpPr/>
          <p:nvPr/>
        </p:nvGrpSpPr>
        <p:grpSpPr>
          <a:xfrm>
            <a:off x="3467253" y="1975678"/>
            <a:ext cx="2241974" cy="3253298"/>
            <a:chOff x="3467253" y="1975678"/>
            <a:chExt cx="2241974" cy="3253298"/>
          </a:xfrm>
        </p:grpSpPr>
        <p:sp>
          <p:nvSpPr>
            <p:cNvPr id="24" name="MH_SubTitle_2">
              <a:extLst>
                <a:ext uri="{FF2B5EF4-FFF2-40B4-BE49-F238E27FC236}">
                  <a16:creationId xmlns:a16="http://schemas.microsoft.com/office/drawing/2014/main" id="{0C771FDA-2BA2-4EF1-97E3-EA9A1BE2F1AF}"/>
                </a:ext>
              </a:extLst>
            </p:cNvPr>
            <p:cNvSpPr/>
            <p:nvPr>
              <p:custDataLst>
                <p:tags r:id="rId2"/>
              </p:custDataLst>
            </p:nvPr>
          </p:nvSpPr>
          <p:spPr>
            <a:xfrm>
              <a:off x="4024652" y="4183803"/>
              <a:ext cx="1127222" cy="1045173"/>
            </a:xfrm>
            <a:custGeom>
              <a:avLst/>
              <a:gdLst/>
              <a:ahLst/>
              <a:cxnLst/>
              <a:rect l="l" t="t" r="r" b="b"/>
              <a:pathLst>
                <a:path w="1502962" h="1393564">
                  <a:moveTo>
                    <a:pt x="751481" y="0"/>
                  </a:moveTo>
                  <a:cubicBezTo>
                    <a:pt x="970210" y="0"/>
                    <a:pt x="1147525" y="177315"/>
                    <a:pt x="1147525" y="396044"/>
                  </a:cubicBezTo>
                  <a:cubicBezTo>
                    <a:pt x="1147525" y="548003"/>
                    <a:pt x="1061942" y="679974"/>
                    <a:pt x="935490" y="744763"/>
                  </a:cubicBezTo>
                  <a:cubicBezTo>
                    <a:pt x="1238785" y="818053"/>
                    <a:pt x="1468984" y="1076431"/>
                    <a:pt x="1502962" y="1393564"/>
                  </a:cubicBezTo>
                  <a:lnTo>
                    <a:pt x="0" y="1393564"/>
                  </a:lnTo>
                  <a:cubicBezTo>
                    <a:pt x="33979" y="1076431"/>
                    <a:pt x="264178" y="818053"/>
                    <a:pt x="567473" y="744763"/>
                  </a:cubicBezTo>
                  <a:cubicBezTo>
                    <a:pt x="441020" y="679974"/>
                    <a:pt x="355437" y="548003"/>
                    <a:pt x="355437" y="396044"/>
                  </a:cubicBezTo>
                  <a:cubicBezTo>
                    <a:pt x="355437" y="177315"/>
                    <a:pt x="532752" y="0"/>
                    <a:pt x="751481" y="0"/>
                  </a:cubicBezTo>
                  <a:close/>
                </a:path>
              </a:pathLst>
            </a:custGeom>
            <a:solidFill>
              <a:schemeClr val="accent2"/>
            </a:solidFill>
            <a:ln w="38100">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anchor="b">
              <a:normAutofit/>
            </a:bodyPr>
            <a:lstStyle/>
            <a:p>
              <a:pPr algn="ctr">
                <a:defRPr/>
              </a:pPr>
              <a:r>
                <a:rPr lang="en-US" altLang="zh-CN" sz="1600" dirty="0">
                  <a:solidFill>
                    <a:srgbClr val="F0ECD9"/>
                  </a:solidFill>
                  <a:latin typeface="汉仪黑荔枝体简" panose="00020600040101010101" pitchFamily="18" charset="-122"/>
                  <a:ea typeface="汉仪黑荔枝体简" panose="00020600040101010101" pitchFamily="18" charset="-122"/>
                </a:rPr>
                <a:t>AMET</a:t>
              </a:r>
              <a:endParaRPr lang="zh-CN" altLang="en-US" sz="1600" dirty="0">
                <a:solidFill>
                  <a:srgbClr val="F0ECD9"/>
                </a:solidFill>
                <a:latin typeface="汉仪黑荔枝体简" panose="00020600040101010101" pitchFamily="18" charset="-122"/>
                <a:ea typeface="汉仪黑荔枝体简" panose="00020600040101010101" pitchFamily="18" charset="-122"/>
              </a:endParaRPr>
            </a:p>
          </p:txBody>
        </p:sp>
        <p:sp>
          <p:nvSpPr>
            <p:cNvPr id="33" name="MH_Other_3">
              <a:extLst>
                <a:ext uri="{FF2B5EF4-FFF2-40B4-BE49-F238E27FC236}">
                  <a16:creationId xmlns:a16="http://schemas.microsoft.com/office/drawing/2014/main" id="{07CB426D-41DB-41FB-82BD-48CB1407ECA2}"/>
                </a:ext>
              </a:extLst>
            </p:cNvPr>
            <p:cNvSpPr/>
            <p:nvPr>
              <p:custDataLst>
                <p:tags r:id="rId3"/>
              </p:custDataLst>
            </p:nvPr>
          </p:nvSpPr>
          <p:spPr>
            <a:xfrm>
              <a:off x="4571572" y="2591474"/>
              <a:ext cx="33337" cy="1645566"/>
            </a:xfrm>
            <a:custGeom>
              <a:avLst/>
              <a:gdLst>
                <a:gd name="connsiteX0" fmla="*/ 0 w 0"/>
                <a:gd name="connsiteY0" fmla="*/ 836023 h 836023"/>
                <a:gd name="connsiteX1" fmla="*/ 0 w 0"/>
                <a:gd name="connsiteY1" fmla="*/ 0 h 836023"/>
              </a:gdLst>
              <a:ahLst/>
              <a:cxnLst>
                <a:cxn ang="0">
                  <a:pos x="connsiteX0" y="connsiteY0"/>
                </a:cxn>
                <a:cxn ang="0">
                  <a:pos x="connsiteX1" y="connsiteY1"/>
                </a:cxn>
              </a:cxnLst>
              <a:rect l="l" t="t" r="r" b="b"/>
              <a:pathLst>
                <a:path h="836023">
                  <a:moveTo>
                    <a:pt x="0" y="836023"/>
                  </a:moveTo>
                  <a:lnTo>
                    <a:pt x="0" y="0"/>
                  </a:lnTo>
                </a:path>
              </a:pathLst>
            </a:custGeom>
            <a:noFill/>
            <a:ln w="28575" cap="flat" cmpd="sng" algn="ctr">
              <a:solidFill>
                <a:schemeClr val="tx1">
                  <a:lumMod val="65000"/>
                  <a:lumOff val="35000"/>
                </a:schemeClr>
              </a:solidFill>
              <a:prstDash val="sysDash"/>
              <a:miter lim="800000"/>
              <a:headEnd type="diamond" w="med" len="med"/>
              <a:tailEnd type="triangle" w="med" len="med"/>
            </a:ln>
            <a:effectLst/>
          </p:spPr>
          <p:txBody>
            <a:bodyPr anchor="ctr">
              <a:normAutofit/>
            </a:bodyPr>
            <a:lstStyle/>
            <a:p>
              <a:pPr algn="ctr">
                <a:defRPr/>
              </a:pPr>
              <a:endParaRPr lang="zh-CN" altLang="en-US" sz="1350" kern="0">
                <a:solidFill>
                  <a:prstClr val="white"/>
                </a:solidFill>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EFF203A3-5F89-4CC9-BB77-683E17DE3D28}"/>
                </a:ext>
              </a:extLst>
            </p:cNvPr>
            <p:cNvSpPr/>
            <p:nvPr/>
          </p:nvSpPr>
          <p:spPr>
            <a:xfrm>
              <a:off x="3467253" y="1975678"/>
              <a:ext cx="2241974" cy="6093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a:t>
              </a:r>
            </a:p>
          </p:txBody>
        </p:sp>
      </p:grpSp>
      <p:sp>
        <p:nvSpPr>
          <p:cNvPr id="44" name="矩形 43">
            <a:extLst>
              <a:ext uri="{FF2B5EF4-FFF2-40B4-BE49-F238E27FC236}">
                <a16:creationId xmlns:a16="http://schemas.microsoft.com/office/drawing/2014/main" id="{48597FCB-18F1-4A9C-B9B1-58E63CBBF71B}"/>
              </a:ext>
            </a:extLst>
          </p:cNvPr>
          <p:cNvSpPr/>
          <p:nvPr/>
        </p:nvSpPr>
        <p:spPr>
          <a:xfrm>
            <a:off x="3467253" y="1623054"/>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spTree>
    <p:custDataLst>
      <p:tags r:id="rId1"/>
    </p:custDataLst>
    <p:extLst>
      <p:ext uri="{BB962C8B-B14F-4D97-AF65-F5344CB8AC3E}">
        <p14:creationId xmlns:p14="http://schemas.microsoft.com/office/powerpoint/2010/main" val="207845901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7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文本框 38">
            <a:extLst>
              <a:ext uri="{FF2B5EF4-FFF2-40B4-BE49-F238E27FC236}">
                <a16:creationId xmlns:a16="http://schemas.microsoft.com/office/drawing/2014/main" id="{211C9BC3-E607-4CB0-8DEF-BCC9B317EA05}"/>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40" name="组合 39">
            <a:extLst>
              <a:ext uri="{FF2B5EF4-FFF2-40B4-BE49-F238E27FC236}">
                <a16:creationId xmlns:a16="http://schemas.microsoft.com/office/drawing/2014/main" id="{19006A9D-8237-412E-A16B-1D0CB0558323}"/>
              </a:ext>
            </a:extLst>
          </p:cNvPr>
          <p:cNvGrpSpPr/>
          <p:nvPr/>
        </p:nvGrpSpPr>
        <p:grpSpPr>
          <a:xfrm>
            <a:off x="1680632" y="1969296"/>
            <a:ext cx="4908904" cy="962022"/>
            <a:chOff x="874713" y="1690821"/>
            <a:chExt cx="4908904" cy="962022"/>
          </a:xfrm>
        </p:grpSpPr>
        <p:sp>
          <p:nvSpPr>
            <p:cNvPr id="41" name="矩形 40">
              <a:extLst>
                <a:ext uri="{FF2B5EF4-FFF2-40B4-BE49-F238E27FC236}">
                  <a16:creationId xmlns:a16="http://schemas.microsoft.com/office/drawing/2014/main" id="{0AFE0737-F818-4BE7-BD77-9F058EE3CD7E}"/>
                </a:ext>
              </a:extLst>
            </p:cNvPr>
            <p:cNvSpPr/>
            <p:nvPr/>
          </p:nvSpPr>
          <p:spPr>
            <a:xfrm>
              <a:off x="874713" y="2043445"/>
              <a:ext cx="490890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2" name="矩形 41">
              <a:extLst>
                <a:ext uri="{FF2B5EF4-FFF2-40B4-BE49-F238E27FC236}">
                  <a16:creationId xmlns:a16="http://schemas.microsoft.com/office/drawing/2014/main" id="{6D906B9D-C134-40ED-8525-7266E554195C}"/>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3" name="组合 42">
            <a:extLst>
              <a:ext uri="{FF2B5EF4-FFF2-40B4-BE49-F238E27FC236}">
                <a16:creationId xmlns:a16="http://schemas.microsoft.com/office/drawing/2014/main" id="{F16599E8-FE30-49F9-A74A-9CCFF0508516}"/>
              </a:ext>
            </a:extLst>
          </p:cNvPr>
          <p:cNvGrpSpPr/>
          <p:nvPr/>
        </p:nvGrpSpPr>
        <p:grpSpPr>
          <a:xfrm>
            <a:off x="1680632" y="2987677"/>
            <a:ext cx="4908904" cy="962022"/>
            <a:chOff x="874713" y="1690821"/>
            <a:chExt cx="4908904" cy="962022"/>
          </a:xfrm>
        </p:grpSpPr>
        <p:sp>
          <p:nvSpPr>
            <p:cNvPr id="44" name="矩形 43">
              <a:extLst>
                <a:ext uri="{FF2B5EF4-FFF2-40B4-BE49-F238E27FC236}">
                  <a16:creationId xmlns:a16="http://schemas.microsoft.com/office/drawing/2014/main" id="{C188276D-A665-4AAC-BF27-3866F6A7E1AE}"/>
                </a:ext>
              </a:extLst>
            </p:cNvPr>
            <p:cNvSpPr/>
            <p:nvPr/>
          </p:nvSpPr>
          <p:spPr>
            <a:xfrm>
              <a:off x="874713" y="2043445"/>
              <a:ext cx="490890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5" name="矩形 44">
              <a:extLst>
                <a:ext uri="{FF2B5EF4-FFF2-40B4-BE49-F238E27FC236}">
                  <a16:creationId xmlns:a16="http://schemas.microsoft.com/office/drawing/2014/main" id="{D7E41F86-C7C4-4111-B964-F958DBC0F518}"/>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6" name="组合 45">
            <a:extLst>
              <a:ext uri="{FF2B5EF4-FFF2-40B4-BE49-F238E27FC236}">
                <a16:creationId xmlns:a16="http://schemas.microsoft.com/office/drawing/2014/main" id="{1AA4B87C-A934-4963-BEC2-AE35B94DBD2C}"/>
              </a:ext>
            </a:extLst>
          </p:cNvPr>
          <p:cNvGrpSpPr/>
          <p:nvPr/>
        </p:nvGrpSpPr>
        <p:grpSpPr>
          <a:xfrm>
            <a:off x="1680632" y="4006058"/>
            <a:ext cx="4908904" cy="962022"/>
            <a:chOff x="874713" y="1690821"/>
            <a:chExt cx="4908904" cy="962022"/>
          </a:xfrm>
        </p:grpSpPr>
        <p:sp>
          <p:nvSpPr>
            <p:cNvPr id="47" name="矩形 46">
              <a:extLst>
                <a:ext uri="{FF2B5EF4-FFF2-40B4-BE49-F238E27FC236}">
                  <a16:creationId xmlns:a16="http://schemas.microsoft.com/office/drawing/2014/main" id="{0C015312-26AC-48C0-A447-74D6790F4E7B}"/>
                </a:ext>
              </a:extLst>
            </p:cNvPr>
            <p:cNvSpPr/>
            <p:nvPr/>
          </p:nvSpPr>
          <p:spPr>
            <a:xfrm>
              <a:off x="874713" y="2043445"/>
              <a:ext cx="490890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8" name="矩形 47">
              <a:extLst>
                <a:ext uri="{FF2B5EF4-FFF2-40B4-BE49-F238E27FC236}">
                  <a16:creationId xmlns:a16="http://schemas.microsoft.com/office/drawing/2014/main" id="{DC1B303D-39CF-44B4-9D46-FB014109931D}"/>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 name="组合 1">
            <a:extLst>
              <a:ext uri="{FF2B5EF4-FFF2-40B4-BE49-F238E27FC236}">
                <a16:creationId xmlns:a16="http://schemas.microsoft.com/office/drawing/2014/main" id="{00756F27-A2C2-4AF0-923A-4F376ABCDB48}"/>
              </a:ext>
            </a:extLst>
          </p:cNvPr>
          <p:cNvGrpSpPr/>
          <p:nvPr/>
        </p:nvGrpSpPr>
        <p:grpSpPr>
          <a:xfrm>
            <a:off x="7021513" y="2063751"/>
            <a:ext cx="3294062" cy="2809874"/>
            <a:chOff x="7021513" y="2063751"/>
            <a:chExt cx="3294062" cy="2809874"/>
          </a:xfrm>
        </p:grpSpPr>
        <p:sp>
          <p:nvSpPr>
            <p:cNvPr id="51" name="MH_Other_1">
              <a:extLst>
                <a:ext uri="{FF2B5EF4-FFF2-40B4-BE49-F238E27FC236}">
                  <a16:creationId xmlns:a16="http://schemas.microsoft.com/office/drawing/2014/main" id="{7DFD9FD7-2289-45AF-BA50-8011F88BDAE1}"/>
                </a:ext>
              </a:extLst>
            </p:cNvPr>
            <p:cNvSpPr/>
            <p:nvPr>
              <p:custDataLst>
                <p:tags r:id="rId2"/>
              </p:custDataLst>
            </p:nvPr>
          </p:nvSpPr>
          <p:spPr>
            <a:xfrm>
              <a:off x="7021513" y="2063751"/>
              <a:ext cx="3294062" cy="773113"/>
            </a:xfrm>
            <a:prstGeom prst="rect">
              <a:avLst/>
            </a:prstGeom>
            <a:solidFill>
              <a:schemeClr val="accent1"/>
            </a:solidFill>
            <a:ln w="25400" cap="flat" cmpd="sng" algn="ctr">
              <a:noFill/>
              <a:prstDash val="solid"/>
            </a:ln>
            <a:effectLst/>
          </p:spPr>
          <p:txBody>
            <a:bodyPr anchor="ctr"/>
            <a:lstStyle/>
            <a:p>
              <a:pPr algn="just">
                <a:lnSpc>
                  <a:spcPct val="130000"/>
                </a:lnSpc>
                <a:defRPr/>
              </a:pPr>
              <a:endParaRPr lang="zh-CN" altLang="en-US" sz="1350" kern="0">
                <a:solidFill>
                  <a:sysClr val="window" lastClr="FFFFFF"/>
                </a:solidFill>
                <a:latin typeface="Calibri"/>
                <a:ea typeface="宋体"/>
              </a:endParaRPr>
            </a:p>
          </p:txBody>
        </p:sp>
        <p:sp>
          <p:nvSpPr>
            <p:cNvPr id="59" name="MH_Other_2">
              <a:extLst>
                <a:ext uri="{FF2B5EF4-FFF2-40B4-BE49-F238E27FC236}">
                  <a16:creationId xmlns:a16="http://schemas.microsoft.com/office/drawing/2014/main" id="{53F3EF62-306C-4170-9E85-5A7BA8385BCC}"/>
                </a:ext>
              </a:extLst>
            </p:cNvPr>
            <p:cNvSpPr/>
            <p:nvPr>
              <p:custDataLst>
                <p:tags r:id="rId3"/>
              </p:custDataLst>
            </p:nvPr>
          </p:nvSpPr>
          <p:spPr>
            <a:xfrm>
              <a:off x="7021513" y="3082926"/>
              <a:ext cx="3294062" cy="771525"/>
            </a:xfrm>
            <a:prstGeom prst="rect">
              <a:avLst/>
            </a:prstGeom>
            <a:solidFill>
              <a:schemeClr val="accent1"/>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67" name="MH_Other_3">
              <a:extLst>
                <a:ext uri="{FF2B5EF4-FFF2-40B4-BE49-F238E27FC236}">
                  <a16:creationId xmlns:a16="http://schemas.microsoft.com/office/drawing/2014/main" id="{B9B5FC9F-81BD-4043-A01F-4F9B68F0D828}"/>
                </a:ext>
              </a:extLst>
            </p:cNvPr>
            <p:cNvSpPr/>
            <p:nvPr>
              <p:custDataLst>
                <p:tags r:id="rId4"/>
              </p:custDataLst>
            </p:nvPr>
          </p:nvSpPr>
          <p:spPr>
            <a:xfrm>
              <a:off x="7021513" y="4100513"/>
              <a:ext cx="3294062" cy="773112"/>
            </a:xfrm>
            <a:prstGeom prst="rect">
              <a:avLst/>
            </a:prstGeom>
            <a:solidFill>
              <a:schemeClr val="accent1"/>
            </a:solidFill>
            <a:ln w="25400" cap="flat" cmpd="sng" algn="ctr">
              <a:noFill/>
              <a:prstDash val="solid"/>
            </a:ln>
            <a:effectLst/>
          </p:spPr>
          <p:txBody>
            <a:bodyPr anchor="ctr"/>
            <a:lstStyle/>
            <a:p>
              <a:pPr algn="ctr">
                <a:defRPr/>
              </a:pPr>
              <a:endParaRPr lang="zh-CN" altLang="en-US" sz="1350" kern="0">
                <a:solidFill>
                  <a:sysClr val="window" lastClr="FFFFFF"/>
                </a:solidFill>
                <a:latin typeface="Calibri"/>
                <a:ea typeface="宋体"/>
              </a:endParaRPr>
            </a:p>
          </p:txBody>
        </p:sp>
        <p:sp>
          <p:nvSpPr>
            <p:cNvPr id="49" name="MH_SubTitle_1">
              <a:extLst>
                <a:ext uri="{FF2B5EF4-FFF2-40B4-BE49-F238E27FC236}">
                  <a16:creationId xmlns:a16="http://schemas.microsoft.com/office/drawing/2014/main" id="{490511C2-731E-4A25-B022-1CFAFC6C7595}"/>
                </a:ext>
              </a:extLst>
            </p:cNvPr>
            <p:cNvSpPr/>
            <p:nvPr>
              <p:custDataLst>
                <p:tags r:id="rId5"/>
              </p:custDataLst>
            </p:nvPr>
          </p:nvSpPr>
          <p:spPr>
            <a:xfrm>
              <a:off x="7116763" y="2171701"/>
              <a:ext cx="3103562" cy="557213"/>
            </a:xfrm>
            <a:custGeom>
              <a:avLst/>
              <a:gdLst>
                <a:gd name="connsiteX0" fmla="*/ 216817 w 3104014"/>
                <a:gd name="connsiteY0" fmla="*/ 0 h 557548"/>
                <a:gd name="connsiteX1" fmla="*/ 2844907 w 3104014"/>
                <a:gd name="connsiteY1" fmla="*/ 0 h 557548"/>
                <a:gd name="connsiteX2" fmla="*/ 2844907 w 3104014"/>
                <a:gd name="connsiteY2" fmla="*/ 171766 h 557548"/>
                <a:gd name="connsiteX3" fmla="*/ 3104014 w 3104014"/>
                <a:gd name="connsiteY3" fmla="*/ 278774 h 557548"/>
                <a:gd name="connsiteX4" fmla="*/ 2844907 w 3104014"/>
                <a:gd name="connsiteY4" fmla="*/ 385782 h 557548"/>
                <a:gd name="connsiteX5" fmla="*/ 2844907 w 3104014"/>
                <a:gd name="connsiteY5" fmla="*/ 557548 h 557548"/>
                <a:gd name="connsiteX6" fmla="*/ 216817 w 3104014"/>
                <a:gd name="connsiteY6" fmla="*/ 557548 h 557548"/>
                <a:gd name="connsiteX7" fmla="*/ 216817 w 3104014"/>
                <a:gd name="connsiteY7" fmla="*/ 368317 h 557548"/>
                <a:gd name="connsiteX8" fmla="*/ 0 w 3104014"/>
                <a:gd name="connsiteY8" fmla="*/ 278774 h 557548"/>
                <a:gd name="connsiteX9" fmla="*/ 216817 w 3104014"/>
                <a:gd name="connsiteY9" fmla="*/ 189232 h 55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8">
                  <a:moveTo>
                    <a:pt x="216817" y="0"/>
                  </a:moveTo>
                  <a:lnTo>
                    <a:pt x="2844907" y="0"/>
                  </a:lnTo>
                  <a:lnTo>
                    <a:pt x="2844907" y="171766"/>
                  </a:lnTo>
                  <a:lnTo>
                    <a:pt x="3104014" y="278774"/>
                  </a:lnTo>
                  <a:lnTo>
                    <a:pt x="2844907" y="385782"/>
                  </a:lnTo>
                  <a:lnTo>
                    <a:pt x="2844907" y="557548"/>
                  </a:lnTo>
                  <a:lnTo>
                    <a:pt x="216817" y="557548"/>
                  </a:lnTo>
                  <a:lnTo>
                    <a:pt x="216817" y="368317"/>
                  </a:lnTo>
                  <a:lnTo>
                    <a:pt x="0" y="278774"/>
                  </a:lnTo>
                  <a:lnTo>
                    <a:pt x="216817" y="189232"/>
                  </a:lnTo>
                  <a:close/>
                </a:path>
              </a:pathLst>
            </a:custGeom>
            <a:solidFill>
              <a:srgbClr val="F0ECD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normAutofit/>
            </a:bodyPr>
            <a:lstStyle/>
            <a:p>
              <a:pPr algn="ctr">
                <a:lnSpc>
                  <a:spcPct val="130000"/>
                </a:lnSpc>
                <a:defRPr/>
              </a:pPr>
              <a:endParaRPr lang="zh-CN" altLang="en-US" sz="2000" dirty="0">
                <a:solidFill>
                  <a:srgbClr val="171717"/>
                </a:solidFill>
              </a:endParaRPr>
            </a:p>
          </p:txBody>
        </p:sp>
        <p:sp>
          <p:nvSpPr>
            <p:cNvPr id="50" name="MH_SubTitle_2">
              <a:extLst>
                <a:ext uri="{FF2B5EF4-FFF2-40B4-BE49-F238E27FC236}">
                  <a16:creationId xmlns:a16="http://schemas.microsoft.com/office/drawing/2014/main" id="{BB730C24-5292-47CF-8747-F1DCBE944D60}"/>
                </a:ext>
              </a:extLst>
            </p:cNvPr>
            <p:cNvSpPr/>
            <p:nvPr>
              <p:custDataLst>
                <p:tags r:id="rId6"/>
              </p:custDataLst>
            </p:nvPr>
          </p:nvSpPr>
          <p:spPr>
            <a:xfrm>
              <a:off x="7116763" y="3189288"/>
              <a:ext cx="3103562" cy="558800"/>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3 h 557547"/>
                <a:gd name="connsiteX4" fmla="*/ 2844907 w 3104014"/>
                <a:gd name="connsiteY4" fmla="*/ 385781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3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3"/>
                  </a:lnTo>
                  <a:lnTo>
                    <a:pt x="2844907" y="385781"/>
                  </a:lnTo>
                  <a:lnTo>
                    <a:pt x="2844907" y="557547"/>
                  </a:lnTo>
                  <a:lnTo>
                    <a:pt x="216817" y="557547"/>
                  </a:lnTo>
                  <a:lnTo>
                    <a:pt x="216817" y="368316"/>
                  </a:lnTo>
                  <a:lnTo>
                    <a:pt x="0" y="278773"/>
                  </a:lnTo>
                  <a:lnTo>
                    <a:pt x="216817" y="189231"/>
                  </a:lnTo>
                  <a:close/>
                </a:path>
              </a:pathLst>
            </a:custGeom>
            <a:solidFill>
              <a:srgbClr val="F0ECD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normAutofit/>
            </a:bodyPr>
            <a:lstStyle/>
            <a:p>
              <a:pPr algn="ctr">
                <a:lnSpc>
                  <a:spcPct val="130000"/>
                </a:lnSpc>
                <a:defRPr/>
              </a:pPr>
              <a:endParaRPr lang="zh-CN" altLang="en-US" sz="2000" dirty="0">
                <a:solidFill>
                  <a:srgbClr val="171717"/>
                </a:solidFill>
              </a:endParaRPr>
            </a:p>
          </p:txBody>
        </p:sp>
        <p:sp>
          <p:nvSpPr>
            <p:cNvPr id="52" name="MH_SubTitle_3">
              <a:extLst>
                <a:ext uri="{FF2B5EF4-FFF2-40B4-BE49-F238E27FC236}">
                  <a16:creationId xmlns:a16="http://schemas.microsoft.com/office/drawing/2014/main" id="{37C0C237-C0B0-4506-8ECC-B4459363AD4D}"/>
                </a:ext>
              </a:extLst>
            </p:cNvPr>
            <p:cNvSpPr/>
            <p:nvPr>
              <p:custDataLst>
                <p:tags r:id="rId7"/>
              </p:custDataLst>
            </p:nvPr>
          </p:nvSpPr>
          <p:spPr>
            <a:xfrm>
              <a:off x="7116763" y="4208463"/>
              <a:ext cx="3103562" cy="557212"/>
            </a:xfrm>
            <a:custGeom>
              <a:avLst/>
              <a:gdLst>
                <a:gd name="connsiteX0" fmla="*/ 216817 w 3104014"/>
                <a:gd name="connsiteY0" fmla="*/ 0 h 557547"/>
                <a:gd name="connsiteX1" fmla="*/ 2844907 w 3104014"/>
                <a:gd name="connsiteY1" fmla="*/ 0 h 557547"/>
                <a:gd name="connsiteX2" fmla="*/ 2844907 w 3104014"/>
                <a:gd name="connsiteY2" fmla="*/ 171765 h 557547"/>
                <a:gd name="connsiteX3" fmla="*/ 3104014 w 3104014"/>
                <a:gd name="connsiteY3" fmla="*/ 278774 h 557547"/>
                <a:gd name="connsiteX4" fmla="*/ 2844907 w 3104014"/>
                <a:gd name="connsiteY4" fmla="*/ 385782 h 557547"/>
                <a:gd name="connsiteX5" fmla="*/ 2844907 w 3104014"/>
                <a:gd name="connsiteY5" fmla="*/ 557547 h 557547"/>
                <a:gd name="connsiteX6" fmla="*/ 216817 w 3104014"/>
                <a:gd name="connsiteY6" fmla="*/ 557547 h 557547"/>
                <a:gd name="connsiteX7" fmla="*/ 216817 w 3104014"/>
                <a:gd name="connsiteY7" fmla="*/ 368316 h 557547"/>
                <a:gd name="connsiteX8" fmla="*/ 0 w 3104014"/>
                <a:gd name="connsiteY8" fmla="*/ 278774 h 557547"/>
                <a:gd name="connsiteX9" fmla="*/ 216817 w 3104014"/>
                <a:gd name="connsiteY9" fmla="*/ 189231 h 55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4014" h="557547">
                  <a:moveTo>
                    <a:pt x="216817" y="0"/>
                  </a:moveTo>
                  <a:lnTo>
                    <a:pt x="2844907" y="0"/>
                  </a:lnTo>
                  <a:lnTo>
                    <a:pt x="2844907" y="171765"/>
                  </a:lnTo>
                  <a:lnTo>
                    <a:pt x="3104014" y="278774"/>
                  </a:lnTo>
                  <a:lnTo>
                    <a:pt x="2844907" y="385782"/>
                  </a:lnTo>
                  <a:lnTo>
                    <a:pt x="2844907" y="557547"/>
                  </a:lnTo>
                  <a:lnTo>
                    <a:pt x="216817" y="557547"/>
                  </a:lnTo>
                  <a:lnTo>
                    <a:pt x="216817" y="368316"/>
                  </a:lnTo>
                  <a:lnTo>
                    <a:pt x="0" y="278774"/>
                  </a:lnTo>
                  <a:lnTo>
                    <a:pt x="216817" y="189231"/>
                  </a:lnTo>
                  <a:close/>
                </a:path>
              </a:pathLst>
            </a:custGeom>
            <a:solidFill>
              <a:srgbClr val="F0ECD9"/>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Ins="360000" anchor="ctr">
              <a:normAutofit/>
            </a:bodyPr>
            <a:lstStyle/>
            <a:p>
              <a:pPr algn="ctr">
                <a:lnSpc>
                  <a:spcPct val="130000"/>
                </a:lnSpc>
                <a:defRPr/>
              </a:pPr>
              <a:endParaRPr lang="zh-CN" altLang="en-US" sz="2000" dirty="0">
                <a:solidFill>
                  <a:srgbClr val="171717"/>
                </a:solidFill>
              </a:endParaRPr>
            </a:p>
          </p:txBody>
        </p:sp>
        <p:sp>
          <p:nvSpPr>
            <p:cNvPr id="54" name="MH_Other_5">
              <a:extLst>
                <a:ext uri="{FF2B5EF4-FFF2-40B4-BE49-F238E27FC236}">
                  <a16:creationId xmlns:a16="http://schemas.microsoft.com/office/drawing/2014/main" id="{AB4C61ED-2CF9-442E-9CE0-474FC97D5570}"/>
                </a:ext>
              </a:extLst>
            </p:cNvPr>
            <p:cNvSpPr/>
            <p:nvPr>
              <p:custDataLst>
                <p:tags r:id="rId8"/>
              </p:custDataLst>
            </p:nvPr>
          </p:nvSpPr>
          <p:spPr>
            <a:xfrm>
              <a:off x="7124571" y="2103345"/>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5" name="MH_Other_6">
              <a:extLst>
                <a:ext uri="{FF2B5EF4-FFF2-40B4-BE49-F238E27FC236}">
                  <a16:creationId xmlns:a16="http://schemas.microsoft.com/office/drawing/2014/main" id="{906A4CA3-0273-48A0-943D-21BCE48A446F}"/>
                </a:ext>
              </a:extLst>
            </p:cNvPr>
            <p:cNvSpPr/>
            <p:nvPr>
              <p:custDataLst>
                <p:tags r:id="rId9"/>
              </p:custDataLst>
            </p:nvPr>
          </p:nvSpPr>
          <p:spPr>
            <a:xfrm>
              <a:off x="7124571" y="2693293"/>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6" name="MH_Other_7">
              <a:extLst>
                <a:ext uri="{FF2B5EF4-FFF2-40B4-BE49-F238E27FC236}">
                  <a16:creationId xmlns:a16="http://schemas.microsoft.com/office/drawing/2014/main" id="{A07A7BE0-D0E8-4A3E-9405-A7C73EFEEAD4}"/>
                </a:ext>
              </a:extLst>
            </p:cNvPr>
            <p:cNvSpPr/>
            <p:nvPr>
              <p:custDataLst>
                <p:tags r:id="rId10"/>
              </p:custDataLst>
            </p:nvPr>
          </p:nvSpPr>
          <p:spPr>
            <a:xfrm>
              <a:off x="10100245" y="2103345"/>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7" name="MH_Other_8">
              <a:extLst>
                <a:ext uri="{FF2B5EF4-FFF2-40B4-BE49-F238E27FC236}">
                  <a16:creationId xmlns:a16="http://schemas.microsoft.com/office/drawing/2014/main" id="{17062EE9-B3D1-4817-BE4B-C72936A508D3}"/>
                </a:ext>
              </a:extLst>
            </p:cNvPr>
            <p:cNvSpPr/>
            <p:nvPr>
              <p:custDataLst>
                <p:tags r:id="rId11"/>
              </p:custDataLst>
            </p:nvPr>
          </p:nvSpPr>
          <p:spPr>
            <a:xfrm>
              <a:off x="10100245" y="2693293"/>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2" name="MH_Other_9">
              <a:extLst>
                <a:ext uri="{FF2B5EF4-FFF2-40B4-BE49-F238E27FC236}">
                  <a16:creationId xmlns:a16="http://schemas.microsoft.com/office/drawing/2014/main" id="{29ECD18D-E46C-4EBD-98E2-F65A2E09A42E}"/>
                </a:ext>
              </a:extLst>
            </p:cNvPr>
            <p:cNvSpPr/>
            <p:nvPr>
              <p:custDataLst>
                <p:tags r:id="rId12"/>
              </p:custDataLst>
            </p:nvPr>
          </p:nvSpPr>
          <p:spPr>
            <a:xfrm>
              <a:off x="7124571" y="3105712"/>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3" name="MH_Other_10">
              <a:extLst>
                <a:ext uri="{FF2B5EF4-FFF2-40B4-BE49-F238E27FC236}">
                  <a16:creationId xmlns:a16="http://schemas.microsoft.com/office/drawing/2014/main" id="{4CEAEB03-583F-406E-AE0A-9EAAA1934166}"/>
                </a:ext>
              </a:extLst>
            </p:cNvPr>
            <p:cNvSpPr/>
            <p:nvPr>
              <p:custDataLst>
                <p:tags r:id="rId13"/>
              </p:custDataLst>
            </p:nvPr>
          </p:nvSpPr>
          <p:spPr>
            <a:xfrm>
              <a:off x="7124571" y="37121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4" name="MH_Other_11">
              <a:extLst>
                <a:ext uri="{FF2B5EF4-FFF2-40B4-BE49-F238E27FC236}">
                  <a16:creationId xmlns:a16="http://schemas.microsoft.com/office/drawing/2014/main" id="{722E2B04-AFA7-4454-A1D7-96E17380CB04}"/>
                </a:ext>
              </a:extLst>
            </p:cNvPr>
            <p:cNvSpPr/>
            <p:nvPr>
              <p:custDataLst>
                <p:tags r:id="rId14"/>
              </p:custDataLst>
            </p:nvPr>
          </p:nvSpPr>
          <p:spPr>
            <a:xfrm>
              <a:off x="10100245" y="3122188"/>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65" name="MH_Other_12">
              <a:extLst>
                <a:ext uri="{FF2B5EF4-FFF2-40B4-BE49-F238E27FC236}">
                  <a16:creationId xmlns:a16="http://schemas.microsoft.com/office/drawing/2014/main" id="{33CCCFB0-3625-4778-9C07-4083BF477D10}"/>
                </a:ext>
              </a:extLst>
            </p:cNvPr>
            <p:cNvSpPr/>
            <p:nvPr>
              <p:custDataLst>
                <p:tags r:id="rId15"/>
              </p:custDataLst>
            </p:nvPr>
          </p:nvSpPr>
          <p:spPr>
            <a:xfrm>
              <a:off x="10100245" y="37121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0" name="MH_Other_13">
              <a:extLst>
                <a:ext uri="{FF2B5EF4-FFF2-40B4-BE49-F238E27FC236}">
                  <a16:creationId xmlns:a16="http://schemas.microsoft.com/office/drawing/2014/main" id="{8EC09BDF-E892-4940-A0DD-2538DCBC8C66}"/>
                </a:ext>
              </a:extLst>
            </p:cNvPr>
            <p:cNvSpPr/>
            <p:nvPr>
              <p:custDataLst>
                <p:tags r:id="rId16"/>
              </p:custDataLst>
            </p:nvPr>
          </p:nvSpPr>
          <p:spPr>
            <a:xfrm>
              <a:off x="7124571" y="41061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1" name="MH_Other_14">
              <a:extLst>
                <a:ext uri="{FF2B5EF4-FFF2-40B4-BE49-F238E27FC236}">
                  <a16:creationId xmlns:a16="http://schemas.microsoft.com/office/drawing/2014/main" id="{7FB6DFDA-D93E-45C8-9B72-088857F679AA}"/>
                </a:ext>
              </a:extLst>
            </p:cNvPr>
            <p:cNvSpPr/>
            <p:nvPr>
              <p:custDataLst>
                <p:tags r:id="rId17"/>
              </p:custDataLst>
            </p:nvPr>
          </p:nvSpPr>
          <p:spPr>
            <a:xfrm>
              <a:off x="10100245" y="4106160"/>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72" name="MH_Other_15">
              <a:extLst>
                <a:ext uri="{FF2B5EF4-FFF2-40B4-BE49-F238E27FC236}">
                  <a16:creationId xmlns:a16="http://schemas.microsoft.com/office/drawing/2014/main" id="{2537C4CE-A063-4CE8-9C51-276173961E8E}"/>
                </a:ext>
              </a:extLst>
            </p:cNvPr>
            <p:cNvSpPr/>
            <p:nvPr>
              <p:custDataLst>
                <p:tags r:id="rId18"/>
              </p:custDataLst>
            </p:nvPr>
          </p:nvSpPr>
          <p:spPr>
            <a:xfrm flipH="1">
              <a:off x="7185025" y="2770188"/>
              <a:ext cx="38100" cy="774700"/>
            </a:xfrm>
            <a:prstGeom prst="arc">
              <a:avLst/>
            </a:prstGeom>
            <a:noFill/>
            <a:ln w="38100" cap="flat" cmpd="sng" algn="ctr">
              <a:solidFill>
                <a:schemeClr val="tx1">
                  <a:lumMod val="50000"/>
                  <a:lumOff val="50000"/>
                </a:scheme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3" name="MH_Other_16">
              <a:extLst>
                <a:ext uri="{FF2B5EF4-FFF2-40B4-BE49-F238E27FC236}">
                  <a16:creationId xmlns:a16="http://schemas.microsoft.com/office/drawing/2014/main" id="{733B4DF0-C9F6-4D45-91F5-DFDC4BF22941}"/>
                </a:ext>
              </a:extLst>
            </p:cNvPr>
            <p:cNvSpPr/>
            <p:nvPr>
              <p:custDataLst>
                <p:tags r:id="rId19"/>
              </p:custDataLst>
            </p:nvPr>
          </p:nvSpPr>
          <p:spPr>
            <a:xfrm flipH="1">
              <a:off x="10164764" y="2749551"/>
              <a:ext cx="34925" cy="879475"/>
            </a:xfrm>
            <a:prstGeom prst="arc">
              <a:avLst/>
            </a:prstGeom>
            <a:noFill/>
            <a:ln w="38100" cap="flat" cmpd="sng" algn="ctr">
              <a:solidFill>
                <a:schemeClr val="tx1">
                  <a:lumMod val="50000"/>
                  <a:lumOff val="50000"/>
                </a:scheme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4" name="MH_Other_17">
              <a:extLst>
                <a:ext uri="{FF2B5EF4-FFF2-40B4-BE49-F238E27FC236}">
                  <a16:creationId xmlns:a16="http://schemas.microsoft.com/office/drawing/2014/main" id="{4866E3DB-CCA4-4F45-812C-6E89D77CEAAE}"/>
                </a:ext>
              </a:extLst>
            </p:cNvPr>
            <p:cNvSpPr/>
            <p:nvPr>
              <p:custDataLst>
                <p:tags r:id="rId20"/>
              </p:custDataLst>
            </p:nvPr>
          </p:nvSpPr>
          <p:spPr>
            <a:xfrm flipH="1">
              <a:off x="7185025" y="3786188"/>
              <a:ext cx="38100" cy="774700"/>
            </a:xfrm>
            <a:prstGeom prst="arc">
              <a:avLst/>
            </a:prstGeom>
            <a:noFill/>
            <a:ln w="38100" cap="flat" cmpd="sng" algn="ctr">
              <a:solidFill>
                <a:schemeClr val="tx1">
                  <a:lumMod val="50000"/>
                  <a:lumOff val="50000"/>
                </a:scheme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75" name="MH_Other_18">
              <a:extLst>
                <a:ext uri="{FF2B5EF4-FFF2-40B4-BE49-F238E27FC236}">
                  <a16:creationId xmlns:a16="http://schemas.microsoft.com/office/drawing/2014/main" id="{E652E9BD-8EAC-4B70-A103-654CC3A7984D}"/>
                </a:ext>
              </a:extLst>
            </p:cNvPr>
            <p:cNvSpPr/>
            <p:nvPr>
              <p:custDataLst>
                <p:tags r:id="rId21"/>
              </p:custDataLst>
            </p:nvPr>
          </p:nvSpPr>
          <p:spPr>
            <a:xfrm flipH="1">
              <a:off x="10164763" y="3778250"/>
              <a:ext cx="38100" cy="774700"/>
            </a:xfrm>
            <a:prstGeom prst="arc">
              <a:avLst/>
            </a:prstGeom>
            <a:noFill/>
            <a:ln w="38100" cap="flat" cmpd="sng" algn="ctr">
              <a:solidFill>
                <a:schemeClr val="tx1">
                  <a:lumMod val="50000"/>
                  <a:lumOff val="50000"/>
                </a:schemeClr>
              </a:solidFill>
              <a:prstDash val="solid"/>
            </a:ln>
            <a:effectLst/>
          </p:spPr>
          <p:txBody>
            <a:bodyPr anchor="ctr"/>
            <a:lstStyle/>
            <a:p>
              <a:pPr algn="ctr">
                <a:defRPr/>
              </a:pPr>
              <a:endParaRPr lang="en-US" sz="1350" kern="0">
                <a:solidFill>
                  <a:sysClr val="windowText" lastClr="000000"/>
                </a:solidFill>
                <a:latin typeface="Calibri"/>
              </a:endParaRPr>
            </a:p>
          </p:txBody>
        </p:sp>
        <p:sp>
          <p:nvSpPr>
            <p:cNvPr id="80" name="MH_Other_21">
              <a:extLst>
                <a:ext uri="{FF2B5EF4-FFF2-40B4-BE49-F238E27FC236}">
                  <a16:creationId xmlns:a16="http://schemas.microsoft.com/office/drawing/2014/main" id="{3CAB4793-65E8-4F47-BC19-E75605498EF2}"/>
                </a:ext>
              </a:extLst>
            </p:cNvPr>
            <p:cNvSpPr txBox="1"/>
            <p:nvPr>
              <p:custDataLst>
                <p:tags r:id="rId22"/>
              </p:custDataLst>
            </p:nvPr>
          </p:nvSpPr>
          <p:spPr>
            <a:xfrm>
              <a:off x="7345364" y="2200276"/>
              <a:ext cx="522287" cy="500063"/>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rgbClr val="3D3D3D"/>
                  </a:solidFill>
                  <a:effectLst>
                    <a:outerShdw dist="38100" dir="5400000" algn="t" rotWithShape="0">
                      <a:sysClr val="window" lastClr="FFFFFF">
                        <a:alpha val="40000"/>
                      </a:sysClr>
                    </a:outerShdw>
                  </a:effectLst>
                </a:rPr>
                <a:t>01</a:t>
              </a:r>
              <a:endParaRPr lang="zh-CN" altLang="en-US" sz="3300" dirty="0">
                <a:solidFill>
                  <a:srgbClr val="3D3D3D"/>
                </a:solidFill>
                <a:effectLst>
                  <a:outerShdw dist="38100" dir="5400000" algn="t" rotWithShape="0">
                    <a:sysClr val="window" lastClr="FFFFFF">
                      <a:alpha val="40000"/>
                    </a:sysClr>
                  </a:outerShdw>
                </a:effectLst>
              </a:endParaRPr>
            </a:p>
          </p:txBody>
        </p:sp>
        <p:sp>
          <p:nvSpPr>
            <p:cNvPr id="87" name="MH_Other_22">
              <a:extLst>
                <a:ext uri="{FF2B5EF4-FFF2-40B4-BE49-F238E27FC236}">
                  <a16:creationId xmlns:a16="http://schemas.microsoft.com/office/drawing/2014/main" id="{AAD331DC-9E7D-46B2-A3B2-C1C458E0ABDC}"/>
                </a:ext>
              </a:extLst>
            </p:cNvPr>
            <p:cNvSpPr txBox="1"/>
            <p:nvPr>
              <p:custDataLst>
                <p:tags r:id="rId23"/>
              </p:custDataLst>
            </p:nvPr>
          </p:nvSpPr>
          <p:spPr>
            <a:xfrm>
              <a:off x="7345364" y="3217863"/>
              <a:ext cx="522287" cy="501650"/>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rgbClr val="3D3D3D"/>
                  </a:solidFill>
                  <a:effectLst>
                    <a:outerShdw dist="38100" dir="5400000" algn="t" rotWithShape="0">
                      <a:sysClr val="window" lastClr="FFFFFF">
                        <a:alpha val="40000"/>
                      </a:sysClr>
                    </a:outerShdw>
                  </a:effectLst>
                </a:rPr>
                <a:t>02</a:t>
              </a:r>
              <a:endParaRPr lang="zh-CN" altLang="en-US" sz="3300" dirty="0">
                <a:solidFill>
                  <a:srgbClr val="3D3D3D"/>
                </a:solidFill>
                <a:effectLst>
                  <a:outerShdw dist="38100" dir="5400000" algn="t" rotWithShape="0">
                    <a:sysClr val="window" lastClr="FFFFFF">
                      <a:alpha val="40000"/>
                    </a:sysClr>
                  </a:outerShdw>
                </a:effectLst>
              </a:endParaRPr>
            </a:p>
          </p:txBody>
        </p:sp>
        <p:sp>
          <p:nvSpPr>
            <p:cNvPr id="89" name="MH_Other_23">
              <a:extLst>
                <a:ext uri="{FF2B5EF4-FFF2-40B4-BE49-F238E27FC236}">
                  <a16:creationId xmlns:a16="http://schemas.microsoft.com/office/drawing/2014/main" id="{7E4043DF-45F6-4C09-910C-7514E2A08A77}"/>
                </a:ext>
              </a:extLst>
            </p:cNvPr>
            <p:cNvSpPr txBox="1"/>
            <p:nvPr>
              <p:custDataLst>
                <p:tags r:id="rId24"/>
              </p:custDataLst>
            </p:nvPr>
          </p:nvSpPr>
          <p:spPr>
            <a:xfrm>
              <a:off x="7345364" y="4237038"/>
              <a:ext cx="522287" cy="500062"/>
            </a:xfrm>
            <a:prstGeom prst="rect">
              <a:avLst/>
            </a:prstGeom>
            <a:noFill/>
          </p:spPr>
          <p:txBody>
            <a:bodyPr lIns="0" tIns="0" rIns="0" bIns="0" anchor="ctr"/>
            <a:lstStyle>
              <a:defPPr>
                <a:defRPr lang="en-US"/>
              </a:defPPr>
              <a:lvl1pPr marR="0" lvl="0" indent="0" algn="ctr" fontAlgn="auto">
                <a:lnSpc>
                  <a:spcPct val="80000"/>
                </a:lnSpc>
                <a:spcBef>
                  <a:spcPts val="0"/>
                </a:spcBef>
                <a:spcAft>
                  <a:spcPts val="0"/>
                </a:spcAft>
                <a:buClrTx/>
                <a:buSzTx/>
                <a:buFontTx/>
                <a:buNone/>
                <a:tabLst/>
                <a:defRPr kumimoji="0" sz="4000" b="1" i="0" u="none" strike="noStrike" kern="0" cap="none" spc="0" normalizeH="0" baseline="0">
                  <a:ln w="18415" cmpd="sng">
                    <a:noFill/>
                    <a:prstDash val="solid"/>
                  </a:ln>
                  <a:solidFill>
                    <a:schemeClr val="bg1"/>
                  </a:solidFill>
                  <a:uLnTx/>
                  <a:uFillTx/>
                  <a:latin typeface="Agency FB" pitchFamily="34" charset="0"/>
                  <a:ea typeface="微软雅黑" pitchFamily="34" charset="-122"/>
                </a:defRPr>
              </a:lvl1pPr>
            </a:lstStyle>
            <a:p>
              <a:pPr eaLnBrk="1" hangingPunct="1">
                <a:lnSpc>
                  <a:spcPct val="100000"/>
                </a:lnSpc>
                <a:defRPr/>
              </a:pPr>
              <a:r>
                <a:rPr lang="en-US" altLang="zh-CN" sz="3300" dirty="0">
                  <a:solidFill>
                    <a:srgbClr val="3D3D3D"/>
                  </a:solidFill>
                  <a:effectLst>
                    <a:outerShdw dist="38100" dir="5400000" algn="t" rotWithShape="0">
                      <a:sysClr val="window" lastClr="FFFFFF">
                        <a:alpha val="40000"/>
                      </a:sysClr>
                    </a:outerShdw>
                  </a:effectLst>
                </a:rPr>
                <a:t>03</a:t>
              </a:r>
              <a:endParaRPr lang="zh-CN" altLang="en-US" sz="3300" dirty="0">
                <a:solidFill>
                  <a:srgbClr val="3D3D3D"/>
                </a:solidFill>
                <a:effectLst>
                  <a:outerShdw dist="38100" dir="5400000" algn="t" rotWithShape="0">
                    <a:sysClr val="window" lastClr="FFFFFF">
                      <a:alpha val="40000"/>
                    </a:sysClr>
                  </a:outerShdw>
                </a:effectLst>
              </a:endParaRPr>
            </a:p>
          </p:txBody>
        </p:sp>
        <p:sp>
          <p:nvSpPr>
            <p:cNvPr id="92" name="MH_Other_25">
              <a:extLst>
                <a:ext uri="{FF2B5EF4-FFF2-40B4-BE49-F238E27FC236}">
                  <a16:creationId xmlns:a16="http://schemas.microsoft.com/office/drawing/2014/main" id="{AC0023FC-D01D-44AB-B69F-CB31966287BD}"/>
                </a:ext>
              </a:extLst>
            </p:cNvPr>
            <p:cNvSpPr/>
            <p:nvPr>
              <p:custDataLst>
                <p:tags r:id="rId25"/>
              </p:custDataLst>
            </p:nvPr>
          </p:nvSpPr>
          <p:spPr>
            <a:xfrm>
              <a:off x="7090386" y="4736736"/>
              <a:ext cx="136802" cy="100310"/>
            </a:xfrm>
            <a:prstGeom prst="ellipse">
              <a:avLst/>
            </a:prstGeom>
            <a:solidFill>
              <a:sysClr val="window" lastClr="FFFFFF"/>
            </a:solidFill>
            <a:ln w="25400" cap="flat" cmpd="sng" algn="ctr">
              <a:no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93" name="MH_Other_26">
              <a:extLst>
                <a:ext uri="{FF2B5EF4-FFF2-40B4-BE49-F238E27FC236}">
                  <a16:creationId xmlns:a16="http://schemas.microsoft.com/office/drawing/2014/main" id="{5B49FC08-1654-4C73-9DC2-90E89020CEE3}"/>
                </a:ext>
              </a:extLst>
            </p:cNvPr>
            <p:cNvSpPr/>
            <p:nvPr>
              <p:custDataLst>
                <p:tags r:id="rId26"/>
              </p:custDataLst>
            </p:nvPr>
          </p:nvSpPr>
          <p:spPr>
            <a:xfrm>
              <a:off x="10066059" y="4736736"/>
              <a:ext cx="136802" cy="100310"/>
            </a:xfrm>
            <a:prstGeom prst="ellipse">
              <a:avLst/>
            </a:prstGeom>
            <a:solidFill>
              <a:sysClr val="window" lastClr="FFFFFF"/>
            </a:solidFill>
            <a:ln w="25400" cap="flat" cmpd="sng" algn="ctr">
              <a:solidFill>
                <a:schemeClr val="tx1">
                  <a:lumMod val="50000"/>
                  <a:lumOff val="50000"/>
                </a:schemeClr>
              </a:solidFill>
              <a:prstDash val="solid"/>
            </a:ln>
            <a:effectLst>
              <a:innerShdw blurRad="63500" dist="50800" dir="13500000">
                <a:prstClr val="black">
                  <a:alpha val="50000"/>
                </a:prstClr>
              </a:innerShdw>
            </a:effectLst>
          </p:spPr>
          <p:txBody>
            <a:bodyPr anchor="ctr"/>
            <a:lstStyle/>
            <a:p>
              <a:pPr algn="ctr">
                <a:defRPr/>
              </a:pPr>
              <a:endParaRPr lang="en-US" sz="1350" kern="0">
                <a:solidFill>
                  <a:sysClr val="window" lastClr="FFFFFF"/>
                </a:solidFill>
                <a:latin typeface="Calibri"/>
              </a:endParaRPr>
            </a:p>
          </p:txBody>
        </p:sp>
        <p:sp>
          <p:nvSpPr>
            <p:cNvPr id="53" name="矩形 52">
              <a:extLst>
                <a:ext uri="{FF2B5EF4-FFF2-40B4-BE49-F238E27FC236}">
                  <a16:creationId xmlns:a16="http://schemas.microsoft.com/office/drawing/2014/main" id="{57EE9E58-9F47-46E5-8275-B0284D9DE235}"/>
                </a:ext>
              </a:extLst>
            </p:cNvPr>
            <p:cNvSpPr/>
            <p:nvPr/>
          </p:nvSpPr>
          <p:spPr>
            <a:xfrm>
              <a:off x="7824085" y="2187141"/>
              <a:ext cx="2241974"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892722"/>
                  </a:solidFill>
                  <a:latin typeface="幼圆" panose="02010509060101010101" pitchFamily="49" charset="-122"/>
                  <a:ea typeface="幼圆" panose="02010509060101010101" pitchFamily="49" charset="-122"/>
                </a:rPr>
                <a:t>标题文字添加</a:t>
              </a:r>
            </a:p>
          </p:txBody>
        </p:sp>
        <p:sp>
          <p:nvSpPr>
            <p:cNvPr id="60" name="矩形 59">
              <a:extLst>
                <a:ext uri="{FF2B5EF4-FFF2-40B4-BE49-F238E27FC236}">
                  <a16:creationId xmlns:a16="http://schemas.microsoft.com/office/drawing/2014/main" id="{B3E85A0F-4AF4-4567-BCD2-E2E24B8FE3CC}"/>
                </a:ext>
              </a:extLst>
            </p:cNvPr>
            <p:cNvSpPr/>
            <p:nvPr/>
          </p:nvSpPr>
          <p:spPr>
            <a:xfrm>
              <a:off x="7824085" y="3238876"/>
              <a:ext cx="2241974"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892722"/>
                  </a:solidFill>
                  <a:latin typeface="幼圆" panose="02010509060101010101" pitchFamily="49" charset="-122"/>
                  <a:ea typeface="幼圆" panose="02010509060101010101" pitchFamily="49" charset="-122"/>
                </a:rPr>
                <a:t>标题文字添加</a:t>
              </a:r>
            </a:p>
          </p:txBody>
        </p:sp>
        <p:sp>
          <p:nvSpPr>
            <p:cNvPr id="61" name="矩形 60">
              <a:extLst>
                <a:ext uri="{FF2B5EF4-FFF2-40B4-BE49-F238E27FC236}">
                  <a16:creationId xmlns:a16="http://schemas.microsoft.com/office/drawing/2014/main" id="{CE9144D9-5958-47D0-927A-ECBDFB4FFEA4}"/>
                </a:ext>
              </a:extLst>
            </p:cNvPr>
            <p:cNvSpPr/>
            <p:nvPr/>
          </p:nvSpPr>
          <p:spPr>
            <a:xfrm>
              <a:off x="7824085" y="4257869"/>
              <a:ext cx="2241974" cy="461665"/>
            </a:xfrm>
            <a:prstGeom prst="rect">
              <a:avLst/>
            </a:prstGeom>
          </p:spPr>
          <p:txBody>
            <a:bodyPr wrap="square">
              <a:spAutoFit/>
              <a:scene3d>
                <a:camera prst="orthographicFront"/>
                <a:lightRig rig="threePt" dir="t"/>
              </a:scene3d>
              <a:sp3d contourW="12700"/>
            </a:bodyPr>
            <a:lstStyle/>
            <a:p>
              <a:pPr>
                <a:lnSpc>
                  <a:spcPct val="120000"/>
                </a:lnSpc>
              </a:pPr>
              <a:r>
                <a:rPr lang="zh-CN" altLang="en-US" sz="2000" b="1" dirty="0">
                  <a:solidFill>
                    <a:srgbClr val="892722"/>
                  </a:solidFill>
                  <a:latin typeface="幼圆" panose="02010509060101010101" pitchFamily="49" charset="-122"/>
                  <a:ea typeface="幼圆" panose="02010509060101010101" pitchFamily="49" charset="-122"/>
                </a:rPr>
                <a:t>标题文字添加</a:t>
              </a:r>
            </a:p>
          </p:txBody>
        </p:sp>
      </p:grpSp>
    </p:spTree>
    <p:custDataLst>
      <p:tags r:id="rId1"/>
    </p:custDataLst>
    <p:extLst>
      <p:ext uri="{BB962C8B-B14F-4D97-AF65-F5344CB8AC3E}">
        <p14:creationId xmlns:p14="http://schemas.microsoft.com/office/powerpoint/2010/main" val="40345658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p:tgtEl>
                                          <p:spTgt spid="40"/>
                                        </p:tgtEl>
                                        <p:attrNameLst>
                                          <p:attrName>ppt_x</p:attrName>
                                        </p:attrNameLst>
                                      </p:cBhvr>
                                      <p:tavLst>
                                        <p:tav tm="0">
                                          <p:val>
                                            <p:strVal val="#ppt_x-#ppt_w*1.125000"/>
                                          </p:val>
                                        </p:tav>
                                        <p:tav tm="100000">
                                          <p:val>
                                            <p:strVal val="#ppt_x"/>
                                          </p:val>
                                        </p:tav>
                                      </p:tavLst>
                                    </p:anim>
                                    <p:animEffect transition="in" filter="wipe(right)">
                                      <p:cBhvr>
                                        <p:cTn id="14" dur="500"/>
                                        <p:tgtEl>
                                          <p:spTgt spid="40"/>
                                        </p:tgtEl>
                                      </p:cBhvr>
                                    </p:animEffect>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p:tgtEl>
                                          <p:spTgt spid="43"/>
                                        </p:tgtEl>
                                        <p:attrNameLst>
                                          <p:attrName>ppt_x</p:attrName>
                                        </p:attrNameLst>
                                      </p:cBhvr>
                                      <p:tavLst>
                                        <p:tav tm="0">
                                          <p:val>
                                            <p:strVal val="#ppt_x-#ppt_w*1.125000"/>
                                          </p:val>
                                        </p:tav>
                                        <p:tav tm="100000">
                                          <p:val>
                                            <p:strVal val="#ppt_x"/>
                                          </p:val>
                                        </p:tav>
                                      </p:tavLst>
                                    </p:anim>
                                    <p:animEffect transition="in" filter="wipe(right)">
                                      <p:cBhvr>
                                        <p:cTn id="19" dur="500"/>
                                        <p:tgtEl>
                                          <p:spTgt spid="43"/>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p:tgtEl>
                                          <p:spTgt spid="46"/>
                                        </p:tgtEl>
                                        <p:attrNameLst>
                                          <p:attrName>ppt_x</p:attrName>
                                        </p:attrNameLst>
                                      </p:cBhvr>
                                      <p:tavLst>
                                        <p:tav tm="0">
                                          <p:val>
                                            <p:strVal val="#ppt_x-#ppt_w*1.125000"/>
                                          </p:val>
                                        </p:tav>
                                        <p:tav tm="100000">
                                          <p:val>
                                            <p:strVal val="#ppt_x"/>
                                          </p:val>
                                        </p:tav>
                                      </p:tavLst>
                                    </p:anim>
                                    <p:animEffect transition="in" filter="wipe(right)">
                                      <p:cBhvr>
                                        <p:cTn id="2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id="{524466D7-5CF6-4B22-8A5E-FFD932B5B573}"/>
              </a:ext>
            </a:extLst>
          </p:cNvPr>
          <p:cNvSpPr txBox="1"/>
          <p:nvPr/>
        </p:nvSpPr>
        <p:spPr>
          <a:xfrm>
            <a:off x="4819850" y="734553"/>
            <a:ext cx="2552302" cy="584775"/>
          </a:xfrm>
          <a:prstGeom prst="rect">
            <a:avLst/>
          </a:prstGeom>
          <a:noFill/>
        </p:spPr>
        <p:txBody>
          <a:bodyPr wrap="none" rtlCol="0">
            <a:spAutoFit/>
            <a:scene3d>
              <a:camera prst="orthographicFront"/>
              <a:lightRig rig="threePt" dir="t"/>
            </a:scene3d>
            <a:sp3d contourW="12700"/>
          </a:bodyPr>
          <a:lstStyle/>
          <a:p>
            <a:pPr algn="ctr"/>
            <a:r>
              <a:rPr lang="en-US" altLang="zh-CN" sz="3200" dirty="0">
                <a:solidFill>
                  <a:srgbClr val="424042"/>
                </a:solidFill>
                <a:latin typeface="汉仪黑荔枝体简" panose="00020600040101010101" pitchFamily="18" charset="-122"/>
                <a:ea typeface="汉仪黑荔枝体简" panose="00020600040101010101" pitchFamily="18" charset="-122"/>
              </a:rPr>
              <a:t>CONTENTS</a:t>
            </a:r>
            <a:endParaRPr lang="zh-CN" altLang="en-US" sz="3200" dirty="0">
              <a:solidFill>
                <a:srgbClr val="424042"/>
              </a:solidFill>
              <a:latin typeface="汉仪黑荔枝体简" panose="00020600040101010101" pitchFamily="18" charset="-122"/>
              <a:ea typeface="汉仪黑荔枝体简" panose="00020600040101010101" pitchFamily="18" charset="-122"/>
            </a:endParaRPr>
          </a:p>
        </p:txBody>
      </p:sp>
      <p:grpSp>
        <p:nvGrpSpPr>
          <p:cNvPr id="3" name="组合 2">
            <a:extLst>
              <a:ext uri="{FF2B5EF4-FFF2-40B4-BE49-F238E27FC236}">
                <a16:creationId xmlns:a16="http://schemas.microsoft.com/office/drawing/2014/main" id="{BE6983D1-8DB7-440B-AFFB-DA54E637ED3C}"/>
              </a:ext>
            </a:extLst>
          </p:cNvPr>
          <p:cNvGrpSpPr/>
          <p:nvPr/>
        </p:nvGrpSpPr>
        <p:grpSpPr>
          <a:xfrm>
            <a:off x="1943204" y="1862479"/>
            <a:ext cx="2230094" cy="3045786"/>
            <a:chOff x="1943204" y="1862479"/>
            <a:chExt cx="2230094" cy="3045786"/>
          </a:xfrm>
        </p:grpSpPr>
        <p:sp>
          <p:nvSpPr>
            <p:cNvPr id="3074" name="MH_Other_1">
              <a:extLst>
                <a:ext uri="{FF2B5EF4-FFF2-40B4-BE49-F238E27FC236}">
                  <a16:creationId xmlns:a16="http://schemas.microsoft.com/office/drawing/2014/main" id="{4DF4C041-BE7D-41CB-82D3-450DCF2E505E}"/>
                </a:ext>
              </a:extLst>
            </p:cNvPr>
            <p:cNvSpPr>
              <a:spLocks/>
            </p:cNvSpPr>
            <p:nvPr>
              <p:custDataLst>
                <p:tags r:id="rId14"/>
              </p:custDataLst>
            </p:nvPr>
          </p:nvSpPr>
          <p:spPr bwMode="auto">
            <a:xfrm rot="2686422">
              <a:off x="2061740" y="1862479"/>
              <a:ext cx="1139155" cy="900074"/>
            </a:xfrm>
            <a:custGeom>
              <a:avLst/>
              <a:gdLst>
                <a:gd name="T0" fmla="*/ 655397 w 1219200"/>
                <a:gd name="T1" fmla="*/ 390379 h 1054100"/>
                <a:gd name="T2" fmla="*/ 0 w 1219200"/>
                <a:gd name="T3" fmla="*/ 0 h 1054100"/>
                <a:gd name="T4" fmla="*/ 0 60000 65536"/>
                <a:gd name="T5" fmla="*/ 0 60000 65536"/>
              </a:gdLst>
              <a:ahLst/>
              <a:cxnLst>
                <a:cxn ang="T4">
                  <a:pos x="T0" y="T1"/>
                </a:cxn>
                <a:cxn ang="T5">
                  <a:pos x="T2" y="T3"/>
                </a:cxn>
              </a:cxnLst>
              <a:rect l="0" t="0" r="r" b="b"/>
              <a:pathLst>
                <a:path w="1219200" h="1054100">
                  <a:moveTo>
                    <a:pt x="1219200" y="1054100"/>
                  </a:moveTo>
                  <a:cubicBezTo>
                    <a:pt x="679450" y="648758"/>
                    <a:pt x="139700" y="243417"/>
                    <a:pt x="0" y="0"/>
                  </a:cubicBezTo>
                </a:path>
              </a:pathLst>
            </a:custGeom>
            <a:noFill/>
            <a:ln w="25400" cap="flat" cmpd="sng">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defRPr/>
              </a:pPr>
              <a:endParaRPr lang="zh-CN" altLang="en-US"/>
            </a:p>
          </p:txBody>
        </p:sp>
        <p:sp>
          <p:nvSpPr>
            <p:cNvPr id="3075" name="MH_SubTitle_1">
              <a:extLst>
                <a:ext uri="{FF2B5EF4-FFF2-40B4-BE49-F238E27FC236}">
                  <a16:creationId xmlns:a16="http://schemas.microsoft.com/office/drawing/2014/main" id="{205B9B03-8BEB-42DB-8415-B262CCAF0AB4}"/>
                </a:ext>
              </a:extLst>
            </p:cNvPr>
            <p:cNvSpPr>
              <a:spLocks noChangeArrowheads="1"/>
            </p:cNvSpPr>
            <p:nvPr>
              <p:custDataLst>
                <p:tags r:id="rId15"/>
              </p:custDataLst>
            </p:nvPr>
          </p:nvSpPr>
          <p:spPr bwMode="auto">
            <a:xfrm>
              <a:off x="2023568" y="2756526"/>
              <a:ext cx="2149730" cy="215173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40000"/>
                </a:lnSpc>
                <a:spcBef>
                  <a:spcPct val="0"/>
                </a:spcBef>
                <a:buFont typeface="Arial" panose="020B0604020202020204" pitchFamily="34" charset="0"/>
                <a:buNone/>
                <a:defRPr/>
              </a:pPr>
              <a:endParaRPr lang="pt-BR" altLang="zh-CN" sz="1800" dirty="0">
                <a:solidFill>
                  <a:srgbClr val="FFFFFF"/>
                </a:solidFill>
                <a:latin typeface="+mn-lt"/>
                <a:ea typeface="+mn-ea"/>
              </a:endParaRPr>
            </a:p>
          </p:txBody>
        </p:sp>
        <p:sp>
          <p:nvSpPr>
            <p:cNvPr id="13" name="MH_Other_2">
              <a:extLst>
                <a:ext uri="{FF2B5EF4-FFF2-40B4-BE49-F238E27FC236}">
                  <a16:creationId xmlns:a16="http://schemas.microsoft.com/office/drawing/2014/main" id="{D6AB1794-7D0E-4FBB-8654-66DA1688E903}"/>
                </a:ext>
              </a:extLst>
            </p:cNvPr>
            <p:cNvSpPr>
              <a:spLocks noChangeArrowheads="1"/>
            </p:cNvSpPr>
            <p:nvPr>
              <p:custDataLst>
                <p:tags r:id="rId16"/>
              </p:custDataLst>
            </p:nvPr>
          </p:nvSpPr>
          <p:spPr bwMode="auto">
            <a:xfrm rot="20207413">
              <a:off x="2700633" y="2995609"/>
              <a:ext cx="196891" cy="196891"/>
            </a:xfrm>
            <a:prstGeom prst="ellipse">
              <a:avLst/>
            </a:prstGeom>
            <a:solidFill>
              <a:srgbClr val="F0ECD9"/>
            </a:solidFill>
            <a:ln w="25400">
              <a:solidFill>
                <a:srgbClr val="828282"/>
              </a:solidFill>
              <a:round/>
              <a:headEnd/>
              <a:tailEnd/>
            </a:ln>
            <a:effectLst>
              <a:outerShdw dist="23000" dir="5400000" rotWithShape="0">
                <a:srgbClr val="808080">
                  <a:alpha val="34999"/>
                </a:srgbClr>
              </a:outerShdw>
            </a:effectLst>
          </p:spPr>
          <p:txBody>
            <a:bodyPr anchor="ctr"/>
            <a:lstStyle/>
            <a:p>
              <a:pPr algn="ctr">
                <a:defRPr/>
              </a:pPr>
              <a:endParaRPr lang="nb-NO" sz="1400">
                <a:solidFill>
                  <a:srgbClr val="FFFFFF"/>
                </a:solidFill>
              </a:endParaRPr>
            </a:p>
          </p:txBody>
        </p:sp>
        <p:sp>
          <p:nvSpPr>
            <p:cNvPr id="3077" name="MH_Other_3">
              <a:extLst>
                <a:ext uri="{FF2B5EF4-FFF2-40B4-BE49-F238E27FC236}">
                  <a16:creationId xmlns:a16="http://schemas.microsoft.com/office/drawing/2014/main" id="{4588D8D8-CE06-4439-9352-F21E1B2674C3}"/>
                </a:ext>
              </a:extLst>
            </p:cNvPr>
            <p:cNvSpPr>
              <a:spLocks/>
            </p:cNvSpPr>
            <p:nvPr>
              <p:custDataLst>
                <p:tags r:id="rId17"/>
              </p:custDataLst>
            </p:nvPr>
          </p:nvSpPr>
          <p:spPr bwMode="auto">
            <a:xfrm rot="2280707">
              <a:off x="1943204" y="1866498"/>
              <a:ext cx="1251666" cy="888019"/>
            </a:xfrm>
            <a:custGeom>
              <a:avLst/>
              <a:gdLst>
                <a:gd name="T0" fmla="*/ 258968 w 1523757"/>
                <a:gd name="T1" fmla="*/ 153677 h 1163273"/>
                <a:gd name="T2" fmla="*/ 241038 w 1523757"/>
                <a:gd name="T3" fmla="*/ 129261 h 1163273"/>
                <a:gd name="T4" fmla="*/ 0 w 1523757"/>
                <a:gd name="T5" fmla="*/ 0 h 1163273"/>
                <a:gd name="T6" fmla="*/ 0 60000 65536"/>
                <a:gd name="T7" fmla="*/ 0 60000 65536"/>
                <a:gd name="T8" fmla="*/ 0 60000 65536"/>
              </a:gdLst>
              <a:ahLst/>
              <a:cxnLst>
                <a:cxn ang="T6">
                  <a:pos x="T0" y="T1"/>
                </a:cxn>
                <a:cxn ang="T7">
                  <a:pos x="T2" y="T3"/>
                </a:cxn>
                <a:cxn ang="T8">
                  <a:pos x="T4" y="T5"/>
                </a:cxn>
              </a:cxnLst>
              <a:rect l="0" t="0" r="r" b="b"/>
              <a:pathLst>
                <a:path w="1523757" h="1163273">
                  <a:moveTo>
                    <a:pt x="1459981" y="1162612"/>
                  </a:moveTo>
                  <a:cubicBezTo>
                    <a:pt x="1515014" y="1164728"/>
                    <a:pt x="1608667" y="1172633"/>
                    <a:pt x="1358900" y="977900"/>
                  </a:cubicBezTo>
                  <a:cubicBezTo>
                    <a:pt x="1109133" y="783167"/>
                    <a:pt x="152400" y="230717"/>
                    <a:pt x="0" y="0"/>
                  </a:cubicBezTo>
                </a:path>
              </a:pathLst>
            </a:custGeom>
            <a:noFill/>
            <a:ln w="25400" cap="flat" cmpd="sng">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defRPr/>
              </a:pPr>
              <a:endParaRPr lang="zh-CN" altLang="en-US"/>
            </a:p>
          </p:txBody>
        </p:sp>
        <p:sp>
          <p:nvSpPr>
            <p:cNvPr id="21" name="文本框 20">
              <a:extLst>
                <a:ext uri="{FF2B5EF4-FFF2-40B4-BE49-F238E27FC236}">
                  <a16:creationId xmlns:a16="http://schemas.microsoft.com/office/drawing/2014/main" id="{56B6FF71-52D9-4769-B474-9CF5D5B22DF2}"/>
                </a:ext>
              </a:extLst>
            </p:cNvPr>
            <p:cNvSpPr txBox="1"/>
            <p:nvPr/>
          </p:nvSpPr>
          <p:spPr>
            <a:xfrm>
              <a:off x="2385842" y="3472708"/>
              <a:ext cx="1415772" cy="830997"/>
            </a:xfrm>
            <a:prstGeom prst="rect">
              <a:avLst/>
            </a:prstGeom>
            <a:noFill/>
          </p:spPr>
          <p:txBody>
            <a:bodyPr wrap="none" rtlCol="0">
              <a:spAutoFit/>
              <a:scene3d>
                <a:camera prst="orthographicFront"/>
                <a:lightRig rig="threePt" dir="t"/>
              </a:scene3d>
              <a:sp3d contourW="12700"/>
            </a:bodyPr>
            <a:lstStyle/>
            <a:p>
              <a:pPr algn="ctr"/>
              <a:r>
                <a:rPr lang="zh-CN" altLang="en-US" sz="2400" dirty="0">
                  <a:solidFill>
                    <a:srgbClr val="F0ECD9"/>
                  </a:solidFill>
                  <a:latin typeface="汉仪黑荔枝体简" panose="00020600040101010101" pitchFamily="18" charset="-122"/>
                  <a:ea typeface="汉仪黑荔枝体简" panose="00020600040101010101" pitchFamily="18" charset="-122"/>
                </a:rPr>
                <a:t>标题文字</a:t>
              </a:r>
              <a:endParaRPr lang="en-US" altLang="zh-CN" sz="2400" dirty="0">
                <a:solidFill>
                  <a:srgbClr val="F0ECD9"/>
                </a:solidFill>
                <a:latin typeface="汉仪黑荔枝体简" panose="00020600040101010101" pitchFamily="18" charset="-122"/>
                <a:ea typeface="汉仪黑荔枝体简" panose="00020600040101010101" pitchFamily="18" charset="-122"/>
              </a:endParaRPr>
            </a:p>
            <a:p>
              <a:pPr algn="ctr"/>
              <a:r>
                <a:rPr lang="zh-CN" altLang="en-US" sz="2400" dirty="0">
                  <a:solidFill>
                    <a:srgbClr val="F0ECD9"/>
                  </a:solidFill>
                  <a:latin typeface="汉仪黑荔枝体简" panose="00020600040101010101" pitchFamily="18" charset="-122"/>
                  <a:ea typeface="汉仪黑荔枝体简" panose="00020600040101010101" pitchFamily="18" charset="-122"/>
                </a:rPr>
                <a:t>添加此处</a:t>
              </a:r>
            </a:p>
          </p:txBody>
        </p:sp>
        <p:sp>
          <p:nvSpPr>
            <p:cNvPr id="25" name="文本框 24">
              <a:extLst>
                <a:ext uri="{FF2B5EF4-FFF2-40B4-BE49-F238E27FC236}">
                  <a16:creationId xmlns:a16="http://schemas.microsoft.com/office/drawing/2014/main" id="{0AF01950-2C1D-443B-B01F-6B3EC7A6AF29}"/>
                </a:ext>
              </a:extLst>
            </p:cNvPr>
            <p:cNvSpPr txBox="1"/>
            <p:nvPr/>
          </p:nvSpPr>
          <p:spPr>
            <a:xfrm>
              <a:off x="2984146" y="2972731"/>
              <a:ext cx="375424" cy="461665"/>
            </a:xfrm>
            <a:prstGeom prst="rect">
              <a:avLst/>
            </a:prstGeom>
            <a:noFill/>
          </p:spPr>
          <p:txBody>
            <a:bodyPr wrap="none" rtlCol="0">
              <a:spAutoFit/>
              <a:scene3d>
                <a:camera prst="orthographicFront"/>
                <a:lightRig rig="threePt" dir="t"/>
              </a:scene3d>
              <a:sp3d contourW="12700"/>
            </a:bodyPr>
            <a:lstStyle/>
            <a:p>
              <a:pPr algn="ctr"/>
              <a:r>
                <a:rPr lang="en-US" altLang="zh-CN" sz="2400" dirty="0">
                  <a:solidFill>
                    <a:srgbClr val="F0ECD9"/>
                  </a:solidFill>
                  <a:latin typeface="汉仪黑荔枝体简" panose="00020600040101010101" pitchFamily="18" charset="-122"/>
                  <a:ea typeface="汉仪黑荔枝体简" panose="00020600040101010101" pitchFamily="18" charset="-122"/>
                </a:rPr>
                <a:t>1</a:t>
              </a:r>
              <a:endParaRPr lang="zh-CN" altLang="en-US" sz="2400" dirty="0">
                <a:solidFill>
                  <a:srgbClr val="F0ECD9"/>
                </a:solidFill>
                <a:latin typeface="汉仪黑荔枝体简" panose="00020600040101010101" pitchFamily="18" charset="-122"/>
                <a:ea typeface="汉仪黑荔枝体简" panose="00020600040101010101" pitchFamily="18" charset="-122"/>
              </a:endParaRPr>
            </a:p>
          </p:txBody>
        </p:sp>
      </p:grpSp>
      <p:grpSp>
        <p:nvGrpSpPr>
          <p:cNvPr id="4" name="组合 3">
            <a:extLst>
              <a:ext uri="{FF2B5EF4-FFF2-40B4-BE49-F238E27FC236}">
                <a16:creationId xmlns:a16="http://schemas.microsoft.com/office/drawing/2014/main" id="{95DC8D88-DBEB-49C3-AA0E-96C2B0141FCF}"/>
              </a:ext>
            </a:extLst>
          </p:cNvPr>
          <p:cNvGrpSpPr/>
          <p:nvPr/>
        </p:nvGrpSpPr>
        <p:grpSpPr>
          <a:xfrm>
            <a:off x="4058779" y="1991061"/>
            <a:ext cx="2151739" cy="3198477"/>
            <a:chOff x="4058779" y="1991061"/>
            <a:chExt cx="2151739" cy="3198477"/>
          </a:xfrm>
        </p:grpSpPr>
        <p:sp>
          <p:nvSpPr>
            <p:cNvPr id="3078" name="MH_Other_4">
              <a:extLst>
                <a:ext uri="{FF2B5EF4-FFF2-40B4-BE49-F238E27FC236}">
                  <a16:creationId xmlns:a16="http://schemas.microsoft.com/office/drawing/2014/main" id="{AFBDA613-C07E-4883-A739-66E31C91B5E6}"/>
                </a:ext>
              </a:extLst>
            </p:cNvPr>
            <p:cNvSpPr>
              <a:spLocks/>
            </p:cNvSpPr>
            <p:nvPr>
              <p:custDataLst>
                <p:tags r:id="rId10"/>
              </p:custDataLst>
            </p:nvPr>
          </p:nvSpPr>
          <p:spPr bwMode="auto">
            <a:xfrm rot="2994041">
              <a:off x="4237589" y="2109598"/>
              <a:ext cx="1137147" cy="900074"/>
            </a:xfrm>
            <a:custGeom>
              <a:avLst/>
              <a:gdLst>
                <a:gd name="T0" fmla="*/ 651936 w 1219200"/>
                <a:gd name="T1" fmla="*/ 390379 h 1054100"/>
                <a:gd name="T2" fmla="*/ 0 w 1219200"/>
                <a:gd name="T3" fmla="*/ 0 h 1054100"/>
                <a:gd name="T4" fmla="*/ 0 60000 65536"/>
                <a:gd name="T5" fmla="*/ 0 60000 65536"/>
              </a:gdLst>
              <a:ahLst/>
              <a:cxnLst>
                <a:cxn ang="T4">
                  <a:pos x="T0" y="T1"/>
                </a:cxn>
                <a:cxn ang="T5">
                  <a:pos x="T2" y="T3"/>
                </a:cxn>
              </a:cxnLst>
              <a:rect l="0" t="0" r="r" b="b"/>
              <a:pathLst>
                <a:path w="1219200" h="1054100">
                  <a:moveTo>
                    <a:pt x="1219200" y="1054100"/>
                  </a:moveTo>
                  <a:cubicBezTo>
                    <a:pt x="679450" y="648758"/>
                    <a:pt x="139700" y="243417"/>
                    <a:pt x="0" y="0"/>
                  </a:cubicBezTo>
                </a:path>
              </a:pathLst>
            </a:custGeom>
            <a:noFill/>
            <a:ln w="25400" cap="flat" cmpd="sng">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defRPr/>
              </a:pPr>
              <a:endParaRPr lang="zh-CN" altLang="en-US"/>
            </a:p>
          </p:txBody>
        </p:sp>
        <p:sp>
          <p:nvSpPr>
            <p:cNvPr id="3079" name="MH_SubTitle_2">
              <a:extLst>
                <a:ext uri="{FF2B5EF4-FFF2-40B4-BE49-F238E27FC236}">
                  <a16:creationId xmlns:a16="http://schemas.microsoft.com/office/drawing/2014/main" id="{3EFBA3AE-DDA8-4311-9731-04A1752990E1}"/>
                </a:ext>
              </a:extLst>
            </p:cNvPr>
            <p:cNvSpPr>
              <a:spLocks noChangeArrowheads="1"/>
            </p:cNvSpPr>
            <p:nvPr>
              <p:custDataLst>
                <p:tags r:id="rId11"/>
              </p:custDataLst>
            </p:nvPr>
          </p:nvSpPr>
          <p:spPr bwMode="auto">
            <a:xfrm>
              <a:off x="4058779" y="3037799"/>
              <a:ext cx="2151739" cy="2151739"/>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40000"/>
                </a:lnSpc>
                <a:spcBef>
                  <a:spcPct val="0"/>
                </a:spcBef>
                <a:buFontTx/>
                <a:buNone/>
                <a:defRPr/>
              </a:pPr>
              <a:endParaRPr lang="pt-BR" altLang="zh-CN" sz="1800" dirty="0">
                <a:solidFill>
                  <a:srgbClr val="FFFFFF"/>
                </a:solidFill>
                <a:latin typeface="+mn-lt"/>
                <a:ea typeface="+mn-ea"/>
              </a:endParaRPr>
            </a:p>
          </p:txBody>
        </p:sp>
        <p:sp>
          <p:nvSpPr>
            <p:cNvPr id="27" name="MH_Other_5">
              <a:extLst>
                <a:ext uri="{FF2B5EF4-FFF2-40B4-BE49-F238E27FC236}">
                  <a16:creationId xmlns:a16="http://schemas.microsoft.com/office/drawing/2014/main" id="{EE96411B-8738-4B43-9D99-F3FB16F417D2}"/>
                </a:ext>
              </a:extLst>
            </p:cNvPr>
            <p:cNvSpPr>
              <a:spLocks noChangeArrowheads="1"/>
            </p:cNvSpPr>
            <p:nvPr>
              <p:custDataLst>
                <p:tags r:id="rId12"/>
              </p:custDataLst>
            </p:nvPr>
          </p:nvSpPr>
          <p:spPr bwMode="auto">
            <a:xfrm rot="20515032">
              <a:off x="4804153" y="3254783"/>
              <a:ext cx="196891" cy="196891"/>
            </a:xfrm>
            <a:prstGeom prst="ellipse">
              <a:avLst/>
            </a:prstGeom>
            <a:solidFill>
              <a:srgbClr val="F0ECD9"/>
            </a:solidFill>
            <a:ln w="25400">
              <a:solidFill>
                <a:srgbClr val="828282"/>
              </a:solidFill>
              <a:round/>
              <a:headEnd/>
              <a:tailEnd/>
            </a:ln>
            <a:effectLst>
              <a:outerShdw dist="23000" dir="5400000" rotWithShape="0">
                <a:srgbClr val="808080">
                  <a:alpha val="34999"/>
                </a:srgbClr>
              </a:outerShdw>
            </a:effectLst>
          </p:spPr>
          <p:txBody>
            <a:bodyPr anchor="ctr"/>
            <a:lstStyle/>
            <a:p>
              <a:pPr algn="ctr">
                <a:defRPr/>
              </a:pPr>
              <a:endParaRPr lang="nb-NO" sz="1400">
                <a:solidFill>
                  <a:srgbClr val="FFFFFF"/>
                </a:solidFill>
              </a:endParaRPr>
            </a:p>
          </p:txBody>
        </p:sp>
        <p:sp>
          <p:nvSpPr>
            <p:cNvPr id="3081" name="MH_Other_6">
              <a:extLst>
                <a:ext uri="{FF2B5EF4-FFF2-40B4-BE49-F238E27FC236}">
                  <a16:creationId xmlns:a16="http://schemas.microsoft.com/office/drawing/2014/main" id="{A642CDE1-57A1-4F46-B883-707DE603D23A}"/>
                </a:ext>
              </a:extLst>
            </p:cNvPr>
            <p:cNvSpPr>
              <a:spLocks/>
            </p:cNvSpPr>
            <p:nvPr>
              <p:custDataLst>
                <p:tags r:id="rId13"/>
              </p:custDataLst>
            </p:nvPr>
          </p:nvSpPr>
          <p:spPr bwMode="auto">
            <a:xfrm rot="2588326">
              <a:off x="4119053" y="2107588"/>
              <a:ext cx="1249656" cy="886011"/>
            </a:xfrm>
            <a:custGeom>
              <a:avLst/>
              <a:gdLst>
                <a:gd name="T0" fmla="*/ 257722 w 1523757"/>
                <a:gd name="T1" fmla="*/ 152636 h 1163273"/>
                <a:gd name="T2" fmla="*/ 239879 w 1523757"/>
                <a:gd name="T3" fmla="*/ 128386 h 1163273"/>
                <a:gd name="T4" fmla="*/ 0 w 1523757"/>
                <a:gd name="T5" fmla="*/ 0 h 1163273"/>
                <a:gd name="T6" fmla="*/ 0 60000 65536"/>
                <a:gd name="T7" fmla="*/ 0 60000 65536"/>
                <a:gd name="T8" fmla="*/ 0 60000 65536"/>
              </a:gdLst>
              <a:ahLst/>
              <a:cxnLst>
                <a:cxn ang="T6">
                  <a:pos x="T0" y="T1"/>
                </a:cxn>
                <a:cxn ang="T7">
                  <a:pos x="T2" y="T3"/>
                </a:cxn>
                <a:cxn ang="T8">
                  <a:pos x="T4" y="T5"/>
                </a:cxn>
              </a:cxnLst>
              <a:rect l="0" t="0" r="r" b="b"/>
              <a:pathLst>
                <a:path w="1523757" h="1163273">
                  <a:moveTo>
                    <a:pt x="1459981" y="1162612"/>
                  </a:moveTo>
                  <a:cubicBezTo>
                    <a:pt x="1515014" y="1164728"/>
                    <a:pt x="1608667" y="1172633"/>
                    <a:pt x="1358900" y="977900"/>
                  </a:cubicBezTo>
                  <a:cubicBezTo>
                    <a:pt x="1109133" y="783167"/>
                    <a:pt x="152400" y="230717"/>
                    <a:pt x="0" y="0"/>
                  </a:cubicBezTo>
                </a:path>
              </a:pathLst>
            </a:custGeom>
            <a:noFill/>
            <a:ln w="25400" cap="flat" cmpd="sng">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defRPr/>
              </a:pPr>
              <a:endParaRPr lang="zh-CN" altLang="en-US"/>
            </a:p>
          </p:txBody>
        </p:sp>
        <p:sp>
          <p:nvSpPr>
            <p:cNvPr id="22" name="文本框 21">
              <a:extLst>
                <a:ext uri="{FF2B5EF4-FFF2-40B4-BE49-F238E27FC236}">
                  <a16:creationId xmlns:a16="http://schemas.microsoft.com/office/drawing/2014/main" id="{8019B283-FA5F-4F2B-931B-DFD82554DA82}"/>
                </a:ext>
              </a:extLst>
            </p:cNvPr>
            <p:cNvSpPr txBox="1"/>
            <p:nvPr/>
          </p:nvSpPr>
          <p:spPr>
            <a:xfrm>
              <a:off x="4430463" y="3791183"/>
              <a:ext cx="1415772" cy="830997"/>
            </a:xfrm>
            <a:prstGeom prst="rect">
              <a:avLst/>
            </a:prstGeom>
            <a:noFill/>
          </p:spPr>
          <p:txBody>
            <a:bodyPr wrap="none" rtlCol="0">
              <a:spAutoFit/>
              <a:scene3d>
                <a:camera prst="orthographicFront"/>
                <a:lightRig rig="threePt" dir="t"/>
              </a:scene3d>
              <a:sp3d contourW="12700"/>
            </a:bodyPr>
            <a:lstStyle/>
            <a:p>
              <a:pPr algn="ctr"/>
              <a:r>
                <a:rPr lang="zh-CN" altLang="en-US" sz="2400" dirty="0">
                  <a:solidFill>
                    <a:srgbClr val="F0ECD9"/>
                  </a:solidFill>
                  <a:latin typeface="汉仪黑荔枝体简" panose="00020600040101010101" pitchFamily="18" charset="-122"/>
                  <a:ea typeface="汉仪黑荔枝体简" panose="00020600040101010101" pitchFamily="18" charset="-122"/>
                </a:rPr>
                <a:t>标题文字</a:t>
              </a:r>
              <a:endParaRPr lang="en-US" altLang="zh-CN" sz="2400" dirty="0">
                <a:solidFill>
                  <a:srgbClr val="F0ECD9"/>
                </a:solidFill>
                <a:latin typeface="汉仪黑荔枝体简" panose="00020600040101010101" pitchFamily="18" charset="-122"/>
                <a:ea typeface="汉仪黑荔枝体简" panose="00020600040101010101" pitchFamily="18" charset="-122"/>
              </a:endParaRPr>
            </a:p>
            <a:p>
              <a:pPr algn="ctr"/>
              <a:r>
                <a:rPr lang="zh-CN" altLang="en-US" sz="2400" dirty="0">
                  <a:solidFill>
                    <a:srgbClr val="F0ECD9"/>
                  </a:solidFill>
                  <a:latin typeface="汉仪黑荔枝体简" panose="00020600040101010101" pitchFamily="18" charset="-122"/>
                  <a:ea typeface="汉仪黑荔枝体简" panose="00020600040101010101" pitchFamily="18" charset="-122"/>
                </a:rPr>
                <a:t>添加此处</a:t>
              </a:r>
            </a:p>
          </p:txBody>
        </p:sp>
        <p:sp>
          <p:nvSpPr>
            <p:cNvPr id="26" name="文本框 25">
              <a:extLst>
                <a:ext uri="{FF2B5EF4-FFF2-40B4-BE49-F238E27FC236}">
                  <a16:creationId xmlns:a16="http://schemas.microsoft.com/office/drawing/2014/main" id="{B1441AC7-A6F0-47AF-9AE0-6B3E4542F790}"/>
                </a:ext>
              </a:extLst>
            </p:cNvPr>
            <p:cNvSpPr txBox="1"/>
            <p:nvPr/>
          </p:nvSpPr>
          <p:spPr>
            <a:xfrm>
              <a:off x="5048797" y="3295600"/>
              <a:ext cx="375424" cy="461665"/>
            </a:xfrm>
            <a:prstGeom prst="rect">
              <a:avLst/>
            </a:prstGeom>
            <a:noFill/>
          </p:spPr>
          <p:txBody>
            <a:bodyPr wrap="none" rtlCol="0">
              <a:spAutoFit/>
              <a:scene3d>
                <a:camera prst="orthographicFront"/>
                <a:lightRig rig="threePt" dir="t"/>
              </a:scene3d>
              <a:sp3d contourW="12700"/>
            </a:bodyPr>
            <a:lstStyle/>
            <a:p>
              <a:pPr algn="ctr"/>
              <a:r>
                <a:rPr lang="en-US" altLang="zh-CN" sz="2400" dirty="0">
                  <a:solidFill>
                    <a:srgbClr val="F0ECD9"/>
                  </a:solidFill>
                  <a:latin typeface="汉仪黑荔枝体简" panose="00020600040101010101" pitchFamily="18" charset="-122"/>
                  <a:ea typeface="汉仪黑荔枝体简" panose="00020600040101010101" pitchFamily="18" charset="-122"/>
                </a:rPr>
                <a:t>2</a:t>
              </a:r>
              <a:endParaRPr lang="zh-CN" altLang="en-US" sz="2400" dirty="0">
                <a:solidFill>
                  <a:srgbClr val="F0ECD9"/>
                </a:solidFill>
                <a:latin typeface="汉仪黑荔枝体简" panose="00020600040101010101" pitchFamily="18" charset="-122"/>
                <a:ea typeface="汉仪黑荔枝体简" panose="00020600040101010101" pitchFamily="18" charset="-122"/>
              </a:endParaRPr>
            </a:p>
          </p:txBody>
        </p:sp>
      </p:grpSp>
      <p:grpSp>
        <p:nvGrpSpPr>
          <p:cNvPr id="5" name="组合 4">
            <a:extLst>
              <a:ext uri="{FF2B5EF4-FFF2-40B4-BE49-F238E27FC236}">
                <a16:creationId xmlns:a16="http://schemas.microsoft.com/office/drawing/2014/main" id="{753CA5BC-46DD-44F3-BFC7-E97E4128FAEA}"/>
              </a:ext>
            </a:extLst>
          </p:cNvPr>
          <p:cNvGrpSpPr/>
          <p:nvPr/>
        </p:nvGrpSpPr>
        <p:grpSpPr>
          <a:xfrm>
            <a:off x="6003583" y="1798189"/>
            <a:ext cx="2149730" cy="3294913"/>
            <a:chOff x="6003583" y="1798189"/>
            <a:chExt cx="2149730" cy="3294913"/>
          </a:xfrm>
        </p:grpSpPr>
        <p:sp>
          <p:nvSpPr>
            <p:cNvPr id="3082" name="MH_Other_7">
              <a:extLst>
                <a:ext uri="{FF2B5EF4-FFF2-40B4-BE49-F238E27FC236}">
                  <a16:creationId xmlns:a16="http://schemas.microsoft.com/office/drawing/2014/main" id="{7EF3AB7B-984C-4A97-92E4-54E0391937CB}"/>
                </a:ext>
              </a:extLst>
            </p:cNvPr>
            <p:cNvSpPr>
              <a:spLocks/>
            </p:cNvSpPr>
            <p:nvPr>
              <p:custDataLst>
                <p:tags r:id="rId6"/>
              </p:custDataLst>
            </p:nvPr>
          </p:nvSpPr>
          <p:spPr bwMode="auto">
            <a:xfrm rot="4359053">
              <a:off x="6808224" y="2006130"/>
              <a:ext cx="1137147" cy="898064"/>
            </a:xfrm>
            <a:custGeom>
              <a:avLst/>
              <a:gdLst>
                <a:gd name="T0" fmla="*/ 651936 w 1219200"/>
                <a:gd name="T1" fmla="*/ 387770 h 1054100"/>
                <a:gd name="T2" fmla="*/ 0 w 1219200"/>
                <a:gd name="T3" fmla="*/ 0 h 1054100"/>
                <a:gd name="T4" fmla="*/ 0 60000 65536"/>
                <a:gd name="T5" fmla="*/ 0 60000 65536"/>
              </a:gdLst>
              <a:ahLst/>
              <a:cxnLst>
                <a:cxn ang="T4">
                  <a:pos x="T0" y="T1"/>
                </a:cxn>
                <a:cxn ang="T5">
                  <a:pos x="T2" y="T3"/>
                </a:cxn>
              </a:cxnLst>
              <a:rect l="0" t="0" r="r" b="b"/>
              <a:pathLst>
                <a:path w="1219200" h="1054100">
                  <a:moveTo>
                    <a:pt x="1219200" y="1054100"/>
                  </a:moveTo>
                  <a:cubicBezTo>
                    <a:pt x="679450" y="648758"/>
                    <a:pt x="139700" y="243417"/>
                    <a:pt x="0" y="0"/>
                  </a:cubicBezTo>
                </a:path>
              </a:pathLst>
            </a:custGeom>
            <a:noFill/>
            <a:ln w="25400" cap="flat" cmpd="sng">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defRPr/>
              </a:pPr>
              <a:endParaRPr lang="zh-CN" altLang="en-US"/>
            </a:p>
          </p:txBody>
        </p:sp>
        <p:sp>
          <p:nvSpPr>
            <p:cNvPr id="3083" name="MH_SubTitle_3">
              <a:extLst>
                <a:ext uri="{FF2B5EF4-FFF2-40B4-BE49-F238E27FC236}">
                  <a16:creationId xmlns:a16="http://schemas.microsoft.com/office/drawing/2014/main" id="{AB5FA306-E4CE-4AFD-81E6-094468E4C94A}"/>
                </a:ext>
              </a:extLst>
            </p:cNvPr>
            <p:cNvSpPr>
              <a:spLocks noChangeArrowheads="1"/>
            </p:cNvSpPr>
            <p:nvPr>
              <p:custDataLst>
                <p:tags r:id="rId7"/>
              </p:custDataLst>
            </p:nvPr>
          </p:nvSpPr>
          <p:spPr bwMode="auto">
            <a:xfrm>
              <a:off x="6003583" y="2941363"/>
              <a:ext cx="2149730" cy="2151739"/>
            </a:xfrm>
            <a:prstGeom prst="ellipse">
              <a:avLst/>
            </a:prstGeom>
            <a:solidFill>
              <a:schemeClr val="accent3"/>
            </a:solidFill>
            <a:ln>
              <a:noFill/>
            </a:ln>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40000"/>
                </a:lnSpc>
                <a:spcBef>
                  <a:spcPct val="0"/>
                </a:spcBef>
                <a:buFontTx/>
                <a:buNone/>
                <a:defRPr/>
              </a:pPr>
              <a:endParaRPr lang="pt-BR" altLang="zh-CN" sz="1800" dirty="0">
                <a:solidFill>
                  <a:srgbClr val="FFFFFF"/>
                </a:solidFill>
                <a:latin typeface="+mn-lt"/>
                <a:ea typeface="+mn-ea"/>
              </a:endParaRPr>
            </a:p>
          </p:txBody>
        </p:sp>
        <p:sp>
          <p:nvSpPr>
            <p:cNvPr id="32" name="MH_Other_8">
              <a:extLst>
                <a:ext uri="{FF2B5EF4-FFF2-40B4-BE49-F238E27FC236}">
                  <a16:creationId xmlns:a16="http://schemas.microsoft.com/office/drawing/2014/main" id="{243D2F9D-01E9-4230-9232-336BC5C4D38C}"/>
                </a:ext>
              </a:extLst>
            </p:cNvPr>
            <p:cNvSpPr>
              <a:spLocks noChangeArrowheads="1"/>
            </p:cNvSpPr>
            <p:nvPr>
              <p:custDataLst>
                <p:tags r:id="rId8"/>
              </p:custDataLst>
            </p:nvPr>
          </p:nvSpPr>
          <p:spPr bwMode="auto">
            <a:xfrm rot="280044">
              <a:off x="7062375" y="3126201"/>
              <a:ext cx="196891" cy="196891"/>
            </a:xfrm>
            <a:prstGeom prst="ellipse">
              <a:avLst/>
            </a:prstGeom>
            <a:solidFill>
              <a:srgbClr val="F0ECD9"/>
            </a:solidFill>
            <a:ln w="25400">
              <a:solidFill>
                <a:srgbClr val="828282"/>
              </a:solidFill>
              <a:round/>
              <a:headEnd/>
              <a:tailEnd/>
            </a:ln>
            <a:effectLst>
              <a:outerShdw dist="23000" dir="5400000" rotWithShape="0">
                <a:srgbClr val="808080">
                  <a:alpha val="34999"/>
                </a:srgbClr>
              </a:outerShdw>
            </a:effectLst>
          </p:spPr>
          <p:txBody>
            <a:bodyPr anchor="ctr"/>
            <a:lstStyle/>
            <a:p>
              <a:pPr algn="ctr">
                <a:defRPr/>
              </a:pPr>
              <a:endParaRPr lang="nb-NO" sz="1400">
                <a:solidFill>
                  <a:srgbClr val="FFFFFF"/>
                </a:solidFill>
              </a:endParaRPr>
            </a:p>
          </p:txBody>
        </p:sp>
        <p:sp>
          <p:nvSpPr>
            <p:cNvPr id="3085" name="MH_Other_9">
              <a:extLst>
                <a:ext uri="{FF2B5EF4-FFF2-40B4-BE49-F238E27FC236}">
                  <a16:creationId xmlns:a16="http://schemas.microsoft.com/office/drawing/2014/main" id="{9775F4C7-6C6F-41DC-B67D-C269D55CC56F}"/>
                </a:ext>
              </a:extLst>
            </p:cNvPr>
            <p:cNvSpPr>
              <a:spLocks/>
            </p:cNvSpPr>
            <p:nvPr>
              <p:custDataLst>
                <p:tags r:id="rId9"/>
              </p:custDataLst>
            </p:nvPr>
          </p:nvSpPr>
          <p:spPr bwMode="auto">
            <a:xfrm rot="3953338">
              <a:off x="6696720" y="1981017"/>
              <a:ext cx="1251666" cy="886010"/>
            </a:xfrm>
            <a:custGeom>
              <a:avLst/>
              <a:gdLst>
                <a:gd name="T0" fmla="*/ 258968 w 1523757"/>
                <a:gd name="T1" fmla="*/ 152636 h 1163273"/>
                <a:gd name="T2" fmla="*/ 241038 w 1523757"/>
                <a:gd name="T3" fmla="*/ 128386 h 1163273"/>
                <a:gd name="T4" fmla="*/ 0 w 1523757"/>
                <a:gd name="T5" fmla="*/ 0 h 1163273"/>
                <a:gd name="T6" fmla="*/ 0 60000 65536"/>
                <a:gd name="T7" fmla="*/ 0 60000 65536"/>
                <a:gd name="T8" fmla="*/ 0 60000 65536"/>
              </a:gdLst>
              <a:ahLst/>
              <a:cxnLst>
                <a:cxn ang="T6">
                  <a:pos x="T0" y="T1"/>
                </a:cxn>
                <a:cxn ang="T7">
                  <a:pos x="T2" y="T3"/>
                </a:cxn>
                <a:cxn ang="T8">
                  <a:pos x="T4" y="T5"/>
                </a:cxn>
              </a:cxnLst>
              <a:rect l="0" t="0" r="r" b="b"/>
              <a:pathLst>
                <a:path w="1523757" h="1163273">
                  <a:moveTo>
                    <a:pt x="1459981" y="1162612"/>
                  </a:moveTo>
                  <a:cubicBezTo>
                    <a:pt x="1515014" y="1164728"/>
                    <a:pt x="1608667" y="1172633"/>
                    <a:pt x="1358900" y="977900"/>
                  </a:cubicBezTo>
                  <a:cubicBezTo>
                    <a:pt x="1109133" y="783167"/>
                    <a:pt x="152400" y="230717"/>
                    <a:pt x="0" y="0"/>
                  </a:cubicBezTo>
                </a:path>
              </a:pathLst>
            </a:custGeom>
            <a:noFill/>
            <a:ln w="25400" cap="flat" cmpd="sng">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defRPr/>
              </a:pPr>
              <a:endParaRPr lang="zh-CN" altLang="en-US"/>
            </a:p>
          </p:txBody>
        </p:sp>
        <p:sp>
          <p:nvSpPr>
            <p:cNvPr id="23" name="文本框 22">
              <a:extLst>
                <a:ext uri="{FF2B5EF4-FFF2-40B4-BE49-F238E27FC236}">
                  <a16:creationId xmlns:a16="http://schemas.microsoft.com/office/drawing/2014/main" id="{9D1A2668-34DF-4D7C-AB72-8AB5F7ED4F4E}"/>
                </a:ext>
              </a:extLst>
            </p:cNvPr>
            <p:cNvSpPr txBox="1"/>
            <p:nvPr/>
          </p:nvSpPr>
          <p:spPr>
            <a:xfrm>
              <a:off x="6374672" y="3757265"/>
              <a:ext cx="1415772" cy="830997"/>
            </a:xfrm>
            <a:prstGeom prst="rect">
              <a:avLst/>
            </a:prstGeom>
            <a:noFill/>
          </p:spPr>
          <p:txBody>
            <a:bodyPr wrap="none" rtlCol="0">
              <a:spAutoFit/>
              <a:scene3d>
                <a:camera prst="orthographicFront"/>
                <a:lightRig rig="threePt" dir="t"/>
              </a:scene3d>
              <a:sp3d contourW="12700"/>
            </a:bodyPr>
            <a:lstStyle/>
            <a:p>
              <a:pPr algn="ctr"/>
              <a:r>
                <a:rPr lang="zh-CN" altLang="en-US" sz="2400" dirty="0">
                  <a:solidFill>
                    <a:srgbClr val="F0ECD9"/>
                  </a:solidFill>
                  <a:latin typeface="汉仪黑荔枝体简" panose="00020600040101010101" pitchFamily="18" charset="-122"/>
                  <a:ea typeface="汉仪黑荔枝体简" panose="00020600040101010101" pitchFamily="18" charset="-122"/>
                </a:rPr>
                <a:t>标题文字</a:t>
              </a:r>
              <a:endParaRPr lang="en-US" altLang="zh-CN" sz="2400" dirty="0">
                <a:solidFill>
                  <a:srgbClr val="F0ECD9"/>
                </a:solidFill>
                <a:latin typeface="汉仪黑荔枝体简" panose="00020600040101010101" pitchFamily="18" charset="-122"/>
                <a:ea typeface="汉仪黑荔枝体简" panose="00020600040101010101" pitchFamily="18" charset="-122"/>
              </a:endParaRPr>
            </a:p>
            <a:p>
              <a:pPr algn="ctr"/>
              <a:r>
                <a:rPr lang="zh-CN" altLang="en-US" sz="2400" dirty="0">
                  <a:solidFill>
                    <a:srgbClr val="F0ECD9"/>
                  </a:solidFill>
                  <a:latin typeface="汉仪黑荔枝体简" panose="00020600040101010101" pitchFamily="18" charset="-122"/>
                  <a:ea typeface="汉仪黑荔枝体简" panose="00020600040101010101" pitchFamily="18" charset="-122"/>
                </a:rPr>
                <a:t>添加此处</a:t>
              </a:r>
            </a:p>
          </p:txBody>
        </p:sp>
        <p:sp>
          <p:nvSpPr>
            <p:cNvPr id="28" name="文本框 27">
              <a:extLst>
                <a:ext uri="{FF2B5EF4-FFF2-40B4-BE49-F238E27FC236}">
                  <a16:creationId xmlns:a16="http://schemas.microsoft.com/office/drawing/2014/main" id="{CC316A69-B54E-4E39-9AEF-B8EE146CB3F6}"/>
                </a:ext>
              </a:extLst>
            </p:cNvPr>
            <p:cNvSpPr txBox="1"/>
            <p:nvPr/>
          </p:nvSpPr>
          <p:spPr>
            <a:xfrm>
              <a:off x="6827675" y="3314348"/>
              <a:ext cx="375424" cy="461665"/>
            </a:xfrm>
            <a:prstGeom prst="rect">
              <a:avLst/>
            </a:prstGeom>
            <a:noFill/>
          </p:spPr>
          <p:txBody>
            <a:bodyPr wrap="none" rtlCol="0">
              <a:spAutoFit/>
              <a:scene3d>
                <a:camera prst="orthographicFront"/>
                <a:lightRig rig="threePt" dir="t"/>
              </a:scene3d>
              <a:sp3d contourW="12700"/>
            </a:bodyPr>
            <a:lstStyle/>
            <a:p>
              <a:pPr algn="ctr"/>
              <a:r>
                <a:rPr lang="en-US" altLang="zh-CN" sz="2400" dirty="0">
                  <a:solidFill>
                    <a:srgbClr val="F0ECD9"/>
                  </a:solidFill>
                  <a:latin typeface="汉仪黑荔枝体简" panose="00020600040101010101" pitchFamily="18" charset="-122"/>
                  <a:ea typeface="汉仪黑荔枝体简" panose="00020600040101010101" pitchFamily="18" charset="-122"/>
                </a:rPr>
                <a:t>3</a:t>
              </a:r>
              <a:endParaRPr lang="zh-CN" altLang="en-US" sz="2400" dirty="0">
                <a:solidFill>
                  <a:srgbClr val="F0ECD9"/>
                </a:solidFill>
                <a:latin typeface="汉仪黑荔枝体简" panose="00020600040101010101" pitchFamily="18" charset="-122"/>
                <a:ea typeface="汉仪黑荔枝体简" panose="00020600040101010101" pitchFamily="18" charset="-122"/>
              </a:endParaRPr>
            </a:p>
          </p:txBody>
        </p:sp>
      </p:grpSp>
      <p:grpSp>
        <p:nvGrpSpPr>
          <p:cNvPr id="6" name="组合 5">
            <a:extLst>
              <a:ext uri="{FF2B5EF4-FFF2-40B4-BE49-F238E27FC236}">
                <a16:creationId xmlns:a16="http://schemas.microsoft.com/office/drawing/2014/main" id="{2C50B868-0BF7-440A-803B-BB30BAA604DC}"/>
              </a:ext>
            </a:extLst>
          </p:cNvPr>
          <p:cNvGrpSpPr/>
          <p:nvPr/>
        </p:nvGrpSpPr>
        <p:grpSpPr>
          <a:xfrm>
            <a:off x="8097057" y="1770062"/>
            <a:ext cx="2151739" cy="3304959"/>
            <a:chOff x="8097057" y="1770062"/>
            <a:chExt cx="2151739" cy="3304959"/>
          </a:xfrm>
        </p:grpSpPr>
        <p:sp>
          <p:nvSpPr>
            <p:cNvPr id="3086" name="MH_Other_10">
              <a:extLst>
                <a:ext uri="{FF2B5EF4-FFF2-40B4-BE49-F238E27FC236}">
                  <a16:creationId xmlns:a16="http://schemas.microsoft.com/office/drawing/2014/main" id="{F97D9E42-CBE0-4E3D-9DC3-52517E0F2EA1}"/>
                </a:ext>
              </a:extLst>
            </p:cNvPr>
            <p:cNvSpPr>
              <a:spLocks/>
            </p:cNvSpPr>
            <p:nvPr>
              <p:custDataLst>
                <p:tags r:id="rId2"/>
              </p:custDataLst>
            </p:nvPr>
          </p:nvSpPr>
          <p:spPr bwMode="auto">
            <a:xfrm rot="3519799">
              <a:off x="8516959" y="1962935"/>
              <a:ext cx="1137147" cy="900074"/>
            </a:xfrm>
            <a:custGeom>
              <a:avLst/>
              <a:gdLst>
                <a:gd name="T0" fmla="*/ 651936 w 1219200"/>
                <a:gd name="T1" fmla="*/ 390379 h 1054100"/>
                <a:gd name="T2" fmla="*/ 0 w 1219200"/>
                <a:gd name="T3" fmla="*/ 0 h 1054100"/>
                <a:gd name="T4" fmla="*/ 0 60000 65536"/>
                <a:gd name="T5" fmla="*/ 0 60000 65536"/>
              </a:gdLst>
              <a:ahLst/>
              <a:cxnLst>
                <a:cxn ang="T4">
                  <a:pos x="T0" y="T1"/>
                </a:cxn>
                <a:cxn ang="T5">
                  <a:pos x="T2" y="T3"/>
                </a:cxn>
              </a:cxnLst>
              <a:rect l="0" t="0" r="r" b="b"/>
              <a:pathLst>
                <a:path w="1219200" h="1054100">
                  <a:moveTo>
                    <a:pt x="1219200" y="1054100"/>
                  </a:moveTo>
                  <a:cubicBezTo>
                    <a:pt x="679450" y="648758"/>
                    <a:pt x="139700" y="243417"/>
                    <a:pt x="0" y="0"/>
                  </a:cubicBezTo>
                </a:path>
              </a:pathLst>
            </a:custGeom>
            <a:noFill/>
            <a:ln w="25400" cap="flat" cmpd="sng">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defRPr/>
              </a:pPr>
              <a:endParaRPr lang="zh-CN" altLang="en-US"/>
            </a:p>
          </p:txBody>
        </p:sp>
        <p:sp>
          <p:nvSpPr>
            <p:cNvPr id="3087" name="MH_SubTitle_4">
              <a:extLst>
                <a:ext uri="{FF2B5EF4-FFF2-40B4-BE49-F238E27FC236}">
                  <a16:creationId xmlns:a16="http://schemas.microsoft.com/office/drawing/2014/main" id="{2569FFC0-C445-4121-9035-624EF5FE8766}"/>
                </a:ext>
              </a:extLst>
            </p:cNvPr>
            <p:cNvSpPr>
              <a:spLocks noChangeArrowheads="1"/>
            </p:cNvSpPr>
            <p:nvPr>
              <p:custDataLst>
                <p:tags r:id="rId3"/>
              </p:custDataLst>
            </p:nvPr>
          </p:nvSpPr>
          <p:spPr bwMode="auto">
            <a:xfrm rot="20760746">
              <a:off x="8097057" y="2925291"/>
              <a:ext cx="2151739" cy="2149730"/>
            </a:xfrm>
            <a:prstGeom prst="ellipse">
              <a:avLst/>
            </a:prstGeom>
            <a:solidFill>
              <a:schemeClr val="accent4"/>
            </a:solidFill>
            <a:ln>
              <a:noFill/>
            </a:ln>
          </p:spPr>
          <p:txBody>
            <a:bodyPr lIns="0" tIns="0" rIns="0" bIns="0" anchor="ctr">
              <a:norm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lnSpc>
                  <a:spcPct val="140000"/>
                </a:lnSpc>
                <a:spcBef>
                  <a:spcPct val="0"/>
                </a:spcBef>
                <a:buFontTx/>
                <a:buNone/>
                <a:defRPr/>
              </a:pPr>
              <a:endParaRPr lang="pt-BR" altLang="zh-CN" sz="1800" dirty="0">
                <a:solidFill>
                  <a:srgbClr val="FFFFFF"/>
                </a:solidFill>
                <a:latin typeface="+mn-lt"/>
                <a:ea typeface="+mn-ea"/>
              </a:endParaRPr>
            </a:p>
          </p:txBody>
        </p:sp>
        <p:sp>
          <p:nvSpPr>
            <p:cNvPr id="18" name="MH_Other_11">
              <a:extLst>
                <a:ext uri="{FF2B5EF4-FFF2-40B4-BE49-F238E27FC236}">
                  <a16:creationId xmlns:a16="http://schemas.microsoft.com/office/drawing/2014/main" id="{61FC7CE7-5404-4E20-A6B5-9674469BD4D0}"/>
                </a:ext>
              </a:extLst>
            </p:cNvPr>
            <p:cNvSpPr>
              <a:spLocks noChangeArrowheads="1"/>
            </p:cNvSpPr>
            <p:nvPr>
              <p:custDataLst>
                <p:tags r:id="rId4"/>
              </p:custDataLst>
            </p:nvPr>
          </p:nvSpPr>
          <p:spPr bwMode="auto">
            <a:xfrm rot="21040790">
              <a:off x="8962977" y="3114146"/>
              <a:ext cx="196891" cy="196891"/>
            </a:xfrm>
            <a:prstGeom prst="ellipse">
              <a:avLst/>
            </a:prstGeom>
            <a:solidFill>
              <a:srgbClr val="F0ECD9"/>
            </a:solidFill>
            <a:ln w="25400">
              <a:solidFill>
                <a:srgbClr val="828282"/>
              </a:solidFill>
              <a:round/>
              <a:headEnd/>
              <a:tailEnd/>
            </a:ln>
            <a:effectLst>
              <a:outerShdw dist="23000" dir="5400000" rotWithShape="0">
                <a:srgbClr val="808080">
                  <a:alpha val="34999"/>
                </a:srgbClr>
              </a:outerShdw>
            </a:effectLst>
          </p:spPr>
          <p:txBody>
            <a:bodyPr anchor="ctr"/>
            <a:lstStyle/>
            <a:p>
              <a:pPr algn="ctr">
                <a:defRPr/>
              </a:pPr>
              <a:endParaRPr lang="nb-NO" sz="1400">
                <a:solidFill>
                  <a:srgbClr val="FFFFFF"/>
                </a:solidFill>
              </a:endParaRPr>
            </a:p>
          </p:txBody>
        </p:sp>
        <p:sp>
          <p:nvSpPr>
            <p:cNvPr id="3089" name="MH_Other_12">
              <a:extLst>
                <a:ext uri="{FF2B5EF4-FFF2-40B4-BE49-F238E27FC236}">
                  <a16:creationId xmlns:a16="http://schemas.microsoft.com/office/drawing/2014/main" id="{B0CBD217-CD9A-41CD-8962-E8136826EF5F}"/>
                </a:ext>
              </a:extLst>
            </p:cNvPr>
            <p:cNvSpPr>
              <a:spLocks/>
            </p:cNvSpPr>
            <p:nvPr>
              <p:custDataLst>
                <p:tags r:id="rId5"/>
              </p:custDataLst>
            </p:nvPr>
          </p:nvSpPr>
          <p:spPr bwMode="auto">
            <a:xfrm rot="3114084">
              <a:off x="8399426" y="1951885"/>
              <a:ext cx="1251666" cy="888019"/>
            </a:xfrm>
            <a:custGeom>
              <a:avLst/>
              <a:gdLst>
                <a:gd name="T0" fmla="*/ 258968 w 1523757"/>
                <a:gd name="T1" fmla="*/ 153677 h 1163273"/>
                <a:gd name="T2" fmla="*/ 241038 w 1523757"/>
                <a:gd name="T3" fmla="*/ 129261 h 1163273"/>
                <a:gd name="T4" fmla="*/ 0 w 1523757"/>
                <a:gd name="T5" fmla="*/ 0 h 1163273"/>
                <a:gd name="T6" fmla="*/ 0 60000 65536"/>
                <a:gd name="T7" fmla="*/ 0 60000 65536"/>
                <a:gd name="T8" fmla="*/ 0 60000 65536"/>
              </a:gdLst>
              <a:ahLst/>
              <a:cxnLst>
                <a:cxn ang="T6">
                  <a:pos x="T0" y="T1"/>
                </a:cxn>
                <a:cxn ang="T7">
                  <a:pos x="T2" y="T3"/>
                </a:cxn>
                <a:cxn ang="T8">
                  <a:pos x="T4" y="T5"/>
                </a:cxn>
              </a:cxnLst>
              <a:rect l="0" t="0" r="r" b="b"/>
              <a:pathLst>
                <a:path w="1523757" h="1163273">
                  <a:moveTo>
                    <a:pt x="1459981" y="1162612"/>
                  </a:moveTo>
                  <a:cubicBezTo>
                    <a:pt x="1515014" y="1164728"/>
                    <a:pt x="1608667" y="1172633"/>
                    <a:pt x="1358900" y="977900"/>
                  </a:cubicBezTo>
                  <a:cubicBezTo>
                    <a:pt x="1109133" y="783167"/>
                    <a:pt x="152400" y="230717"/>
                    <a:pt x="0" y="0"/>
                  </a:cubicBezTo>
                </a:path>
              </a:pathLst>
            </a:custGeom>
            <a:noFill/>
            <a:ln w="25400" cap="flat" cmpd="sng">
              <a:solidFill>
                <a:schemeClr val="tx1">
                  <a:lumMod val="50000"/>
                  <a:lumOff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defRPr/>
              </a:pPr>
              <a:endParaRPr lang="zh-CN" altLang="en-US"/>
            </a:p>
          </p:txBody>
        </p:sp>
        <p:sp>
          <p:nvSpPr>
            <p:cNvPr id="24" name="文本框 23">
              <a:extLst>
                <a:ext uri="{FF2B5EF4-FFF2-40B4-BE49-F238E27FC236}">
                  <a16:creationId xmlns:a16="http://schemas.microsoft.com/office/drawing/2014/main" id="{BB47ADC7-8876-4028-9F9E-F5C27CD1D27E}"/>
                </a:ext>
              </a:extLst>
            </p:cNvPr>
            <p:cNvSpPr txBox="1"/>
            <p:nvPr/>
          </p:nvSpPr>
          <p:spPr>
            <a:xfrm>
              <a:off x="8465040" y="3611258"/>
              <a:ext cx="1415772" cy="830997"/>
            </a:xfrm>
            <a:prstGeom prst="rect">
              <a:avLst/>
            </a:prstGeom>
            <a:noFill/>
          </p:spPr>
          <p:txBody>
            <a:bodyPr wrap="none" rtlCol="0">
              <a:spAutoFit/>
              <a:scene3d>
                <a:camera prst="orthographicFront"/>
                <a:lightRig rig="threePt" dir="t"/>
              </a:scene3d>
              <a:sp3d contourW="12700"/>
            </a:bodyPr>
            <a:lstStyle/>
            <a:p>
              <a:pPr algn="ctr"/>
              <a:r>
                <a:rPr lang="zh-CN" altLang="en-US" sz="2400" dirty="0">
                  <a:solidFill>
                    <a:srgbClr val="F0ECD9"/>
                  </a:solidFill>
                  <a:latin typeface="汉仪黑荔枝体简" panose="00020600040101010101" pitchFamily="18" charset="-122"/>
                  <a:ea typeface="汉仪黑荔枝体简" panose="00020600040101010101" pitchFamily="18" charset="-122"/>
                </a:rPr>
                <a:t>标题文字</a:t>
              </a:r>
              <a:endParaRPr lang="en-US" altLang="zh-CN" sz="2400" dirty="0">
                <a:solidFill>
                  <a:srgbClr val="F0ECD9"/>
                </a:solidFill>
                <a:latin typeface="汉仪黑荔枝体简" panose="00020600040101010101" pitchFamily="18" charset="-122"/>
                <a:ea typeface="汉仪黑荔枝体简" panose="00020600040101010101" pitchFamily="18" charset="-122"/>
              </a:endParaRPr>
            </a:p>
            <a:p>
              <a:pPr algn="ctr"/>
              <a:r>
                <a:rPr lang="zh-CN" altLang="en-US" sz="2400" dirty="0">
                  <a:solidFill>
                    <a:srgbClr val="F0ECD9"/>
                  </a:solidFill>
                  <a:latin typeface="汉仪黑荔枝体简" panose="00020600040101010101" pitchFamily="18" charset="-122"/>
                  <a:ea typeface="汉仪黑荔枝体简" panose="00020600040101010101" pitchFamily="18" charset="-122"/>
                </a:rPr>
                <a:t>添加此处</a:t>
              </a:r>
            </a:p>
          </p:txBody>
        </p:sp>
        <p:sp>
          <p:nvSpPr>
            <p:cNvPr id="29" name="文本框 28">
              <a:extLst>
                <a:ext uri="{FF2B5EF4-FFF2-40B4-BE49-F238E27FC236}">
                  <a16:creationId xmlns:a16="http://schemas.microsoft.com/office/drawing/2014/main" id="{34C01361-BFD1-422F-835F-5529049B44C0}"/>
                </a:ext>
              </a:extLst>
            </p:cNvPr>
            <p:cNvSpPr txBox="1"/>
            <p:nvPr/>
          </p:nvSpPr>
          <p:spPr>
            <a:xfrm>
              <a:off x="9127295" y="3200111"/>
              <a:ext cx="375424" cy="461665"/>
            </a:xfrm>
            <a:prstGeom prst="rect">
              <a:avLst/>
            </a:prstGeom>
            <a:noFill/>
          </p:spPr>
          <p:txBody>
            <a:bodyPr wrap="none" rtlCol="0">
              <a:spAutoFit/>
              <a:scene3d>
                <a:camera prst="orthographicFront"/>
                <a:lightRig rig="threePt" dir="t"/>
              </a:scene3d>
              <a:sp3d contourW="12700"/>
            </a:bodyPr>
            <a:lstStyle/>
            <a:p>
              <a:pPr algn="ctr"/>
              <a:r>
                <a:rPr lang="en-US" altLang="zh-CN" sz="2400" dirty="0">
                  <a:solidFill>
                    <a:srgbClr val="F0ECD9"/>
                  </a:solidFill>
                  <a:latin typeface="汉仪黑荔枝体简" panose="00020600040101010101" pitchFamily="18" charset="-122"/>
                  <a:ea typeface="汉仪黑荔枝体简" panose="00020600040101010101" pitchFamily="18" charset="-122"/>
                </a:rPr>
                <a:t>4</a:t>
              </a:r>
              <a:endParaRPr lang="zh-CN" altLang="en-US" sz="2400" dirty="0">
                <a:solidFill>
                  <a:srgbClr val="F0ECD9"/>
                </a:solidFill>
                <a:latin typeface="汉仪黑荔枝体简" panose="00020600040101010101" pitchFamily="18" charset="-122"/>
                <a:ea typeface="汉仪黑荔枝体简" panose="00020600040101010101" pitchFamily="18" charset="-122"/>
              </a:endParaRPr>
            </a:p>
          </p:txBody>
        </p:sp>
      </p:grpSp>
    </p:spTree>
    <p:custDataLst>
      <p:tags r:id="rId1"/>
    </p:custDataLst>
    <p:extLst>
      <p:ext uri="{BB962C8B-B14F-4D97-AF65-F5344CB8AC3E}">
        <p14:creationId xmlns:p14="http://schemas.microsoft.com/office/powerpoint/2010/main" val="41503554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C1B38C7-1E87-4310-8D43-FAC9C18F40EB}"/>
              </a:ext>
            </a:extLst>
          </p:cNvPr>
          <p:cNvSpPr txBox="1"/>
          <p:nvPr/>
        </p:nvSpPr>
        <p:spPr>
          <a:xfrm>
            <a:off x="4157007" y="4030203"/>
            <a:ext cx="3877986"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424042"/>
                </a:solidFill>
                <a:effectLst/>
                <a:uLnTx/>
                <a:uFillTx/>
                <a:latin typeface="汉仪黑荔枝体简" panose="00020600040101010101" pitchFamily="18" charset="-122"/>
                <a:ea typeface="汉仪黑荔枝体简" panose="00020600040101010101" pitchFamily="18" charset="-122"/>
                <a:cs typeface="+mn-cs"/>
              </a:rPr>
              <a:t>标题文字添加此处</a:t>
            </a:r>
          </a:p>
        </p:txBody>
      </p:sp>
      <p:sp>
        <p:nvSpPr>
          <p:cNvPr id="3" name="文本框 2">
            <a:extLst>
              <a:ext uri="{FF2B5EF4-FFF2-40B4-BE49-F238E27FC236}">
                <a16:creationId xmlns:a16="http://schemas.microsoft.com/office/drawing/2014/main" id="{E6DAA8A6-D6CA-45E2-9BD1-286A4D54B5D4}"/>
              </a:ext>
            </a:extLst>
          </p:cNvPr>
          <p:cNvSpPr txBox="1"/>
          <p:nvPr/>
        </p:nvSpPr>
        <p:spPr>
          <a:xfrm>
            <a:off x="3264135" y="4628909"/>
            <a:ext cx="5663730" cy="46371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id="{10E6196C-A13A-4562-8DB2-19CBD1CA667D}"/>
              </a:ext>
            </a:extLst>
          </p:cNvPr>
          <p:cNvSpPr txBox="1"/>
          <p:nvPr/>
        </p:nvSpPr>
        <p:spPr>
          <a:xfrm>
            <a:off x="4962518" y="1801353"/>
            <a:ext cx="2266967"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892722"/>
                </a:solidFill>
                <a:effectLst/>
                <a:uLnTx/>
                <a:uFillTx/>
                <a:latin typeface="汉仪黑荔枝体简" panose="00020600040101010101" pitchFamily="18" charset="-122"/>
                <a:ea typeface="汉仪黑荔枝体简" panose="00020600040101010101" pitchFamily="18" charset="-122"/>
                <a:cs typeface="+mn-cs"/>
              </a:rPr>
              <a:t>PART 04</a:t>
            </a:r>
            <a:endParaRPr kumimoji="0" lang="zh-CN" altLang="en-US" sz="3600" b="0" i="0" u="none" strike="noStrike" kern="1200" cap="none" spc="0" normalizeH="0" baseline="0" noProof="0" dirty="0">
              <a:ln>
                <a:noFill/>
              </a:ln>
              <a:solidFill>
                <a:srgbClr val="892722"/>
              </a:solidFill>
              <a:effectLst/>
              <a:uLnTx/>
              <a:uFillTx/>
              <a:latin typeface="汉仪黑荔枝体简" panose="00020600040101010101" pitchFamily="18" charset="-122"/>
              <a:ea typeface="汉仪黑荔枝体简" panose="00020600040101010101" pitchFamily="18" charset="-122"/>
              <a:cs typeface="+mn-cs"/>
            </a:endParaRPr>
          </a:p>
        </p:txBody>
      </p:sp>
    </p:spTree>
    <p:extLst>
      <p:ext uri="{BB962C8B-B14F-4D97-AF65-F5344CB8AC3E}">
        <p14:creationId xmlns:p14="http://schemas.microsoft.com/office/powerpoint/2010/main" val="267896894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7" name="MH_Other_1">
            <a:extLst>
              <a:ext uri="{FF2B5EF4-FFF2-40B4-BE49-F238E27FC236}">
                <a16:creationId xmlns:a16="http://schemas.microsoft.com/office/drawing/2014/main" id="{9DC2E6E7-2A84-4DA3-90A3-38F10646F923}"/>
              </a:ext>
            </a:extLst>
          </p:cNvPr>
          <p:cNvCxnSpPr/>
          <p:nvPr>
            <p:custDataLst>
              <p:tags r:id="rId2"/>
            </p:custDataLst>
          </p:nvPr>
        </p:nvCxnSpPr>
        <p:spPr>
          <a:xfrm>
            <a:off x="6731000" y="4089400"/>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cxnSp>
        <p:nvCxnSpPr>
          <p:cNvPr id="33" name="MH_Other_2">
            <a:extLst>
              <a:ext uri="{FF2B5EF4-FFF2-40B4-BE49-F238E27FC236}">
                <a16:creationId xmlns:a16="http://schemas.microsoft.com/office/drawing/2014/main" id="{52C84796-5B27-420F-8178-FEF851A6B998}"/>
              </a:ext>
            </a:extLst>
          </p:cNvPr>
          <p:cNvCxnSpPr/>
          <p:nvPr>
            <p:custDataLst>
              <p:tags r:id="rId3"/>
            </p:custDataLst>
          </p:nvPr>
        </p:nvCxnSpPr>
        <p:spPr>
          <a:xfrm>
            <a:off x="7034213" y="2486025"/>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cxnSp>
        <p:nvCxnSpPr>
          <p:cNvPr id="37" name="MH_Other_3">
            <a:extLst>
              <a:ext uri="{FF2B5EF4-FFF2-40B4-BE49-F238E27FC236}">
                <a16:creationId xmlns:a16="http://schemas.microsoft.com/office/drawing/2014/main" id="{BC0FAB59-8200-4ABC-8577-DC9218FDA296}"/>
              </a:ext>
            </a:extLst>
          </p:cNvPr>
          <p:cNvCxnSpPr/>
          <p:nvPr>
            <p:custDataLst>
              <p:tags r:id="rId4"/>
            </p:custDataLst>
          </p:nvPr>
        </p:nvCxnSpPr>
        <p:spPr>
          <a:xfrm>
            <a:off x="4311650" y="3238500"/>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cxnSp>
        <p:nvCxnSpPr>
          <p:cNvPr id="38" name="MH_Other_4">
            <a:extLst>
              <a:ext uri="{FF2B5EF4-FFF2-40B4-BE49-F238E27FC236}">
                <a16:creationId xmlns:a16="http://schemas.microsoft.com/office/drawing/2014/main" id="{3588D6D8-D22F-4A97-AE45-4EFB67867786}"/>
              </a:ext>
            </a:extLst>
          </p:cNvPr>
          <p:cNvCxnSpPr/>
          <p:nvPr>
            <p:custDataLst>
              <p:tags r:id="rId5"/>
            </p:custDataLst>
          </p:nvPr>
        </p:nvCxnSpPr>
        <p:spPr>
          <a:xfrm>
            <a:off x="5224463" y="1762125"/>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06A1CA32-C730-4D27-BA31-0A593CC9F854}"/>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17" name="组合 16">
            <a:extLst>
              <a:ext uri="{FF2B5EF4-FFF2-40B4-BE49-F238E27FC236}">
                <a16:creationId xmlns:a16="http://schemas.microsoft.com/office/drawing/2014/main" id="{7CCF70B1-B745-4CC9-9266-399A8A3839F4}"/>
              </a:ext>
            </a:extLst>
          </p:cNvPr>
          <p:cNvGrpSpPr/>
          <p:nvPr/>
        </p:nvGrpSpPr>
        <p:grpSpPr>
          <a:xfrm>
            <a:off x="7779008" y="1878247"/>
            <a:ext cx="3327636" cy="1220554"/>
            <a:chOff x="874713" y="1690821"/>
            <a:chExt cx="3327636" cy="1220554"/>
          </a:xfrm>
        </p:grpSpPr>
        <p:sp>
          <p:nvSpPr>
            <p:cNvPr id="18" name="矩形 17">
              <a:extLst>
                <a:ext uri="{FF2B5EF4-FFF2-40B4-BE49-F238E27FC236}">
                  <a16:creationId xmlns:a16="http://schemas.microsoft.com/office/drawing/2014/main" id="{9C66B163-6EE8-48BC-92B1-86D488D7183F}"/>
                </a:ext>
              </a:extLst>
            </p:cNvPr>
            <p:cNvSpPr/>
            <p:nvPr/>
          </p:nvSpPr>
          <p:spPr>
            <a:xfrm>
              <a:off x="874713" y="2043445"/>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9" name="矩形 18">
              <a:extLst>
                <a:ext uri="{FF2B5EF4-FFF2-40B4-BE49-F238E27FC236}">
                  <a16:creationId xmlns:a16="http://schemas.microsoft.com/office/drawing/2014/main" id="{F39AAD95-DFF4-451F-ABB9-83F88F988DCF}"/>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0" name="组合 19">
            <a:extLst>
              <a:ext uri="{FF2B5EF4-FFF2-40B4-BE49-F238E27FC236}">
                <a16:creationId xmlns:a16="http://schemas.microsoft.com/office/drawing/2014/main" id="{CC526640-A9AC-483E-B165-7E1754D70567}"/>
              </a:ext>
            </a:extLst>
          </p:cNvPr>
          <p:cNvGrpSpPr/>
          <p:nvPr/>
        </p:nvGrpSpPr>
        <p:grpSpPr>
          <a:xfrm>
            <a:off x="7779008" y="3479123"/>
            <a:ext cx="3327636" cy="1220554"/>
            <a:chOff x="874713" y="1690821"/>
            <a:chExt cx="3327636" cy="1220554"/>
          </a:xfrm>
        </p:grpSpPr>
        <p:sp>
          <p:nvSpPr>
            <p:cNvPr id="21" name="矩形 20">
              <a:extLst>
                <a:ext uri="{FF2B5EF4-FFF2-40B4-BE49-F238E27FC236}">
                  <a16:creationId xmlns:a16="http://schemas.microsoft.com/office/drawing/2014/main" id="{F89E6686-886D-4C57-8497-DAF3CEB66BD2}"/>
                </a:ext>
              </a:extLst>
            </p:cNvPr>
            <p:cNvSpPr/>
            <p:nvPr/>
          </p:nvSpPr>
          <p:spPr>
            <a:xfrm>
              <a:off x="874713" y="2043445"/>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2" name="矩形 21">
              <a:extLst>
                <a:ext uri="{FF2B5EF4-FFF2-40B4-BE49-F238E27FC236}">
                  <a16:creationId xmlns:a16="http://schemas.microsoft.com/office/drawing/2014/main" id="{1E537C58-BD49-436A-9972-A3956B090D34}"/>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3" name="组合 22">
            <a:extLst>
              <a:ext uri="{FF2B5EF4-FFF2-40B4-BE49-F238E27FC236}">
                <a16:creationId xmlns:a16="http://schemas.microsoft.com/office/drawing/2014/main" id="{8635BD0C-5196-4007-9D52-5DFFF8856CA2}"/>
              </a:ext>
            </a:extLst>
          </p:cNvPr>
          <p:cNvGrpSpPr/>
          <p:nvPr/>
        </p:nvGrpSpPr>
        <p:grpSpPr>
          <a:xfrm>
            <a:off x="1601553" y="1563688"/>
            <a:ext cx="3327636" cy="962022"/>
            <a:chOff x="874713" y="1690821"/>
            <a:chExt cx="3327636" cy="962022"/>
          </a:xfrm>
        </p:grpSpPr>
        <p:sp>
          <p:nvSpPr>
            <p:cNvPr id="24" name="矩形 23">
              <a:extLst>
                <a:ext uri="{FF2B5EF4-FFF2-40B4-BE49-F238E27FC236}">
                  <a16:creationId xmlns:a16="http://schemas.microsoft.com/office/drawing/2014/main" id="{BA1E91CD-D952-45E9-A516-C59960618D4B}"/>
                </a:ext>
              </a:extLst>
            </p:cNvPr>
            <p:cNvSpPr/>
            <p:nvPr/>
          </p:nvSpPr>
          <p:spPr>
            <a:xfrm>
              <a:off x="874713" y="2043445"/>
              <a:ext cx="3327636"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5" name="矩形 24">
              <a:extLst>
                <a:ext uri="{FF2B5EF4-FFF2-40B4-BE49-F238E27FC236}">
                  <a16:creationId xmlns:a16="http://schemas.microsoft.com/office/drawing/2014/main" id="{1AD7C91F-2542-4878-8C8A-52B189A562D4}"/>
                </a:ext>
              </a:extLst>
            </p:cNvPr>
            <p:cNvSpPr/>
            <p:nvPr/>
          </p:nvSpPr>
          <p:spPr>
            <a:xfrm>
              <a:off x="1960375" y="169082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6" name="组合 25">
            <a:extLst>
              <a:ext uri="{FF2B5EF4-FFF2-40B4-BE49-F238E27FC236}">
                <a16:creationId xmlns:a16="http://schemas.microsoft.com/office/drawing/2014/main" id="{ABA36FF5-4D96-4D6A-B0D5-A3DDB974DDD2}"/>
              </a:ext>
            </a:extLst>
          </p:cNvPr>
          <p:cNvGrpSpPr/>
          <p:nvPr/>
        </p:nvGrpSpPr>
        <p:grpSpPr>
          <a:xfrm>
            <a:off x="996714" y="2887142"/>
            <a:ext cx="3327636" cy="1220554"/>
            <a:chOff x="874713" y="1690821"/>
            <a:chExt cx="3327636" cy="1220554"/>
          </a:xfrm>
        </p:grpSpPr>
        <p:sp>
          <p:nvSpPr>
            <p:cNvPr id="29" name="矩形 28">
              <a:extLst>
                <a:ext uri="{FF2B5EF4-FFF2-40B4-BE49-F238E27FC236}">
                  <a16:creationId xmlns:a16="http://schemas.microsoft.com/office/drawing/2014/main" id="{D2C69FEC-1028-4291-BD85-07DB7DDDD2DD}"/>
                </a:ext>
              </a:extLst>
            </p:cNvPr>
            <p:cNvSpPr/>
            <p:nvPr/>
          </p:nvSpPr>
          <p:spPr>
            <a:xfrm>
              <a:off x="874713" y="2043445"/>
              <a:ext cx="332763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0" name="矩形 29">
              <a:extLst>
                <a:ext uri="{FF2B5EF4-FFF2-40B4-BE49-F238E27FC236}">
                  <a16:creationId xmlns:a16="http://schemas.microsoft.com/office/drawing/2014/main" id="{064F7895-13D8-47D5-B74B-CB3DBEE1A89D}"/>
                </a:ext>
              </a:extLst>
            </p:cNvPr>
            <p:cNvSpPr/>
            <p:nvPr/>
          </p:nvSpPr>
          <p:spPr>
            <a:xfrm>
              <a:off x="1960375" y="169082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pic>
        <p:nvPicPr>
          <p:cNvPr id="11" name="图片占位符 10">
            <a:extLst>
              <a:ext uri="{FF2B5EF4-FFF2-40B4-BE49-F238E27FC236}">
                <a16:creationId xmlns:a16="http://schemas.microsoft.com/office/drawing/2014/main" id="{FB59B419-F2B6-4A39-A916-975F5E59D4C2}"/>
              </a:ext>
            </a:extLst>
          </p:cNvPr>
          <p:cNvPicPr>
            <a:picLocks noGrp="1" noChangeAspect="1"/>
          </p:cNvPicPr>
          <p:nvPr>
            <p:ph type="pic" sz="quarter" idx="10"/>
          </p:nvPr>
        </p:nvPicPr>
        <p:blipFill>
          <a:blip r:embed="rId8" cstate="print">
            <a:extLst>
              <a:ext uri="{28A0092B-C50C-407E-A947-70E740481C1C}">
                <a14:useLocalDpi xmlns:a14="http://schemas.microsoft.com/office/drawing/2010/main" val="0"/>
              </a:ext>
            </a:extLst>
          </a:blip>
          <a:srcRect l="12500" r="12500"/>
          <a:stretch>
            <a:fillRect/>
          </a:stretch>
        </p:blipFill>
        <p:spPr/>
      </p:pic>
      <p:pic>
        <p:nvPicPr>
          <p:cNvPr id="9" name="图片占位符 8">
            <a:extLst>
              <a:ext uri="{FF2B5EF4-FFF2-40B4-BE49-F238E27FC236}">
                <a16:creationId xmlns:a16="http://schemas.microsoft.com/office/drawing/2014/main" id="{624C8159-A30D-4E83-8773-706307CEA4A1}"/>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l="10000" r="10000"/>
          <a:stretch>
            <a:fillRect/>
          </a:stretch>
        </p:blipFill>
        <p:spPr/>
      </p:pic>
      <p:pic>
        <p:nvPicPr>
          <p:cNvPr id="5" name="图片占位符 4">
            <a:extLst>
              <a:ext uri="{FF2B5EF4-FFF2-40B4-BE49-F238E27FC236}">
                <a16:creationId xmlns:a16="http://schemas.microsoft.com/office/drawing/2014/main" id="{50F96B43-E299-4E1B-A58F-93BEE42D7337}"/>
              </a:ext>
            </a:extLst>
          </p:cNvPr>
          <p:cNvPicPr>
            <a:picLocks noGrp="1" noChangeAspect="1"/>
          </p:cNvPicPr>
          <p:nvPr>
            <p:ph type="pic" sz="quarter" idx="12"/>
          </p:nvPr>
        </p:nvPicPr>
        <p:blipFill>
          <a:blip r:embed="rId10" cstate="print">
            <a:extLst>
              <a:ext uri="{28A0092B-C50C-407E-A947-70E740481C1C}">
                <a14:useLocalDpi xmlns:a14="http://schemas.microsoft.com/office/drawing/2010/main" val="0"/>
              </a:ext>
            </a:extLst>
          </a:blip>
          <a:srcRect l="10937" r="10937"/>
          <a:stretch>
            <a:fillRect/>
          </a:stretch>
        </p:blipFill>
        <p:spPr/>
      </p:pic>
      <p:pic>
        <p:nvPicPr>
          <p:cNvPr id="7" name="图片占位符 6">
            <a:extLst>
              <a:ext uri="{FF2B5EF4-FFF2-40B4-BE49-F238E27FC236}">
                <a16:creationId xmlns:a16="http://schemas.microsoft.com/office/drawing/2014/main" id="{6B05E165-898F-46B2-9BA5-B301523F21BD}"/>
              </a:ext>
            </a:extLst>
          </p:cNvPr>
          <p:cNvPicPr>
            <a:picLocks noGrp="1" noChangeAspect="1"/>
          </p:cNvPicPr>
          <p:nvPr>
            <p:ph type="pic" sz="quarter" idx="13"/>
          </p:nvPr>
        </p:nvPicPr>
        <p:blipFill>
          <a:blip r:embed="rId11" cstate="print">
            <a:extLst>
              <a:ext uri="{28A0092B-C50C-407E-A947-70E740481C1C}">
                <a14:useLocalDpi xmlns:a14="http://schemas.microsoft.com/office/drawing/2010/main" val="0"/>
              </a:ext>
            </a:extLst>
          </a:blip>
          <a:srcRect l="12559" r="12559"/>
          <a:stretch>
            <a:fillRect/>
          </a:stretch>
        </p:blipFill>
        <p:spPr/>
      </p:pic>
      <p:pic>
        <p:nvPicPr>
          <p:cNvPr id="3" name="图片占位符 2">
            <a:extLst>
              <a:ext uri="{FF2B5EF4-FFF2-40B4-BE49-F238E27FC236}">
                <a16:creationId xmlns:a16="http://schemas.microsoft.com/office/drawing/2014/main" id="{67C5C666-020A-404A-84D4-F905BA6F87E2}"/>
              </a:ext>
            </a:extLst>
          </p:cNvPr>
          <p:cNvPicPr>
            <a:picLocks noGrp="1" noChangeAspect="1"/>
          </p:cNvPicPr>
          <p:nvPr>
            <p:ph type="pic" sz="quarter" idx="14"/>
          </p:nvPr>
        </p:nvPicPr>
        <p:blipFill>
          <a:blip r:embed="rId12" cstate="print">
            <a:extLst>
              <a:ext uri="{28A0092B-C50C-407E-A947-70E740481C1C}">
                <a14:useLocalDpi xmlns:a14="http://schemas.microsoft.com/office/drawing/2010/main" val="0"/>
              </a:ext>
            </a:extLst>
          </a:blip>
          <a:srcRect l="11300" r="11300"/>
          <a:stretch>
            <a:fillRect/>
          </a:stretch>
        </p:blipFill>
        <p:spPr/>
      </p:pic>
    </p:spTree>
    <p:custDataLst>
      <p:tags r:id="rId1"/>
    </p:custDataLst>
    <p:extLst>
      <p:ext uri="{BB962C8B-B14F-4D97-AF65-F5344CB8AC3E}">
        <p14:creationId xmlns:p14="http://schemas.microsoft.com/office/powerpoint/2010/main" val="20174638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1000"/>
                                        <p:tgtEl>
                                          <p:spTgt spid="3"/>
                                        </p:tgtEl>
                                      </p:cBhvr>
                                    </p:animEffect>
                                    <p:anim calcmode="lin" valueType="num">
                                      <p:cBhvr>
                                        <p:cTn id="48" dur="1000" fill="hold"/>
                                        <p:tgtEl>
                                          <p:spTgt spid="3"/>
                                        </p:tgtEl>
                                        <p:attrNameLst>
                                          <p:attrName>ppt_x</p:attrName>
                                        </p:attrNameLst>
                                      </p:cBhvr>
                                      <p:tavLst>
                                        <p:tav tm="0">
                                          <p:val>
                                            <p:strVal val="#ppt_x"/>
                                          </p:val>
                                        </p:tav>
                                        <p:tav tm="100000">
                                          <p:val>
                                            <p:strVal val="#ppt_x"/>
                                          </p:val>
                                        </p:tav>
                                      </p:tavLst>
                                    </p:anim>
                                    <p:anim calcmode="lin" valueType="num">
                                      <p:cBhvr>
                                        <p:cTn id="49" dur="1000" fill="hold"/>
                                        <p:tgtEl>
                                          <p:spTgt spid="3"/>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2" presetClass="entr" presetSubtype="8"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0-#ppt_w/2"/>
                                          </p:val>
                                        </p:tav>
                                        <p:tav tm="100000">
                                          <p:val>
                                            <p:strVal val="#ppt_x"/>
                                          </p:val>
                                        </p:tav>
                                      </p:tavLst>
                                    </p:anim>
                                    <p:anim calcmode="lin" valueType="num">
                                      <p:cBhvr additive="base">
                                        <p:cTn id="54" dur="500" fill="hold"/>
                                        <p:tgtEl>
                                          <p:spTgt spid="23"/>
                                        </p:tgtEl>
                                        <p:attrNameLst>
                                          <p:attrName>ppt_y</p:attrName>
                                        </p:attrNameLst>
                                      </p:cBhvr>
                                      <p:tavLst>
                                        <p:tav tm="0">
                                          <p:val>
                                            <p:strVal val="#ppt_y"/>
                                          </p:val>
                                        </p:tav>
                                        <p:tav tm="100000">
                                          <p:val>
                                            <p:strVal val="#ppt_y"/>
                                          </p:val>
                                        </p:tav>
                                      </p:tavLst>
                                    </p:anim>
                                  </p:childTnLst>
                                </p:cTn>
                              </p:par>
                            </p:childTnLst>
                          </p:cTn>
                        </p:par>
                        <p:par>
                          <p:cTn id="55" fill="hold">
                            <p:stCondLst>
                              <p:cond delay="1500"/>
                            </p:stCondLst>
                            <p:childTnLst>
                              <p:par>
                                <p:cTn id="56" presetID="2" presetClass="entr" presetSubtype="2" fill="hold"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1+#ppt_w/2"/>
                                          </p:val>
                                        </p:tav>
                                        <p:tav tm="100000">
                                          <p:val>
                                            <p:strVal val="#ppt_x"/>
                                          </p:val>
                                        </p:tav>
                                      </p:tavLst>
                                    </p:anim>
                                    <p:anim calcmode="lin" valueType="num">
                                      <p:cBhvr additive="base">
                                        <p:cTn id="59" dur="500" fill="hold"/>
                                        <p:tgtEl>
                                          <p:spTgt spid="17"/>
                                        </p:tgtEl>
                                        <p:attrNameLst>
                                          <p:attrName>ppt_y</p:attrName>
                                        </p:attrNameLst>
                                      </p:cBhvr>
                                      <p:tavLst>
                                        <p:tav tm="0">
                                          <p:val>
                                            <p:strVal val="#ppt_y"/>
                                          </p:val>
                                        </p:tav>
                                        <p:tav tm="100000">
                                          <p:val>
                                            <p:strVal val="#ppt_y"/>
                                          </p:val>
                                        </p:tav>
                                      </p:tavLst>
                                    </p:anim>
                                  </p:childTnLst>
                                </p:cTn>
                              </p:par>
                            </p:childTnLst>
                          </p:cTn>
                        </p:par>
                        <p:par>
                          <p:cTn id="60" fill="hold">
                            <p:stCondLst>
                              <p:cond delay="2000"/>
                            </p:stCondLst>
                            <p:childTnLst>
                              <p:par>
                                <p:cTn id="61" presetID="2" presetClass="entr" presetSubtype="8"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0-#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2500"/>
                            </p:stCondLst>
                            <p:childTnLst>
                              <p:par>
                                <p:cTn id="66" presetID="2" presetClass="entr" presetSubtype="2"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500" fill="hold"/>
                                        <p:tgtEl>
                                          <p:spTgt spid="20"/>
                                        </p:tgtEl>
                                        <p:attrNameLst>
                                          <p:attrName>ppt_x</p:attrName>
                                        </p:attrNameLst>
                                      </p:cBhvr>
                                      <p:tavLst>
                                        <p:tav tm="0">
                                          <p:val>
                                            <p:strVal val="1+#ppt_w/2"/>
                                          </p:val>
                                        </p:tav>
                                        <p:tav tm="100000">
                                          <p:val>
                                            <p:strVal val="#ppt_x"/>
                                          </p:val>
                                        </p:tav>
                                      </p:tavLst>
                                    </p:anim>
                                    <p:anim calcmode="lin" valueType="num">
                                      <p:cBhvr additive="base">
                                        <p:cTn id="69"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8" name="MH_Title_1">
            <a:extLst>
              <a:ext uri="{FF2B5EF4-FFF2-40B4-BE49-F238E27FC236}">
                <a16:creationId xmlns:a16="http://schemas.microsoft.com/office/drawing/2014/main" id="{7CFAA25D-4FAF-4299-B151-6CE5DA32A6C3}"/>
              </a:ext>
            </a:extLst>
          </p:cNvPr>
          <p:cNvSpPr>
            <a:spLocks/>
          </p:cNvSpPr>
          <p:nvPr>
            <p:custDataLst>
              <p:tags r:id="rId2"/>
            </p:custDataLst>
          </p:nvPr>
        </p:nvSpPr>
        <p:spPr bwMode="auto">
          <a:xfrm>
            <a:off x="5421533" y="2742292"/>
            <a:ext cx="1367983" cy="1369651"/>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endParaRPr lang="zh-CN" altLang="en-US" sz="1800" dirty="0">
              <a:solidFill>
                <a:srgbClr val="FFFFFF"/>
              </a:solidFill>
              <a:latin typeface="+mn-lt"/>
              <a:ea typeface="+mn-ea"/>
            </a:endParaRPr>
          </a:p>
        </p:txBody>
      </p:sp>
      <p:sp>
        <p:nvSpPr>
          <p:cNvPr id="13" name="文本框 12">
            <a:extLst>
              <a:ext uri="{FF2B5EF4-FFF2-40B4-BE49-F238E27FC236}">
                <a16:creationId xmlns:a16="http://schemas.microsoft.com/office/drawing/2014/main" id="{1919529B-0477-4D88-8892-AB9076486F68}"/>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14" name="组合 13">
            <a:extLst>
              <a:ext uri="{FF2B5EF4-FFF2-40B4-BE49-F238E27FC236}">
                <a16:creationId xmlns:a16="http://schemas.microsoft.com/office/drawing/2014/main" id="{503B9277-D485-4C76-A661-439799AE3881}"/>
              </a:ext>
            </a:extLst>
          </p:cNvPr>
          <p:cNvGrpSpPr/>
          <p:nvPr/>
        </p:nvGrpSpPr>
        <p:grpSpPr>
          <a:xfrm>
            <a:off x="1402996" y="1655198"/>
            <a:ext cx="2788004" cy="1186250"/>
            <a:chOff x="874713" y="1690821"/>
            <a:chExt cx="2788004" cy="1186250"/>
          </a:xfrm>
        </p:grpSpPr>
        <p:sp>
          <p:nvSpPr>
            <p:cNvPr id="15" name="矩形 14">
              <a:extLst>
                <a:ext uri="{FF2B5EF4-FFF2-40B4-BE49-F238E27FC236}">
                  <a16:creationId xmlns:a16="http://schemas.microsoft.com/office/drawing/2014/main" id="{F432E7BC-D06E-4269-A14A-C6A14662E91E}"/>
                </a:ext>
              </a:extLst>
            </p:cNvPr>
            <p:cNvSpPr/>
            <p:nvPr/>
          </p:nvSpPr>
          <p:spPr>
            <a:xfrm>
              <a:off x="874713" y="2043445"/>
              <a:ext cx="2788004" cy="83362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a:t>
              </a:r>
            </a:p>
          </p:txBody>
        </p:sp>
        <p:sp>
          <p:nvSpPr>
            <p:cNvPr id="16" name="矩形 15">
              <a:extLst>
                <a:ext uri="{FF2B5EF4-FFF2-40B4-BE49-F238E27FC236}">
                  <a16:creationId xmlns:a16="http://schemas.microsoft.com/office/drawing/2014/main" id="{CD2CC4FB-A471-48DD-82D4-89552900CAD2}"/>
                </a:ext>
              </a:extLst>
            </p:cNvPr>
            <p:cNvSpPr/>
            <p:nvPr/>
          </p:nvSpPr>
          <p:spPr>
            <a:xfrm>
              <a:off x="1420743" y="169082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17" name="组合 16">
            <a:extLst>
              <a:ext uri="{FF2B5EF4-FFF2-40B4-BE49-F238E27FC236}">
                <a16:creationId xmlns:a16="http://schemas.microsoft.com/office/drawing/2014/main" id="{01DBEC06-0174-4805-AD8C-81CFE1581962}"/>
              </a:ext>
            </a:extLst>
          </p:cNvPr>
          <p:cNvGrpSpPr/>
          <p:nvPr/>
        </p:nvGrpSpPr>
        <p:grpSpPr>
          <a:xfrm>
            <a:off x="1402996" y="3931246"/>
            <a:ext cx="2788004" cy="1186250"/>
            <a:chOff x="874713" y="1690821"/>
            <a:chExt cx="2788004" cy="1186250"/>
          </a:xfrm>
        </p:grpSpPr>
        <p:sp>
          <p:nvSpPr>
            <p:cNvPr id="18" name="矩形 17">
              <a:extLst>
                <a:ext uri="{FF2B5EF4-FFF2-40B4-BE49-F238E27FC236}">
                  <a16:creationId xmlns:a16="http://schemas.microsoft.com/office/drawing/2014/main" id="{9D5C258B-C4D7-4AD6-95C4-ED9223568322}"/>
                </a:ext>
              </a:extLst>
            </p:cNvPr>
            <p:cNvSpPr/>
            <p:nvPr/>
          </p:nvSpPr>
          <p:spPr>
            <a:xfrm>
              <a:off x="874713" y="2043445"/>
              <a:ext cx="2788004" cy="83362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a:t>
              </a:r>
            </a:p>
          </p:txBody>
        </p:sp>
        <p:sp>
          <p:nvSpPr>
            <p:cNvPr id="19" name="矩形 18">
              <a:extLst>
                <a:ext uri="{FF2B5EF4-FFF2-40B4-BE49-F238E27FC236}">
                  <a16:creationId xmlns:a16="http://schemas.microsoft.com/office/drawing/2014/main" id="{88997B16-B1F2-406E-B2BD-59674D449D55}"/>
                </a:ext>
              </a:extLst>
            </p:cNvPr>
            <p:cNvSpPr/>
            <p:nvPr/>
          </p:nvSpPr>
          <p:spPr>
            <a:xfrm>
              <a:off x="1420743" y="1690821"/>
              <a:ext cx="2241974" cy="38055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0" name="组合 19">
            <a:extLst>
              <a:ext uri="{FF2B5EF4-FFF2-40B4-BE49-F238E27FC236}">
                <a16:creationId xmlns:a16="http://schemas.microsoft.com/office/drawing/2014/main" id="{8851FBB4-ED39-43BF-84FC-C042CF583285}"/>
              </a:ext>
            </a:extLst>
          </p:cNvPr>
          <p:cNvGrpSpPr/>
          <p:nvPr/>
        </p:nvGrpSpPr>
        <p:grpSpPr>
          <a:xfrm>
            <a:off x="7981596" y="1655198"/>
            <a:ext cx="2788004" cy="1220554"/>
            <a:chOff x="874713" y="1690821"/>
            <a:chExt cx="2788004" cy="1220554"/>
          </a:xfrm>
        </p:grpSpPr>
        <p:sp>
          <p:nvSpPr>
            <p:cNvPr id="21" name="矩形 20">
              <a:extLst>
                <a:ext uri="{FF2B5EF4-FFF2-40B4-BE49-F238E27FC236}">
                  <a16:creationId xmlns:a16="http://schemas.microsoft.com/office/drawing/2014/main" id="{E648F7D7-4D25-4029-9786-199C11EAD790}"/>
                </a:ext>
              </a:extLst>
            </p:cNvPr>
            <p:cNvSpPr/>
            <p:nvPr/>
          </p:nvSpPr>
          <p:spPr>
            <a:xfrm>
              <a:off x="874713" y="2043445"/>
              <a:ext cx="27880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a:t>
              </a:r>
            </a:p>
          </p:txBody>
        </p:sp>
        <p:sp>
          <p:nvSpPr>
            <p:cNvPr id="22" name="矩形 21">
              <a:extLst>
                <a:ext uri="{FF2B5EF4-FFF2-40B4-BE49-F238E27FC236}">
                  <a16:creationId xmlns:a16="http://schemas.microsoft.com/office/drawing/2014/main" id="{6F8E17C8-E8B0-4993-9462-225F726B16B0}"/>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3" name="组合 22">
            <a:extLst>
              <a:ext uri="{FF2B5EF4-FFF2-40B4-BE49-F238E27FC236}">
                <a16:creationId xmlns:a16="http://schemas.microsoft.com/office/drawing/2014/main" id="{EF5A8651-D03C-46B7-8782-2CEC1BC5B3B1}"/>
              </a:ext>
            </a:extLst>
          </p:cNvPr>
          <p:cNvGrpSpPr/>
          <p:nvPr/>
        </p:nvGrpSpPr>
        <p:grpSpPr>
          <a:xfrm>
            <a:off x="7981596" y="3931246"/>
            <a:ext cx="2788004" cy="1220554"/>
            <a:chOff x="874713" y="1690821"/>
            <a:chExt cx="2788004" cy="1220554"/>
          </a:xfrm>
        </p:grpSpPr>
        <p:sp>
          <p:nvSpPr>
            <p:cNvPr id="24" name="矩形 23">
              <a:extLst>
                <a:ext uri="{FF2B5EF4-FFF2-40B4-BE49-F238E27FC236}">
                  <a16:creationId xmlns:a16="http://schemas.microsoft.com/office/drawing/2014/main" id="{9EE0C0CC-B78D-4A6A-B3F6-FAB33B1720E2}"/>
                </a:ext>
              </a:extLst>
            </p:cNvPr>
            <p:cNvSpPr/>
            <p:nvPr/>
          </p:nvSpPr>
          <p:spPr>
            <a:xfrm>
              <a:off x="874713" y="2043445"/>
              <a:ext cx="278800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a:t>
              </a:r>
            </a:p>
          </p:txBody>
        </p:sp>
        <p:sp>
          <p:nvSpPr>
            <p:cNvPr id="25" name="矩形 24">
              <a:extLst>
                <a:ext uri="{FF2B5EF4-FFF2-40B4-BE49-F238E27FC236}">
                  <a16:creationId xmlns:a16="http://schemas.microsoft.com/office/drawing/2014/main" id="{8A6E66F7-C8ED-4F35-A410-C51642D232DF}"/>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pic>
        <p:nvPicPr>
          <p:cNvPr id="8" name="图片占位符 7">
            <a:extLst>
              <a:ext uri="{FF2B5EF4-FFF2-40B4-BE49-F238E27FC236}">
                <a16:creationId xmlns:a16="http://schemas.microsoft.com/office/drawing/2014/main" id="{8F654526-BA61-41C2-9661-F2BEBC56A6FE}"/>
              </a:ext>
            </a:extLst>
          </p:cNvPr>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1181" r="11181"/>
          <a:stretch>
            <a:fillRect/>
          </a:stretch>
        </p:blipFill>
        <p:spPr/>
      </p:pic>
      <p:pic>
        <p:nvPicPr>
          <p:cNvPr id="10" name="图片占位符 9">
            <a:extLst>
              <a:ext uri="{FF2B5EF4-FFF2-40B4-BE49-F238E27FC236}">
                <a16:creationId xmlns:a16="http://schemas.microsoft.com/office/drawing/2014/main" id="{E8754113-346F-493D-869F-7A2C629ADD5A}"/>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0818" r="10818"/>
          <a:stretch>
            <a:fillRect/>
          </a:stretch>
        </p:blipFill>
        <p:spPr/>
      </p:pic>
      <p:pic>
        <p:nvPicPr>
          <p:cNvPr id="27" name="图片占位符 26">
            <a:extLst>
              <a:ext uri="{FF2B5EF4-FFF2-40B4-BE49-F238E27FC236}">
                <a16:creationId xmlns:a16="http://schemas.microsoft.com/office/drawing/2014/main" id="{9F47E75B-337D-4991-AC6F-B13E0685570B}"/>
              </a:ext>
            </a:extLst>
          </p:cNvPr>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16598" r="16598"/>
          <a:stretch>
            <a:fillRect/>
          </a:stretch>
        </p:blipFill>
        <p:spPr/>
      </p:pic>
      <p:pic>
        <p:nvPicPr>
          <p:cNvPr id="12" name="图片占位符 11">
            <a:extLst>
              <a:ext uri="{FF2B5EF4-FFF2-40B4-BE49-F238E27FC236}">
                <a16:creationId xmlns:a16="http://schemas.microsoft.com/office/drawing/2014/main" id="{3A40FB3E-4652-48C4-B660-59624ECD2F97}"/>
              </a:ext>
            </a:extLst>
          </p:cNvPr>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l="12385" r="12385"/>
          <a:stretch>
            <a:fillRect/>
          </a:stretch>
        </p:blipFill>
        <p:spPr/>
      </p:pic>
    </p:spTree>
    <p:custDataLst>
      <p:tags r:id="rId1"/>
    </p:custDataLst>
    <p:extLst>
      <p:ext uri="{BB962C8B-B14F-4D97-AF65-F5344CB8AC3E}">
        <p14:creationId xmlns:p14="http://schemas.microsoft.com/office/powerpoint/2010/main" val="203004345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p:cTn id="7" dur="500" fill="hold"/>
                                        <p:tgtEl>
                                          <p:spTgt spid="3078"/>
                                        </p:tgtEl>
                                        <p:attrNameLst>
                                          <p:attrName>ppt_w</p:attrName>
                                        </p:attrNameLst>
                                      </p:cBhvr>
                                      <p:tavLst>
                                        <p:tav tm="0">
                                          <p:val>
                                            <p:fltVal val="0"/>
                                          </p:val>
                                        </p:tav>
                                        <p:tav tm="100000">
                                          <p:val>
                                            <p:strVal val="#ppt_w"/>
                                          </p:val>
                                        </p:tav>
                                      </p:tavLst>
                                    </p:anim>
                                    <p:anim calcmode="lin" valueType="num">
                                      <p:cBhvr>
                                        <p:cTn id="8" dur="500" fill="hold"/>
                                        <p:tgtEl>
                                          <p:spTgt spid="3078"/>
                                        </p:tgtEl>
                                        <p:attrNameLst>
                                          <p:attrName>ppt_h</p:attrName>
                                        </p:attrNameLst>
                                      </p:cBhvr>
                                      <p:tavLst>
                                        <p:tav tm="0">
                                          <p:val>
                                            <p:fltVal val="0"/>
                                          </p:val>
                                        </p:tav>
                                        <p:tav tm="100000">
                                          <p:val>
                                            <p:strVal val="#ppt_h"/>
                                          </p:val>
                                        </p:tav>
                                      </p:tavLst>
                                    </p:anim>
                                    <p:animEffect transition="in" filter="fade">
                                      <p:cBhvr>
                                        <p:cTn id="9" dur="500"/>
                                        <p:tgtEl>
                                          <p:spTgt spid="307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par>
                          <p:cTn id="23" fill="hold">
                            <p:stCondLst>
                              <p:cond delay="1000"/>
                            </p:stCondLst>
                            <p:childTnLst>
                              <p:par>
                                <p:cTn id="24" presetID="1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ppt_x</p:attrName>
                                        </p:attrNameLst>
                                      </p:cBhvr>
                                      <p:tavLst>
                                        <p:tav tm="0">
                                          <p:val>
                                            <p:strVal val="#ppt_x+#ppt_w*1.125000"/>
                                          </p:val>
                                        </p:tav>
                                        <p:tav tm="100000">
                                          <p:val>
                                            <p:strVal val="#ppt_x"/>
                                          </p:val>
                                        </p:tav>
                                      </p:tavLst>
                                    </p:anim>
                                    <p:animEffect transition="in" filter="wipe(left)">
                                      <p:cBhvr>
                                        <p:cTn id="27" dur="500"/>
                                        <p:tgtEl>
                                          <p:spTgt spid="14"/>
                                        </p:tgtEl>
                                      </p:cBhvr>
                                    </p:animEffect>
                                  </p:childTnLst>
                                </p:cTn>
                              </p:par>
                              <p:par>
                                <p:cTn id="28" presetID="12" presetClass="entr" presetSubtype="2"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left)">
                                      <p:cBhvr>
                                        <p:cTn id="31" dur="500"/>
                                        <p:tgtEl>
                                          <p:spTgt spid="17"/>
                                        </p:tgtEl>
                                      </p:cBhvr>
                                    </p:animEffect>
                                  </p:childTnLst>
                                </p:cTn>
                              </p:par>
                              <p:par>
                                <p:cTn id="32" presetID="12" presetClass="entr" presetSubtype="8"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p:tgtEl>
                                          <p:spTgt spid="20"/>
                                        </p:tgtEl>
                                        <p:attrNameLst>
                                          <p:attrName>ppt_x</p:attrName>
                                        </p:attrNameLst>
                                      </p:cBhvr>
                                      <p:tavLst>
                                        <p:tav tm="0">
                                          <p:val>
                                            <p:strVal val="#ppt_x-#ppt_w*1.125000"/>
                                          </p:val>
                                        </p:tav>
                                        <p:tav tm="100000">
                                          <p:val>
                                            <p:strVal val="#ppt_x"/>
                                          </p:val>
                                        </p:tav>
                                      </p:tavLst>
                                    </p:anim>
                                    <p:animEffect transition="in" filter="wipe(right)">
                                      <p:cBhvr>
                                        <p:cTn id="35" dur="500"/>
                                        <p:tgtEl>
                                          <p:spTgt spid="20"/>
                                        </p:tgtEl>
                                      </p:cBhvr>
                                    </p:animEffect>
                                  </p:childTnLst>
                                </p:cTn>
                              </p:par>
                              <p:par>
                                <p:cTn id="36" presetID="12" presetClass="entr" presetSubtype="8"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1A343156-7B46-417C-AF58-760A2CA353A0}"/>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16" name="组合 15">
            <a:extLst>
              <a:ext uri="{FF2B5EF4-FFF2-40B4-BE49-F238E27FC236}">
                <a16:creationId xmlns:a16="http://schemas.microsoft.com/office/drawing/2014/main" id="{F5EB8D03-84E0-4722-B2D3-6F17E5D65683}"/>
              </a:ext>
            </a:extLst>
          </p:cNvPr>
          <p:cNvGrpSpPr/>
          <p:nvPr/>
        </p:nvGrpSpPr>
        <p:grpSpPr>
          <a:xfrm>
            <a:off x="1394839" y="3652161"/>
            <a:ext cx="2573337" cy="1479086"/>
            <a:chOff x="1082456" y="1690821"/>
            <a:chExt cx="2573337" cy="1479086"/>
          </a:xfrm>
        </p:grpSpPr>
        <p:sp>
          <p:nvSpPr>
            <p:cNvPr id="17" name="矩形 16">
              <a:extLst>
                <a:ext uri="{FF2B5EF4-FFF2-40B4-BE49-F238E27FC236}">
                  <a16:creationId xmlns:a16="http://schemas.microsoft.com/office/drawing/2014/main" id="{DCA0D2F0-1428-4354-A022-9606FBC9CC30}"/>
                </a:ext>
              </a:extLst>
            </p:cNvPr>
            <p:cNvSpPr/>
            <p:nvPr/>
          </p:nvSpPr>
          <p:spPr>
            <a:xfrm>
              <a:off x="1082456" y="2043445"/>
              <a:ext cx="2573337"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8" name="矩形 17">
              <a:extLst>
                <a:ext uri="{FF2B5EF4-FFF2-40B4-BE49-F238E27FC236}">
                  <a16:creationId xmlns:a16="http://schemas.microsoft.com/office/drawing/2014/main" id="{5FDAB789-C6FB-483A-8718-9DA817AFC012}"/>
                </a:ext>
              </a:extLst>
            </p:cNvPr>
            <p:cNvSpPr/>
            <p:nvPr/>
          </p:nvSpPr>
          <p:spPr>
            <a:xfrm>
              <a:off x="1248137" y="1690821"/>
              <a:ext cx="2241974" cy="3805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5" name="组合 24">
            <a:extLst>
              <a:ext uri="{FF2B5EF4-FFF2-40B4-BE49-F238E27FC236}">
                <a16:creationId xmlns:a16="http://schemas.microsoft.com/office/drawing/2014/main" id="{E7DD6D88-3C52-46ED-ACFE-A4C5819474CC}"/>
              </a:ext>
            </a:extLst>
          </p:cNvPr>
          <p:cNvGrpSpPr/>
          <p:nvPr/>
        </p:nvGrpSpPr>
        <p:grpSpPr>
          <a:xfrm>
            <a:off x="4808538" y="3652161"/>
            <a:ext cx="2573337" cy="1479086"/>
            <a:chOff x="1082456" y="1690821"/>
            <a:chExt cx="2573337" cy="1479086"/>
          </a:xfrm>
        </p:grpSpPr>
        <p:sp>
          <p:nvSpPr>
            <p:cNvPr id="28" name="矩形 27">
              <a:extLst>
                <a:ext uri="{FF2B5EF4-FFF2-40B4-BE49-F238E27FC236}">
                  <a16:creationId xmlns:a16="http://schemas.microsoft.com/office/drawing/2014/main" id="{CC0216A5-D9C3-45AA-9BC8-534E507B0112}"/>
                </a:ext>
              </a:extLst>
            </p:cNvPr>
            <p:cNvSpPr/>
            <p:nvPr/>
          </p:nvSpPr>
          <p:spPr>
            <a:xfrm>
              <a:off x="1082456" y="2043445"/>
              <a:ext cx="2573337"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9" name="矩形 28">
              <a:extLst>
                <a:ext uri="{FF2B5EF4-FFF2-40B4-BE49-F238E27FC236}">
                  <a16:creationId xmlns:a16="http://schemas.microsoft.com/office/drawing/2014/main" id="{B89AAE70-A94E-4785-9670-A1154A59A824}"/>
                </a:ext>
              </a:extLst>
            </p:cNvPr>
            <p:cNvSpPr/>
            <p:nvPr/>
          </p:nvSpPr>
          <p:spPr>
            <a:xfrm>
              <a:off x="1248137" y="1690821"/>
              <a:ext cx="2241974" cy="3805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0" name="组合 29">
            <a:extLst>
              <a:ext uri="{FF2B5EF4-FFF2-40B4-BE49-F238E27FC236}">
                <a16:creationId xmlns:a16="http://schemas.microsoft.com/office/drawing/2014/main" id="{AF1C7E70-A511-42CA-A463-05DBA6D67316}"/>
              </a:ext>
            </a:extLst>
          </p:cNvPr>
          <p:cNvGrpSpPr/>
          <p:nvPr/>
        </p:nvGrpSpPr>
        <p:grpSpPr>
          <a:xfrm>
            <a:off x="8016081" y="3652161"/>
            <a:ext cx="2573337" cy="1479086"/>
            <a:chOff x="1082456" y="1690821"/>
            <a:chExt cx="2573337" cy="1479086"/>
          </a:xfrm>
        </p:grpSpPr>
        <p:sp>
          <p:nvSpPr>
            <p:cNvPr id="33" name="矩形 32">
              <a:extLst>
                <a:ext uri="{FF2B5EF4-FFF2-40B4-BE49-F238E27FC236}">
                  <a16:creationId xmlns:a16="http://schemas.microsoft.com/office/drawing/2014/main" id="{60CDFFDA-8BC5-4847-A3E4-8AC18B4F9F23}"/>
                </a:ext>
              </a:extLst>
            </p:cNvPr>
            <p:cNvSpPr/>
            <p:nvPr/>
          </p:nvSpPr>
          <p:spPr>
            <a:xfrm>
              <a:off x="1082456" y="2043445"/>
              <a:ext cx="2573337"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4" name="矩形 33">
              <a:extLst>
                <a:ext uri="{FF2B5EF4-FFF2-40B4-BE49-F238E27FC236}">
                  <a16:creationId xmlns:a16="http://schemas.microsoft.com/office/drawing/2014/main" id="{3CAA2238-F14A-414A-A00E-823A0F5D678E}"/>
                </a:ext>
              </a:extLst>
            </p:cNvPr>
            <p:cNvSpPr/>
            <p:nvPr/>
          </p:nvSpPr>
          <p:spPr>
            <a:xfrm>
              <a:off x="1248137" y="1690821"/>
              <a:ext cx="2241974" cy="3805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pic>
        <p:nvPicPr>
          <p:cNvPr id="10" name="图片占位符 9">
            <a:extLst>
              <a:ext uri="{FF2B5EF4-FFF2-40B4-BE49-F238E27FC236}">
                <a16:creationId xmlns:a16="http://schemas.microsoft.com/office/drawing/2014/main" id="{2510F923-9914-4632-9066-7B53FCBCCFD7}"/>
              </a:ext>
            </a:extLst>
          </p:cNvPr>
          <p:cNvPicPr>
            <a:picLocks noGrp="1" noChangeAspect="1"/>
          </p:cNvPicPr>
          <p:nvPr>
            <p:ph type="pic" sz="quarter" idx="10"/>
          </p:nvPr>
        </p:nvPicPr>
        <p:blipFill>
          <a:blip r:embed="rId4" cstate="hqprint">
            <a:extLst>
              <a:ext uri="{28A0092B-C50C-407E-A947-70E740481C1C}">
                <a14:useLocalDpi xmlns:a14="http://schemas.microsoft.com/office/drawing/2010/main" val="0"/>
              </a:ext>
            </a:extLst>
          </a:blip>
          <a:srcRect t="16494" b="16494"/>
          <a:stretch>
            <a:fillRect/>
          </a:stretch>
        </p:blipFill>
        <p:spPr/>
      </p:pic>
      <p:pic>
        <p:nvPicPr>
          <p:cNvPr id="12" name="图片占位符 11">
            <a:extLst>
              <a:ext uri="{FF2B5EF4-FFF2-40B4-BE49-F238E27FC236}">
                <a16:creationId xmlns:a16="http://schemas.microsoft.com/office/drawing/2014/main" id="{2E933505-D8F8-4005-8E26-D8DB5791C5B8}"/>
              </a:ext>
            </a:extLst>
          </p:cNvPr>
          <p:cNvPicPr>
            <a:picLocks noGrp="1" noChangeAspect="1"/>
          </p:cNvPicPr>
          <p:nvPr>
            <p:ph type="pic" sz="quarter" idx="11"/>
          </p:nvPr>
        </p:nvPicPr>
        <p:blipFill>
          <a:blip r:embed="rId5" cstate="hqprint">
            <a:extLst>
              <a:ext uri="{28A0092B-C50C-407E-A947-70E740481C1C}">
                <a14:useLocalDpi xmlns:a14="http://schemas.microsoft.com/office/drawing/2010/main" val="0"/>
              </a:ext>
            </a:extLst>
          </a:blip>
          <a:srcRect t="15669" b="15669"/>
          <a:stretch>
            <a:fillRect/>
          </a:stretch>
        </p:blipFill>
        <p:spPr/>
      </p:pic>
      <p:pic>
        <p:nvPicPr>
          <p:cNvPr id="14" name="图片占位符 13">
            <a:extLst>
              <a:ext uri="{FF2B5EF4-FFF2-40B4-BE49-F238E27FC236}">
                <a16:creationId xmlns:a16="http://schemas.microsoft.com/office/drawing/2014/main" id="{8BC171CF-44C6-48EB-B10D-1B508BCBE3B4}"/>
              </a:ext>
            </a:extLst>
          </p:cNvPr>
          <p:cNvPicPr>
            <a:picLocks noGrp="1" noChangeAspect="1"/>
          </p:cNvPicPr>
          <p:nvPr>
            <p:ph type="pic" sz="quarter" idx="12"/>
          </p:nvPr>
        </p:nvPicPr>
        <p:blipFill>
          <a:blip r:embed="rId6" cstate="hqprint">
            <a:extLst>
              <a:ext uri="{28A0092B-C50C-407E-A947-70E740481C1C}">
                <a14:useLocalDpi xmlns:a14="http://schemas.microsoft.com/office/drawing/2010/main" val="0"/>
              </a:ext>
            </a:extLst>
          </a:blip>
          <a:srcRect t="15348" b="15348"/>
          <a:stretch>
            <a:fillRect/>
          </a:stretch>
        </p:blipFill>
        <p:spPr/>
      </p:pic>
    </p:spTree>
    <p:custDataLst>
      <p:tags r:id="rId1"/>
    </p:custDataLst>
    <p:extLst>
      <p:ext uri="{BB962C8B-B14F-4D97-AF65-F5344CB8AC3E}">
        <p14:creationId xmlns:p14="http://schemas.microsoft.com/office/powerpoint/2010/main" val="235033215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文本框 14">
            <a:extLst>
              <a:ext uri="{FF2B5EF4-FFF2-40B4-BE49-F238E27FC236}">
                <a16:creationId xmlns:a16="http://schemas.microsoft.com/office/drawing/2014/main" id="{0521E788-016D-4145-98D3-4FC0F60C9976}"/>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17" name="组合 16">
            <a:extLst>
              <a:ext uri="{FF2B5EF4-FFF2-40B4-BE49-F238E27FC236}">
                <a16:creationId xmlns:a16="http://schemas.microsoft.com/office/drawing/2014/main" id="{10F6DD53-6C70-4C13-9B45-6607C08678FE}"/>
              </a:ext>
            </a:extLst>
          </p:cNvPr>
          <p:cNvGrpSpPr/>
          <p:nvPr/>
        </p:nvGrpSpPr>
        <p:grpSpPr>
          <a:xfrm>
            <a:off x="1187096" y="1556661"/>
            <a:ext cx="2616056" cy="1220554"/>
            <a:chOff x="874713" y="1690821"/>
            <a:chExt cx="2616056" cy="1220554"/>
          </a:xfrm>
        </p:grpSpPr>
        <p:sp>
          <p:nvSpPr>
            <p:cNvPr id="18" name="矩形 17">
              <a:extLst>
                <a:ext uri="{FF2B5EF4-FFF2-40B4-BE49-F238E27FC236}">
                  <a16:creationId xmlns:a16="http://schemas.microsoft.com/office/drawing/2014/main" id="{19DBA07C-74B2-4E3B-8345-781755F67949}"/>
                </a:ext>
              </a:extLst>
            </p:cNvPr>
            <p:cNvSpPr/>
            <p:nvPr/>
          </p:nvSpPr>
          <p:spPr>
            <a:xfrm>
              <a:off x="874713" y="2043445"/>
              <a:ext cx="261605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9" name="矩形 18">
              <a:extLst>
                <a:ext uri="{FF2B5EF4-FFF2-40B4-BE49-F238E27FC236}">
                  <a16:creationId xmlns:a16="http://schemas.microsoft.com/office/drawing/2014/main" id="{B9F15C42-5582-43E0-B0D0-182E8471D931}"/>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1" name="组合 20">
            <a:extLst>
              <a:ext uri="{FF2B5EF4-FFF2-40B4-BE49-F238E27FC236}">
                <a16:creationId xmlns:a16="http://schemas.microsoft.com/office/drawing/2014/main" id="{0474F3E4-7E89-49E6-913A-6658EB0EDD34}"/>
              </a:ext>
            </a:extLst>
          </p:cNvPr>
          <p:cNvGrpSpPr/>
          <p:nvPr/>
        </p:nvGrpSpPr>
        <p:grpSpPr>
          <a:xfrm>
            <a:off x="3308277" y="4188059"/>
            <a:ext cx="2616056" cy="1220554"/>
            <a:chOff x="874713" y="1690821"/>
            <a:chExt cx="2616056" cy="1220554"/>
          </a:xfrm>
        </p:grpSpPr>
        <p:sp>
          <p:nvSpPr>
            <p:cNvPr id="22" name="矩形 21">
              <a:extLst>
                <a:ext uri="{FF2B5EF4-FFF2-40B4-BE49-F238E27FC236}">
                  <a16:creationId xmlns:a16="http://schemas.microsoft.com/office/drawing/2014/main" id="{CAE50EBE-0316-449E-81FD-F45BBB591B04}"/>
                </a:ext>
              </a:extLst>
            </p:cNvPr>
            <p:cNvSpPr/>
            <p:nvPr/>
          </p:nvSpPr>
          <p:spPr>
            <a:xfrm>
              <a:off x="874713" y="2043445"/>
              <a:ext cx="261605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3" name="矩形 22">
              <a:extLst>
                <a:ext uri="{FF2B5EF4-FFF2-40B4-BE49-F238E27FC236}">
                  <a16:creationId xmlns:a16="http://schemas.microsoft.com/office/drawing/2014/main" id="{36F7F516-DBD2-4CA8-8584-FD0AD90E68CC}"/>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4" name="组合 23">
            <a:extLst>
              <a:ext uri="{FF2B5EF4-FFF2-40B4-BE49-F238E27FC236}">
                <a16:creationId xmlns:a16="http://schemas.microsoft.com/office/drawing/2014/main" id="{0E59423D-D484-4CC5-805E-300E72240029}"/>
              </a:ext>
            </a:extLst>
          </p:cNvPr>
          <p:cNvGrpSpPr/>
          <p:nvPr/>
        </p:nvGrpSpPr>
        <p:grpSpPr>
          <a:xfrm>
            <a:off x="8277762" y="4119964"/>
            <a:ext cx="2616056" cy="1220554"/>
            <a:chOff x="874713" y="1690821"/>
            <a:chExt cx="2616056" cy="1220554"/>
          </a:xfrm>
        </p:grpSpPr>
        <p:sp>
          <p:nvSpPr>
            <p:cNvPr id="25" name="矩形 24">
              <a:extLst>
                <a:ext uri="{FF2B5EF4-FFF2-40B4-BE49-F238E27FC236}">
                  <a16:creationId xmlns:a16="http://schemas.microsoft.com/office/drawing/2014/main" id="{8DEFA27C-3393-40D2-8721-A3DBEA2B4B39}"/>
                </a:ext>
              </a:extLst>
            </p:cNvPr>
            <p:cNvSpPr/>
            <p:nvPr/>
          </p:nvSpPr>
          <p:spPr>
            <a:xfrm>
              <a:off x="874713" y="2043445"/>
              <a:ext cx="261605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6" name="矩形 25">
              <a:extLst>
                <a:ext uri="{FF2B5EF4-FFF2-40B4-BE49-F238E27FC236}">
                  <a16:creationId xmlns:a16="http://schemas.microsoft.com/office/drawing/2014/main" id="{317EFC17-197E-469C-8F14-10C6A925FF62}"/>
                </a:ext>
              </a:extLst>
            </p:cNvPr>
            <p:cNvSpPr/>
            <p:nvPr/>
          </p:nvSpPr>
          <p:spPr>
            <a:xfrm>
              <a:off x="1248795" y="1690821"/>
              <a:ext cx="2241974" cy="38055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7" name="组合 26">
            <a:extLst>
              <a:ext uri="{FF2B5EF4-FFF2-40B4-BE49-F238E27FC236}">
                <a16:creationId xmlns:a16="http://schemas.microsoft.com/office/drawing/2014/main" id="{CEA6E62E-4BDB-4EFF-8896-9E98606AC99A}"/>
              </a:ext>
            </a:extLst>
          </p:cNvPr>
          <p:cNvGrpSpPr/>
          <p:nvPr/>
        </p:nvGrpSpPr>
        <p:grpSpPr>
          <a:xfrm>
            <a:off x="5802901" y="1736734"/>
            <a:ext cx="2616056" cy="1220554"/>
            <a:chOff x="874713" y="1690821"/>
            <a:chExt cx="2616056" cy="1220554"/>
          </a:xfrm>
        </p:grpSpPr>
        <p:sp>
          <p:nvSpPr>
            <p:cNvPr id="28" name="矩形 27">
              <a:extLst>
                <a:ext uri="{FF2B5EF4-FFF2-40B4-BE49-F238E27FC236}">
                  <a16:creationId xmlns:a16="http://schemas.microsoft.com/office/drawing/2014/main" id="{292134ED-AE60-410B-A7B9-0BF219F09085}"/>
                </a:ext>
              </a:extLst>
            </p:cNvPr>
            <p:cNvSpPr/>
            <p:nvPr/>
          </p:nvSpPr>
          <p:spPr>
            <a:xfrm>
              <a:off x="874713" y="2043445"/>
              <a:ext cx="2616056"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0" name="矩形 29">
              <a:extLst>
                <a:ext uri="{FF2B5EF4-FFF2-40B4-BE49-F238E27FC236}">
                  <a16:creationId xmlns:a16="http://schemas.microsoft.com/office/drawing/2014/main" id="{D05BECFA-82B4-4BBA-B43F-A4926C5E567E}"/>
                </a:ext>
              </a:extLst>
            </p:cNvPr>
            <p:cNvSpPr/>
            <p:nvPr/>
          </p:nvSpPr>
          <p:spPr>
            <a:xfrm>
              <a:off x="1248795" y="1690821"/>
              <a:ext cx="2241974" cy="38055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pic>
        <p:nvPicPr>
          <p:cNvPr id="3072" name="图片占位符 3071">
            <a:extLst>
              <a:ext uri="{FF2B5EF4-FFF2-40B4-BE49-F238E27FC236}">
                <a16:creationId xmlns:a16="http://schemas.microsoft.com/office/drawing/2014/main" id="{9FFA11B6-552C-4FA6-B88E-EDC5978D19BC}"/>
              </a:ext>
            </a:extLst>
          </p:cNvPr>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081" r="2081"/>
          <a:stretch>
            <a:fillRect/>
          </a:stretch>
        </p:blipFill>
        <p:spPr/>
      </p:pic>
      <p:pic>
        <p:nvPicPr>
          <p:cNvPr id="3074" name="图片占位符 3073">
            <a:extLst>
              <a:ext uri="{FF2B5EF4-FFF2-40B4-BE49-F238E27FC236}">
                <a16:creationId xmlns:a16="http://schemas.microsoft.com/office/drawing/2014/main" id="{DCDBB1E2-CF89-48C0-9945-83AE8DE11CD6}"/>
              </a:ext>
            </a:extLst>
          </p:cNvPr>
          <p:cNvPicPr>
            <a:picLocks noGrp="1" noChangeAspect="1"/>
          </p:cNvPicPr>
          <p:nvPr>
            <p:ph type="pic" sz="quarter" idx="11"/>
          </p:nvPr>
        </p:nvPicPr>
        <p:blipFill>
          <a:blip r:embed="rId5" cstate="hqprint">
            <a:extLst>
              <a:ext uri="{28A0092B-C50C-407E-A947-70E740481C1C}">
                <a14:useLocalDpi xmlns:a14="http://schemas.microsoft.com/office/drawing/2010/main" val="0"/>
              </a:ext>
            </a:extLst>
          </a:blip>
          <a:srcRect l="16179" r="16179"/>
          <a:stretch>
            <a:fillRect/>
          </a:stretch>
        </p:blipFill>
        <p:spPr/>
      </p:pic>
      <p:pic>
        <p:nvPicPr>
          <p:cNvPr id="3076" name="图片占位符 3075">
            <a:extLst>
              <a:ext uri="{FF2B5EF4-FFF2-40B4-BE49-F238E27FC236}">
                <a16:creationId xmlns:a16="http://schemas.microsoft.com/office/drawing/2014/main" id="{1B43B79D-86FB-4F3A-8DBD-1040D87AE4CA}"/>
              </a:ext>
            </a:extLst>
          </p:cNvPr>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6036" r="6036"/>
          <a:stretch>
            <a:fillRect/>
          </a:stretch>
        </p:blipFill>
        <p:spPr/>
      </p:pic>
      <p:pic>
        <p:nvPicPr>
          <p:cNvPr id="3079" name="图片占位符 3078">
            <a:extLst>
              <a:ext uri="{FF2B5EF4-FFF2-40B4-BE49-F238E27FC236}">
                <a16:creationId xmlns:a16="http://schemas.microsoft.com/office/drawing/2014/main" id="{2DAC5D24-8AC6-420B-96E8-7F0305D12669}"/>
              </a:ext>
            </a:extLst>
          </p:cNvPr>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699" r="699"/>
          <a:stretch>
            <a:fillRect/>
          </a:stretch>
        </p:blipFill>
        <p:spPr/>
      </p:pic>
    </p:spTree>
    <p:custDataLst>
      <p:tags r:id="rId1"/>
    </p:custDataLst>
    <p:extLst>
      <p:ext uri="{BB962C8B-B14F-4D97-AF65-F5344CB8AC3E}">
        <p14:creationId xmlns:p14="http://schemas.microsoft.com/office/powerpoint/2010/main" val="19561784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72"/>
                                        </p:tgtEl>
                                        <p:attrNameLst>
                                          <p:attrName>style.visibility</p:attrName>
                                        </p:attrNameLst>
                                      </p:cBhvr>
                                      <p:to>
                                        <p:strVal val="visible"/>
                                      </p:to>
                                    </p:set>
                                    <p:anim calcmode="lin" valueType="num">
                                      <p:cBhvr>
                                        <p:cTn id="7" dur="1000" fill="hold"/>
                                        <p:tgtEl>
                                          <p:spTgt spid="3072"/>
                                        </p:tgtEl>
                                        <p:attrNameLst>
                                          <p:attrName>ppt_w</p:attrName>
                                        </p:attrNameLst>
                                      </p:cBhvr>
                                      <p:tavLst>
                                        <p:tav tm="0">
                                          <p:val>
                                            <p:fltVal val="0"/>
                                          </p:val>
                                        </p:tav>
                                        <p:tav tm="100000">
                                          <p:val>
                                            <p:strVal val="#ppt_w"/>
                                          </p:val>
                                        </p:tav>
                                      </p:tavLst>
                                    </p:anim>
                                    <p:anim calcmode="lin" valueType="num">
                                      <p:cBhvr>
                                        <p:cTn id="8" dur="1000" fill="hold"/>
                                        <p:tgtEl>
                                          <p:spTgt spid="3072"/>
                                        </p:tgtEl>
                                        <p:attrNameLst>
                                          <p:attrName>ppt_h</p:attrName>
                                        </p:attrNameLst>
                                      </p:cBhvr>
                                      <p:tavLst>
                                        <p:tav tm="0">
                                          <p:val>
                                            <p:fltVal val="0"/>
                                          </p:val>
                                        </p:tav>
                                        <p:tav tm="100000">
                                          <p:val>
                                            <p:strVal val="#ppt_h"/>
                                          </p:val>
                                        </p:tav>
                                      </p:tavLst>
                                    </p:anim>
                                    <p:anim calcmode="lin" valueType="num">
                                      <p:cBhvr>
                                        <p:cTn id="9" dur="1000" fill="hold"/>
                                        <p:tgtEl>
                                          <p:spTgt spid="3072"/>
                                        </p:tgtEl>
                                        <p:attrNameLst>
                                          <p:attrName>style.rotation</p:attrName>
                                        </p:attrNameLst>
                                      </p:cBhvr>
                                      <p:tavLst>
                                        <p:tav tm="0">
                                          <p:val>
                                            <p:fltVal val="90"/>
                                          </p:val>
                                        </p:tav>
                                        <p:tav tm="100000">
                                          <p:val>
                                            <p:fltVal val="0"/>
                                          </p:val>
                                        </p:tav>
                                      </p:tavLst>
                                    </p:anim>
                                    <p:animEffect transition="in" filter="fade">
                                      <p:cBhvr>
                                        <p:cTn id="10" dur="1000"/>
                                        <p:tgtEl>
                                          <p:spTgt spid="3072"/>
                                        </p:tgtEl>
                                      </p:cBhvr>
                                    </p:animEffect>
                                  </p:childTnLst>
                                </p:cTn>
                              </p:par>
                              <p:par>
                                <p:cTn id="11" presetID="31" presetClass="entr" presetSubtype="0"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p:cTn id="13" dur="1000" fill="hold"/>
                                        <p:tgtEl>
                                          <p:spTgt spid="3074"/>
                                        </p:tgtEl>
                                        <p:attrNameLst>
                                          <p:attrName>ppt_w</p:attrName>
                                        </p:attrNameLst>
                                      </p:cBhvr>
                                      <p:tavLst>
                                        <p:tav tm="0">
                                          <p:val>
                                            <p:fltVal val="0"/>
                                          </p:val>
                                        </p:tav>
                                        <p:tav tm="100000">
                                          <p:val>
                                            <p:strVal val="#ppt_w"/>
                                          </p:val>
                                        </p:tav>
                                      </p:tavLst>
                                    </p:anim>
                                    <p:anim calcmode="lin" valueType="num">
                                      <p:cBhvr>
                                        <p:cTn id="14" dur="1000" fill="hold"/>
                                        <p:tgtEl>
                                          <p:spTgt spid="3074"/>
                                        </p:tgtEl>
                                        <p:attrNameLst>
                                          <p:attrName>ppt_h</p:attrName>
                                        </p:attrNameLst>
                                      </p:cBhvr>
                                      <p:tavLst>
                                        <p:tav tm="0">
                                          <p:val>
                                            <p:fltVal val="0"/>
                                          </p:val>
                                        </p:tav>
                                        <p:tav tm="100000">
                                          <p:val>
                                            <p:strVal val="#ppt_h"/>
                                          </p:val>
                                        </p:tav>
                                      </p:tavLst>
                                    </p:anim>
                                    <p:anim calcmode="lin" valueType="num">
                                      <p:cBhvr>
                                        <p:cTn id="15" dur="1000" fill="hold"/>
                                        <p:tgtEl>
                                          <p:spTgt spid="3074"/>
                                        </p:tgtEl>
                                        <p:attrNameLst>
                                          <p:attrName>style.rotation</p:attrName>
                                        </p:attrNameLst>
                                      </p:cBhvr>
                                      <p:tavLst>
                                        <p:tav tm="0">
                                          <p:val>
                                            <p:fltVal val="90"/>
                                          </p:val>
                                        </p:tav>
                                        <p:tav tm="100000">
                                          <p:val>
                                            <p:fltVal val="0"/>
                                          </p:val>
                                        </p:tav>
                                      </p:tavLst>
                                    </p:anim>
                                    <p:animEffect transition="in" filter="fade">
                                      <p:cBhvr>
                                        <p:cTn id="16" dur="1000"/>
                                        <p:tgtEl>
                                          <p:spTgt spid="3074"/>
                                        </p:tgtEl>
                                      </p:cBhvr>
                                    </p:animEffect>
                                  </p:childTnLst>
                                </p:cTn>
                              </p:par>
                              <p:par>
                                <p:cTn id="17" presetID="31" presetClass="entr" presetSubtype="0" fill="hold" nodeType="withEffect">
                                  <p:stCondLst>
                                    <p:cond delay="0"/>
                                  </p:stCondLst>
                                  <p:childTnLst>
                                    <p:set>
                                      <p:cBhvr>
                                        <p:cTn id="18" dur="1" fill="hold">
                                          <p:stCondLst>
                                            <p:cond delay="0"/>
                                          </p:stCondLst>
                                        </p:cTn>
                                        <p:tgtEl>
                                          <p:spTgt spid="3076"/>
                                        </p:tgtEl>
                                        <p:attrNameLst>
                                          <p:attrName>style.visibility</p:attrName>
                                        </p:attrNameLst>
                                      </p:cBhvr>
                                      <p:to>
                                        <p:strVal val="visible"/>
                                      </p:to>
                                    </p:set>
                                    <p:anim calcmode="lin" valueType="num">
                                      <p:cBhvr>
                                        <p:cTn id="19" dur="1000" fill="hold"/>
                                        <p:tgtEl>
                                          <p:spTgt spid="3076"/>
                                        </p:tgtEl>
                                        <p:attrNameLst>
                                          <p:attrName>ppt_w</p:attrName>
                                        </p:attrNameLst>
                                      </p:cBhvr>
                                      <p:tavLst>
                                        <p:tav tm="0">
                                          <p:val>
                                            <p:fltVal val="0"/>
                                          </p:val>
                                        </p:tav>
                                        <p:tav tm="100000">
                                          <p:val>
                                            <p:strVal val="#ppt_w"/>
                                          </p:val>
                                        </p:tav>
                                      </p:tavLst>
                                    </p:anim>
                                    <p:anim calcmode="lin" valueType="num">
                                      <p:cBhvr>
                                        <p:cTn id="20" dur="1000" fill="hold"/>
                                        <p:tgtEl>
                                          <p:spTgt spid="3076"/>
                                        </p:tgtEl>
                                        <p:attrNameLst>
                                          <p:attrName>ppt_h</p:attrName>
                                        </p:attrNameLst>
                                      </p:cBhvr>
                                      <p:tavLst>
                                        <p:tav tm="0">
                                          <p:val>
                                            <p:fltVal val="0"/>
                                          </p:val>
                                        </p:tav>
                                        <p:tav tm="100000">
                                          <p:val>
                                            <p:strVal val="#ppt_h"/>
                                          </p:val>
                                        </p:tav>
                                      </p:tavLst>
                                    </p:anim>
                                    <p:anim calcmode="lin" valueType="num">
                                      <p:cBhvr>
                                        <p:cTn id="21" dur="1000" fill="hold"/>
                                        <p:tgtEl>
                                          <p:spTgt spid="3076"/>
                                        </p:tgtEl>
                                        <p:attrNameLst>
                                          <p:attrName>style.rotation</p:attrName>
                                        </p:attrNameLst>
                                      </p:cBhvr>
                                      <p:tavLst>
                                        <p:tav tm="0">
                                          <p:val>
                                            <p:fltVal val="90"/>
                                          </p:val>
                                        </p:tav>
                                        <p:tav tm="100000">
                                          <p:val>
                                            <p:fltVal val="0"/>
                                          </p:val>
                                        </p:tav>
                                      </p:tavLst>
                                    </p:anim>
                                    <p:animEffect transition="in" filter="fade">
                                      <p:cBhvr>
                                        <p:cTn id="22" dur="1000"/>
                                        <p:tgtEl>
                                          <p:spTgt spid="3076"/>
                                        </p:tgtEl>
                                      </p:cBhvr>
                                    </p:animEffect>
                                  </p:childTnLst>
                                </p:cTn>
                              </p:par>
                              <p:par>
                                <p:cTn id="23" presetID="31" presetClass="entr" presetSubtype="0" fill="hold" nodeType="withEffect">
                                  <p:stCondLst>
                                    <p:cond delay="0"/>
                                  </p:stCondLst>
                                  <p:childTnLst>
                                    <p:set>
                                      <p:cBhvr>
                                        <p:cTn id="24" dur="1" fill="hold">
                                          <p:stCondLst>
                                            <p:cond delay="0"/>
                                          </p:stCondLst>
                                        </p:cTn>
                                        <p:tgtEl>
                                          <p:spTgt spid="3079"/>
                                        </p:tgtEl>
                                        <p:attrNameLst>
                                          <p:attrName>style.visibility</p:attrName>
                                        </p:attrNameLst>
                                      </p:cBhvr>
                                      <p:to>
                                        <p:strVal val="visible"/>
                                      </p:to>
                                    </p:set>
                                    <p:anim calcmode="lin" valueType="num">
                                      <p:cBhvr>
                                        <p:cTn id="25" dur="1000" fill="hold"/>
                                        <p:tgtEl>
                                          <p:spTgt spid="3079"/>
                                        </p:tgtEl>
                                        <p:attrNameLst>
                                          <p:attrName>ppt_w</p:attrName>
                                        </p:attrNameLst>
                                      </p:cBhvr>
                                      <p:tavLst>
                                        <p:tav tm="0">
                                          <p:val>
                                            <p:fltVal val="0"/>
                                          </p:val>
                                        </p:tav>
                                        <p:tav tm="100000">
                                          <p:val>
                                            <p:strVal val="#ppt_w"/>
                                          </p:val>
                                        </p:tav>
                                      </p:tavLst>
                                    </p:anim>
                                    <p:anim calcmode="lin" valueType="num">
                                      <p:cBhvr>
                                        <p:cTn id="26" dur="1000" fill="hold"/>
                                        <p:tgtEl>
                                          <p:spTgt spid="3079"/>
                                        </p:tgtEl>
                                        <p:attrNameLst>
                                          <p:attrName>ppt_h</p:attrName>
                                        </p:attrNameLst>
                                      </p:cBhvr>
                                      <p:tavLst>
                                        <p:tav tm="0">
                                          <p:val>
                                            <p:fltVal val="0"/>
                                          </p:val>
                                        </p:tav>
                                        <p:tav tm="100000">
                                          <p:val>
                                            <p:strVal val="#ppt_h"/>
                                          </p:val>
                                        </p:tav>
                                      </p:tavLst>
                                    </p:anim>
                                    <p:anim calcmode="lin" valueType="num">
                                      <p:cBhvr>
                                        <p:cTn id="27" dur="1000" fill="hold"/>
                                        <p:tgtEl>
                                          <p:spTgt spid="3079"/>
                                        </p:tgtEl>
                                        <p:attrNameLst>
                                          <p:attrName>style.rotation</p:attrName>
                                        </p:attrNameLst>
                                      </p:cBhvr>
                                      <p:tavLst>
                                        <p:tav tm="0">
                                          <p:val>
                                            <p:fltVal val="90"/>
                                          </p:val>
                                        </p:tav>
                                        <p:tav tm="100000">
                                          <p:val>
                                            <p:fltVal val="0"/>
                                          </p:val>
                                        </p:tav>
                                      </p:tavLst>
                                    </p:anim>
                                    <p:animEffect transition="in" filter="fade">
                                      <p:cBhvr>
                                        <p:cTn id="28" dur="1000"/>
                                        <p:tgtEl>
                                          <p:spTgt spid="3079"/>
                                        </p:tgtEl>
                                      </p:cBhvr>
                                    </p:animEffect>
                                  </p:childTnLst>
                                </p:cTn>
                              </p:par>
                            </p:childTnLst>
                          </p:cTn>
                        </p:par>
                        <p:par>
                          <p:cTn id="29" fill="hold">
                            <p:stCondLst>
                              <p:cond delay="1000"/>
                            </p:stCondLst>
                            <p:childTnLst>
                              <p:par>
                                <p:cTn id="30" presetID="53" presetClass="entr" presetSubtype="16"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childTnLst>
                          </p:cTn>
                        </p:par>
                        <p:par>
                          <p:cTn id="41" fill="hold">
                            <p:stCondLst>
                              <p:cond delay="2000"/>
                            </p:stCondLst>
                            <p:childTnLst>
                              <p:par>
                                <p:cTn id="42" presetID="53" presetClass="entr" presetSubtype="16"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p:cTn id="44" dur="500" fill="hold"/>
                                        <p:tgtEl>
                                          <p:spTgt spid="27"/>
                                        </p:tgtEl>
                                        <p:attrNameLst>
                                          <p:attrName>ppt_w</p:attrName>
                                        </p:attrNameLst>
                                      </p:cBhvr>
                                      <p:tavLst>
                                        <p:tav tm="0">
                                          <p:val>
                                            <p:fltVal val="0"/>
                                          </p:val>
                                        </p:tav>
                                        <p:tav tm="100000">
                                          <p:val>
                                            <p:strVal val="#ppt_w"/>
                                          </p:val>
                                        </p:tav>
                                      </p:tavLst>
                                    </p:anim>
                                    <p:anim calcmode="lin" valueType="num">
                                      <p:cBhvr>
                                        <p:cTn id="45" dur="500" fill="hold"/>
                                        <p:tgtEl>
                                          <p:spTgt spid="27"/>
                                        </p:tgtEl>
                                        <p:attrNameLst>
                                          <p:attrName>ppt_h</p:attrName>
                                        </p:attrNameLst>
                                      </p:cBhvr>
                                      <p:tavLst>
                                        <p:tav tm="0">
                                          <p:val>
                                            <p:fltVal val="0"/>
                                          </p:val>
                                        </p:tav>
                                        <p:tav tm="100000">
                                          <p:val>
                                            <p:strVal val="#ppt_h"/>
                                          </p:val>
                                        </p:tav>
                                      </p:tavLst>
                                    </p:anim>
                                    <p:animEffect transition="in" filter="fade">
                                      <p:cBhvr>
                                        <p:cTn id="46" dur="500"/>
                                        <p:tgtEl>
                                          <p:spTgt spid="27"/>
                                        </p:tgtEl>
                                      </p:cBhvr>
                                    </p:animEffect>
                                  </p:childTnLst>
                                </p:cTn>
                              </p:par>
                            </p:childTnLst>
                          </p:cTn>
                        </p:par>
                        <p:par>
                          <p:cTn id="47" fill="hold">
                            <p:stCondLst>
                              <p:cond delay="2500"/>
                            </p:stCondLst>
                            <p:childTnLst>
                              <p:par>
                                <p:cTn id="48" presetID="53" presetClass="entr" presetSubtype="16"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Effect transition="in" filter="fade">
                                      <p:cBhvr>
                                        <p:cTn id="5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52C79EEE-8C0C-46A9-A485-6761FDF6587D}"/>
              </a:ext>
            </a:extLst>
          </p:cNvPr>
          <p:cNvSpPr txBox="1"/>
          <p:nvPr/>
        </p:nvSpPr>
        <p:spPr>
          <a:xfrm>
            <a:off x="3541457" y="1859340"/>
            <a:ext cx="5109091" cy="1569660"/>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dirty="0">
                <a:ln>
                  <a:noFill/>
                </a:ln>
                <a:solidFill>
                  <a:srgbClr val="892722"/>
                </a:solidFill>
                <a:effectLst/>
                <a:uLnTx/>
                <a:uFillTx/>
                <a:latin typeface="汉仪黑荔枝体简" panose="00020600040101010101" pitchFamily="18" charset="-122"/>
                <a:ea typeface="汉仪黑荔枝体简" panose="00020600040101010101" pitchFamily="18" charset="-122"/>
                <a:cs typeface="+mn-cs"/>
              </a:rPr>
              <a:t>谢谢观看</a:t>
            </a:r>
          </a:p>
        </p:txBody>
      </p:sp>
      <p:grpSp>
        <p:nvGrpSpPr>
          <p:cNvPr id="2" name="组合 1">
            <a:extLst>
              <a:ext uri="{FF2B5EF4-FFF2-40B4-BE49-F238E27FC236}">
                <a16:creationId xmlns:a16="http://schemas.microsoft.com/office/drawing/2014/main" id="{0211AA20-5C12-4F6C-860E-BF6A531EFACB}"/>
              </a:ext>
            </a:extLst>
          </p:cNvPr>
          <p:cNvGrpSpPr/>
          <p:nvPr/>
        </p:nvGrpSpPr>
        <p:grpSpPr>
          <a:xfrm>
            <a:off x="4949828" y="3562350"/>
            <a:ext cx="2301872" cy="361277"/>
            <a:chOff x="4949828" y="3562350"/>
            <a:chExt cx="2301872" cy="361277"/>
          </a:xfrm>
        </p:grpSpPr>
        <p:sp>
          <p:nvSpPr>
            <p:cNvPr id="19" name="任意多边形: 形状 18">
              <a:extLst>
                <a:ext uri="{FF2B5EF4-FFF2-40B4-BE49-F238E27FC236}">
                  <a16:creationId xmlns:a16="http://schemas.microsoft.com/office/drawing/2014/main" id="{34ADD890-9724-4A37-A8A5-16C34850F66B}"/>
                </a:ext>
              </a:extLst>
            </p:cNvPr>
            <p:cNvSpPr/>
            <p:nvPr/>
          </p:nvSpPr>
          <p:spPr>
            <a:xfrm>
              <a:off x="4949828" y="3562350"/>
              <a:ext cx="2301872" cy="361277"/>
            </a:xfrm>
            <a:custGeom>
              <a:avLst/>
              <a:gdLst>
                <a:gd name="connsiteX0" fmla="*/ 0 w 2056698"/>
                <a:gd name="connsiteY0" fmla="*/ 0 h 361277"/>
                <a:gd name="connsiteX1" fmla="*/ 2056698 w 2056698"/>
                <a:gd name="connsiteY1" fmla="*/ 0 h 361277"/>
                <a:gd name="connsiteX2" fmla="*/ 1871311 w 2056698"/>
                <a:gd name="connsiteY2" fmla="*/ 180642 h 361277"/>
                <a:gd name="connsiteX3" fmla="*/ 2056692 w 2056698"/>
                <a:gd name="connsiteY3" fmla="*/ 361277 h 361277"/>
                <a:gd name="connsiteX4" fmla="*/ 2 w 2056698"/>
                <a:gd name="connsiteY4" fmla="*/ 361277 h 361277"/>
                <a:gd name="connsiteX5" fmla="*/ 185386 w 2056698"/>
                <a:gd name="connsiteY5" fmla="*/ 180640 h 36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6698" h="361277">
                  <a:moveTo>
                    <a:pt x="0" y="0"/>
                  </a:moveTo>
                  <a:lnTo>
                    <a:pt x="2056698" y="0"/>
                  </a:lnTo>
                  <a:lnTo>
                    <a:pt x="1871311" y="180642"/>
                  </a:lnTo>
                  <a:lnTo>
                    <a:pt x="2056692" y="361277"/>
                  </a:lnTo>
                  <a:lnTo>
                    <a:pt x="2" y="361277"/>
                  </a:lnTo>
                  <a:lnTo>
                    <a:pt x="185386" y="180640"/>
                  </a:lnTo>
                  <a:close/>
                </a:path>
              </a:pathLst>
            </a:custGeom>
            <a:solidFill>
              <a:srgbClr val="3250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0" name="文本框 19">
              <a:extLst>
                <a:ext uri="{FF2B5EF4-FFF2-40B4-BE49-F238E27FC236}">
                  <a16:creationId xmlns:a16="http://schemas.microsoft.com/office/drawing/2014/main" id="{38368B3D-1F90-42DE-832D-FF10498D0056}"/>
                </a:ext>
              </a:extLst>
            </p:cNvPr>
            <p:cNvSpPr txBox="1"/>
            <p:nvPr/>
          </p:nvSpPr>
          <p:spPr>
            <a:xfrm>
              <a:off x="5223807" y="3568531"/>
              <a:ext cx="1744388" cy="338554"/>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prstClr val="white"/>
                  </a:solidFill>
                  <a:latin typeface="汉仪黑荔枝体简" panose="00020600040101010101" pitchFamily="18" charset="-122"/>
                  <a:ea typeface="汉仪黑荔枝体简" panose="00020600040101010101" pitchFamily="18" charset="-122"/>
                </a:rPr>
                <a:t>汇报人：</a:t>
              </a:r>
              <a:r>
                <a:rPr lang="en-US" altLang="zh-CN" sz="1600" dirty="0">
                  <a:solidFill>
                    <a:prstClr val="white"/>
                  </a:solidFill>
                  <a:latin typeface="汉仪黑荔枝体简" panose="00020600040101010101" pitchFamily="18" charset="-122"/>
                  <a:ea typeface="汉仪黑荔枝体简" panose="00020600040101010101" pitchFamily="18" charset="-122"/>
                </a:rPr>
                <a:t>A</a:t>
              </a:r>
              <a:r>
                <a:rPr lang="zh-CN" altLang="en-US" sz="1600" dirty="0">
                  <a:solidFill>
                    <a:prstClr val="white"/>
                  </a:solidFill>
                  <a:latin typeface="汉仪黑荔枝体简" panose="00020600040101010101" pitchFamily="18" charset="-122"/>
                  <a:ea typeface="汉仪黑荔枝体简" panose="00020600040101010101" pitchFamily="18" charset="-122"/>
                </a:rPr>
                <a:t>尚设计</a:t>
              </a:r>
              <a:endParaRPr kumimoji="0" lang="zh-CN" altLang="en-US" sz="1600" b="0" i="0" u="none" strike="noStrike" kern="1200" cap="none" spc="0" normalizeH="0" baseline="0" noProof="0" dirty="0">
                <a:ln>
                  <a:noFill/>
                </a:ln>
                <a:solidFill>
                  <a:prstClr val="white"/>
                </a:solidFill>
                <a:effectLst/>
                <a:uLnTx/>
                <a:uFillTx/>
                <a:latin typeface="汉仪黑荔枝体简" panose="00020600040101010101" pitchFamily="18" charset="-122"/>
                <a:ea typeface="汉仪黑荔枝体简" panose="00020600040101010101" pitchFamily="18" charset="-122"/>
                <a:cs typeface="+mn-cs"/>
              </a:endParaRPr>
            </a:p>
          </p:txBody>
        </p:sp>
      </p:grpSp>
    </p:spTree>
    <p:extLst>
      <p:ext uri="{BB962C8B-B14F-4D97-AF65-F5344CB8AC3E}">
        <p14:creationId xmlns:p14="http://schemas.microsoft.com/office/powerpoint/2010/main" val="5540397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anim calcmode="lin" valueType="num">
                                      <p:cBhvr>
                                        <p:cTn id="10" dur="500" fill="hold"/>
                                        <p:tgtEl>
                                          <p:spTgt spid="12"/>
                                        </p:tgtEl>
                                        <p:attrNameLst>
                                          <p:attrName>ppt_x</p:attrName>
                                        </p:attrNameLst>
                                      </p:cBhvr>
                                      <p:tavLst>
                                        <p:tav tm="0">
                                          <p:val>
                                            <p:fltVal val="0.5"/>
                                          </p:val>
                                        </p:tav>
                                        <p:tav tm="100000">
                                          <p:val>
                                            <p:strVal val="#ppt_x"/>
                                          </p:val>
                                        </p:tav>
                                      </p:tavLst>
                                    </p:anim>
                                    <p:anim calcmode="lin" valueType="num">
                                      <p:cBhvr>
                                        <p:cTn id="11" dur="500" fill="hold"/>
                                        <p:tgtEl>
                                          <p:spTgt spid="1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C1B38C7-1E87-4310-8D43-FAC9C18F40EB}"/>
              </a:ext>
            </a:extLst>
          </p:cNvPr>
          <p:cNvSpPr txBox="1"/>
          <p:nvPr/>
        </p:nvSpPr>
        <p:spPr>
          <a:xfrm>
            <a:off x="4157007" y="4030203"/>
            <a:ext cx="3877986" cy="646331"/>
          </a:xfrm>
          <a:prstGeom prst="rect">
            <a:avLst/>
          </a:prstGeom>
          <a:noFill/>
        </p:spPr>
        <p:txBody>
          <a:bodyPr wrap="none" rtlCol="0">
            <a:spAutoFit/>
            <a:scene3d>
              <a:camera prst="orthographicFront"/>
              <a:lightRig rig="threePt" dir="t"/>
            </a:scene3d>
            <a:sp3d contourW="12700"/>
          </a:bodyPr>
          <a:lstStyle/>
          <a:p>
            <a:pPr algn="ctr"/>
            <a:r>
              <a:rPr lang="zh-CN" altLang="en-US" sz="3600" dirty="0">
                <a:solidFill>
                  <a:srgbClr val="424042"/>
                </a:solidFill>
                <a:latin typeface="汉仪黑荔枝体简" panose="00020600040101010101" pitchFamily="18" charset="-122"/>
                <a:ea typeface="汉仪黑荔枝体简" panose="00020600040101010101" pitchFamily="18" charset="-122"/>
              </a:rPr>
              <a:t>标题文字添加此处</a:t>
            </a:r>
          </a:p>
        </p:txBody>
      </p:sp>
      <p:sp>
        <p:nvSpPr>
          <p:cNvPr id="3" name="文本框 2">
            <a:extLst>
              <a:ext uri="{FF2B5EF4-FFF2-40B4-BE49-F238E27FC236}">
                <a16:creationId xmlns:a16="http://schemas.microsoft.com/office/drawing/2014/main" id="{E6DAA8A6-D6CA-45E2-9BD1-286A4D54B5D4}"/>
              </a:ext>
            </a:extLst>
          </p:cNvPr>
          <p:cNvSpPr txBox="1"/>
          <p:nvPr/>
        </p:nvSpPr>
        <p:spPr>
          <a:xfrm>
            <a:off x="3264135" y="4628909"/>
            <a:ext cx="5663730" cy="463717"/>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id="{10E6196C-A13A-4562-8DB2-19CBD1CA667D}"/>
              </a:ext>
            </a:extLst>
          </p:cNvPr>
          <p:cNvSpPr txBox="1"/>
          <p:nvPr/>
        </p:nvSpPr>
        <p:spPr>
          <a:xfrm>
            <a:off x="4962518" y="1801353"/>
            <a:ext cx="2266967"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solidFill>
                  <a:srgbClr val="892722"/>
                </a:solidFill>
                <a:latin typeface="汉仪黑荔枝体简" panose="00020600040101010101" pitchFamily="18" charset="-122"/>
                <a:ea typeface="汉仪黑荔枝体简" panose="00020600040101010101" pitchFamily="18" charset="-122"/>
              </a:rPr>
              <a:t>PART 01</a:t>
            </a:r>
            <a:endParaRPr lang="zh-CN" altLang="en-US" sz="3600" dirty="0">
              <a:solidFill>
                <a:srgbClr val="892722"/>
              </a:solidFill>
              <a:latin typeface="汉仪黑荔枝体简" panose="00020600040101010101" pitchFamily="18" charset="-122"/>
              <a:ea typeface="汉仪黑荔枝体简" panose="00020600040101010101" pitchFamily="18" charset="-122"/>
            </a:endParaRPr>
          </a:p>
        </p:txBody>
      </p:sp>
    </p:spTree>
    <p:extLst>
      <p:ext uri="{BB962C8B-B14F-4D97-AF65-F5344CB8AC3E}">
        <p14:creationId xmlns:p14="http://schemas.microsoft.com/office/powerpoint/2010/main" val="39630942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MH_Other_1">
            <a:extLst>
              <a:ext uri="{FF2B5EF4-FFF2-40B4-BE49-F238E27FC236}">
                <a16:creationId xmlns:a16="http://schemas.microsoft.com/office/drawing/2014/main" id="{94856A91-8838-4413-BFFF-88EB774FC00C}"/>
              </a:ext>
            </a:extLst>
          </p:cNvPr>
          <p:cNvSpPr>
            <a:spLocks noChangeArrowheads="1"/>
          </p:cNvSpPr>
          <p:nvPr>
            <p:custDataLst>
              <p:tags r:id="rId2"/>
            </p:custDataLst>
          </p:nvPr>
        </p:nvSpPr>
        <p:spPr bwMode="auto">
          <a:xfrm rot="7998615" flipV="1">
            <a:off x="2447926" y="4754563"/>
            <a:ext cx="1747837" cy="134938"/>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44" name="MH_Other_4">
            <a:extLst>
              <a:ext uri="{FF2B5EF4-FFF2-40B4-BE49-F238E27FC236}">
                <a16:creationId xmlns:a16="http://schemas.microsoft.com/office/drawing/2014/main" id="{6354FA43-DBB6-49EB-9BAE-35B66C1C209B}"/>
              </a:ext>
            </a:extLst>
          </p:cNvPr>
          <p:cNvSpPr>
            <a:spLocks noChangeArrowheads="1"/>
          </p:cNvSpPr>
          <p:nvPr>
            <p:custDataLst>
              <p:tags r:id="rId3"/>
            </p:custDataLst>
          </p:nvPr>
        </p:nvSpPr>
        <p:spPr bwMode="auto">
          <a:xfrm rot="7998615" flipV="1">
            <a:off x="3960814" y="4754564"/>
            <a:ext cx="1747837" cy="134937"/>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48" name="MH_Other_7">
            <a:extLst>
              <a:ext uri="{FF2B5EF4-FFF2-40B4-BE49-F238E27FC236}">
                <a16:creationId xmlns:a16="http://schemas.microsoft.com/office/drawing/2014/main" id="{685D66C1-3440-4C92-9F79-82FB4B12F1C4}"/>
              </a:ext>
            </a:extLst>
          </p:cNvPr>
          <p:cNvSpPr>
            <a:spLocks noChangeArrowheads="1"/>
          </p:cNvSpPr>
          <p:nvPr>
            <p:custDataLst>
              <p:tags r:id="rId4"/>
            </p:custDataLst>
          </p:nvPr>
        </p:nvSpPr>
        <p:spPr bwMode="auto">
          <a:xfrm rot="7998615" flipV="1">
            <a:off x="5502276" y="4754563"/>
            <a:ext cx="1747837" cy="134938"/>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52" name="MH_Other_10">
            <a:extLst>
              <a:ext uri="{FF2B5EF4-FFF2-40B4-BE49-F238E27FC236}">
                <a16:creationId xmlns:a16="http://schemas.microsoft.com/office/drawing/2014/main" id="{5E8A496A-3675-43F1-AA5D-B34203497925}"/>
              </a:ext>
            </a:extLst>
          </p:cNvPr>
          <p:cNvSpPr>
            <a:spLocks noChangeArrowheads="1"/>
          </p:cNvSpPr>
          <p:nvPr>
            <p:custDataLst>
              <p:tags r:id="rId5"/>
            </p:custDataLst>
          </p:nvPr>
        </p:nvSpPr>
        <p:spPr bwMode="auto">
          <a:xfrm rot="7998615" flipV="1">
            <a:off x="7080251" y="4754563"/>
            <a:ext cx="1747837" cy="134938"/>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28" name="MH_Other_15">
            <a:extLst>
              <a:ext uri="{FF2B5EF4-FFF2-40B4-BE49-F238E27FC236}">
                <a16:creationId xmlns:a16="http://schemas.microsoft.com/office/drawing/2014/main" id="{2A10880D-1D4B-47B0-8BB8-FB136D9D8A06}"/>
              </a:ext>
            </a:extLst>
          </p:cNvPr>
          <p:cNvSpPr>
            <a:spLocks noChangeArrowheads="1"/>
          </p:cNvSpPr>
          <p:nvPr>
            <p:custDataLst>
              <p:tags r:id="rId6"/>
            </p:custDataLst>
          </p:nvPr>
        </p:nvSpPr>
        <p:spPr bwMode="auto">
          <a:xfrm rot="7998615" flipV="1">
            <a:off x="8578851" y="4754563"/>
            <a:ext cx="1747837" cy="134938"/>
          </a:xfrm>
          <a:prstGeom prst="ellipse">
            <a:avLst/>
          </a:prstGeom>
          <a:gradFill rotWithShape="1">
            <a:gsLst>
              <a:gs pos="0">
                <a:sysClr val="windowText" lastClr="000000">
                  <a:lumMod val="75000"/>
                  <a:lumOff val="25000"/>
                  <a:alpha val="70000"/>
                </a:sysClr>
              </a:gs>
              <a:gs pos="100000">
                <a:srgbClr val="EEECE1">
                  <a:alpha val="0"/>
                </a:srgbClr>
              </a:gs>
            </a:gsLst>
            <a:path path="shape">
              <a:fillToRect l="50000" t="50000" r="50000" b="50000"/>
            </a:path>
          </a:gradFill>
          <a:ln w="9525">
            <a:noFill/>
            <a:round/>
            <a:headEnd/>
            <a:tailEnd/>
          </a:ln>
          <a:effectLst/>
        </p:spPr>
        <p:txBody>
          <a:bodyPr wrap="none" anchor="ctr"/>
          <a:lstStyle/>
          <a:p>
            <a:pPr>
              <a:defRPr/>
            </a:pPr>
            <a:endParaRPr lang="zh-CN" altLang="en-US" sz="1350" kern="0">
              <a:solidFill>
                <a:sysClr val="windowText" lastClr="000000"/>
              </a:solidFill>
              <a:latin typeface="Arial" pitchFamily="34" charset="0"/>
              <a:ea typeface="宋体"/>
            </a:endParaRPr>
          </a:p>
        </p:txBody>
      </p:sp>
      <p:sp>
        <p:nvSpPr>
          <p:cNvPr id="37" name="MH_SubTitle_1">
            <a:extLst>
              <a:ext uri="{FF2B5EF4-FFF2-40B4-BE49-F238E27FC236}">
                <a16:creationId xmlns:a16="http://schemas.microsoft.com/office/drawing/2014/main" id="{30A35DED-31EF-4513-8168-557CB899FF43}"/>
              </a:ext>
            </a:extLst>
          </p:cNvPr>
          <p:cNvSpPr/>
          <p:nvPr>
            <p:custDataLst>
              <p:tags r:id="rId7"/>
            </p:custDataLst>
          </p:nvPr>
        </p:nvSpPr>
        <p:spPr>
          <a:xfrm>
            <a:off x="2309814" y="3606800"/>
            <a:ext cx="1423987" cy="1423988"/>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gradFill flip="none" rotWithShape="1">
            <a:gsLst>
              <a:gs pos="14000">
                <a:schemeClr val="accent1"/>
              </a:gs>
              <a:gs pos="58000">
                <a:schemeClr val="accent1">
                  <a:lumMod val="60000"/>
                  <a:lumOff val="40000"/>
                </a:schemeClr>
              </a:gs>
              <a:gs pos="100000">
                <a:schemeClr val="accent1">
                  <a:lumMod val="60000"/>
                  <a:lumOff val="40000"/>
                </a:schemeClr>
              </a:gs>
            </a:gsLst>
            <a:lin ang="13500000" scaled="1"/>
            <a:tileRect/>
          </a:gradFill>
          <a:ln w="57150" cap="flat" cmpd="sng" algn="ctr">
            <a:solidFill>
              <a:schemeClr val="accent1"/>
            </a:solidFill>
            <a:prstDash val="solid"/>
          </a:ln>
          <a:effectLst>
            <a:outerShdw blurRad="50800" dist="38100" dir="10800000" algn="r" rotWithShape="0">
              <a:prstClr val="black">
                <a:alpha val="10000"/>
              </a:prstClr>
            </a:outerShdw>
          </a:effectLst>
        </p:spPr>
        <p:txBody>
          <a:bodyPr anchor="ctr">
            <a:normAutofit/>
          </a:bodyPr>
          <a:lstStyle/>
          <a:p>
            <a:pPr algn="ctr">
              <a:defRPr/>
            </a:pPr>
            <a:endParaRPr lang="en-US" sz="2000" b="1" kern="0" dirty="0">
              <a:solidFill>
                <a:schemeClr val="accent1">
                  <a:lumMod val="50000"/>
                </a:schemeClr>
              </a:solidFill>
            </a:endParaRPr>
          </a:p>
        </p:txBody>
      </p:sp>
      <p:sp>
        <p:nvSpPr>
          <p:cNvPr id="3076" name="MH_Other_2">
            <a:extLst>
              <a:ext uri="{FF2B5EF4-FFF2-40B4-BE49-F238E27FC236}">
                <a16:creationId xmlns:a16="http://schemas.microsoft.com/office/drawing/2014/main" id="{41D41BF9-572E-41CB-8E20-92C078D7C35E}"/>
              </a:ext>
            </a:extLst>
          </p:cNvPr>
          <p:cNvSpPr txBox="1">
            <a:spLocks noChangeArrowheads="1"/>
          </p:cNvSpPr>
          <p:nvPr>
            <p:custDataLst>
              <p:tags r:id="rId8"/>
            </p:custDataLst>
          </p:nvPr>
        </p:nvSpPr>
        <p:spPr bwMode="auto">
          <a:xfrm>
            <a:off x="3322638" y="4788066"/>
            <a:ext cx="438150"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en-US" altLang="zh-CN" sz="1600" dirty="0">
                <a:latin typeface="汉仪黑荔枝体简" panose="00020600040101010101" pitchFamily="18" charset="-122"/>
                <a:ea typeface="汉仪黑荔枝体简" panose="00020600040101010101" pitchFamily="18" charset="-122"/>
                <a:cs typeface="Times New Roman" panose="02020603050405020304" pitchFamily="18" charset="0"/>
              </a:rPr>
              <a:t>01</a:t>
            </a:r>
            <a:endParaRPr lang="zh-CN" altLang="en-US" sz="1600" dirty="0">
              <a:latin typeface="汉仪黑荔枝体简" panose="00020600040101010101" pitchFamily="18" charset="-122"/>
              <a:ea typeface="汉仪黑荔枝体简" panose="00020600040101010101" pitchFamily="18" charset="-122"/>
              <a:cs typeface="Times New Roman" panose="02020603050405020304" pitchFamily="18" charset="0"/>
            </a:endParaRPr>
          </a:p>
        </p:txBody>
      </p:sp>
      <p:sp>
        <p:nvSpPr>
          <p:cNvPr id="58" name="MH_Other_3">
            <a:extLst>
              <a:ext uri="{FF2B5EF4-FFF2-40B4-BE49-F238E27FC236}">
                <a16:creationId xmlns:a16="http://schemas.microsoft.com/office/drawing/2014/main" id="{71F2BA04-6E1D-4245-8890-89E198504E21}"/>
              </a:ext>
            </a:extLst>
          </p:cNvPr>
          <p:cNvSpPr/>
          <p:nvPr>
            <p:custDataLst>
              <p:tags r:id="rId9"/>
            </p:custDataLst>
          </p:nvPr>
        </p:nvSpPr>
        <p:spPr>
          <a:xfrm>
            <a:off x="2298700" y="3554413"/>
            <a:ext cx="1373188"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algn="ctr">
              <a:defRPr/>
            </a:pPr>
            <a:endParaRPr lang="en-US" sz="1350" kern="0">
              <a:solidFill>
                <a:schemeClr val="accent1">
                  <a:lumMod val="50000"/>
                </a:schemeClr>
              </a:solidFill>
              <a:latin typeface="Calibri"/>
            </a:endParaRPr>
          </a:p>
        </p:txBody>
      </p:sp>
      <p:sp>
        <p:nvSpPr>
          <p:cNvPr id="41" name="MH_SubTitle_2">
            <a:extLst>
              <a:ext uri="{FF2B5EF4-FFF2-40B4-BE49-F238E27FC236}">
                <a16:creationId xmlns:a16="http://schemas.microsoft.com/office/drawing/2014/main" id="{A6A4016E-8E15-4281-B064-AB94C8FEA0D1}"/>
              </a:ext>
            </a:extLst>
          </p:cNvPr>
          <p:cNvSpPr/>
          <p:nvPr>
            <p:custDataLst>
              <p:tags r:id="rId10"/>
            </p:custDataLst>
          </p:nvPr>
        </p:nvSpPr>
        <p:spPr>
          <a:xfrm>
            <a:off x="3822700" y="3606800"/>
            <a:ext cx="1423988" cy="1423988"/>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chemeClr val="tx2"/>
          </a:solidFill>
          <a:ln w="57150" cap="flat" cmpd="sng" algn="ctr">
            <a:solidFill>
              <a:schemeClr val="accent2"/>
            </a:solidFill>
            <a:prstDash val="solid"/>
          </a:ln>
          <a:effectLst>
            <a:outerShdw blurRad="50800" dist="38100" dir="10800000" algn="r" rotWithShape="0">
              <a:prstClr val="black">
                <a:alpha val="10000"/>
              </a:prstClr>
            </a:outerShdw>
          </a:effectLst>
        </p:spPr>
        <p:txBody>
          <a:bodyPr anchor="ctr">
            <a:normAutofit/>
          </a:bodyPr>
          <a:lstStyle/>
          <a:p>
            <a:pPr algn="ctr">
              <a:defRPr/>
            </a:pPr>
            <a:endParaRPr lang="en-US" sz="2000" b="1" kern="0" dirty="0">
              <a:solidFill>
                <a:schemeClr val="accent1">
                  <a:lumMod val="50000"/>
                </a:schemeClr>
              </a:solidFill>
            </a:endParaRPr>
          </a:p>
        </p:txBody>
      </p:sp>
      <p:sp>
        <p:nvSpPr>
          <p:cNvPr id="3080" name="MH_Other_5">
            <a:extLst>
              <a:ext uri="{FF2B5EF4-FFF2-40B4-BE49-F238E27FC236}">
                <a16:creationId xmlns:a16="http://schemas.microsoft.com/office/drawing/2014/main" id="{091207BC-9AC0-4B30-9A35-91B59101F244}"/>
              </a:ext>
            </a:extLst>
          </p:cNvPr>
          <p:cNvSpPr txBox="1">
            <a:spLocks noChangeArrowheads="1"/>
          </p:cNvSpPr>
          <p:nvPr>
            <p:custDataLst>
              <p:tags r:id="rId11"/>
            </p:custDataLst>
          </p:nvPr>
        </p:nvSpPr>
        <p:spPr bwMode="auto">
          <a:xfrm>
            <a:off x="4808539" y="4788065"/>
            <a:ext cx="517525"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en-US" altLang="zh-CN" sz="1600">
                <a:latin typeface="汉仪黑荔枝体简" panose="00020600040101010101" pitchFamily="18" charset="-122"/>
                <a:ea typeface="汉仪黑荔枝体简" panose="00020600040101010101" pitchFamily="18" charset="-122"/>
                <a:cs typeface="Times New Roman" panose="02020603050405020304" pitchFamily="18" charset="0"/>
              </a:rPr>
              <a:t>02</a:t>
            </a:r>
            <a:endParaRPr lang="zh-CN" altLang="en-US" sz="1600">
              <a:latin typeface="汉仪黑荔枝体简" panose="00020600040101010101" pitchFamily="18" charset="-122"/>
              <a:ea typeface="汉仪黑荔枝体简" panose="00020600040101010101" pitchFamily="18" charset="-122"/>
              <a:cs typeface="Times New Roman" panose="02020603050405020304" pitchFamily="18" charset="0"/>
            </a:endParaRPr>
          </a:p>
        </p:txBody>
      </p:sp>
      <p:sp>
        <p:nvSpPr>
          <p:cNvPr id="59" name="MH_Other_6">
            <a:extLst>
              <a:ext uri="{FF2B5EF4-FFF2-40B4-BE49-F238E27FC236}">
                <a16:creationId xmlns:a16="http://schemas.microsoft.com/office/drawing/2014/main" id="{D39EF84C-4263-41E7-BD46-BDFC70718F7A}"/>
              </a:ext>
            </a:extLst>
          </p:cNvPr>
          <p:cNvSpPr/>
          <p:nvPr>
            <p:custDataLst>
              <p:tags r:id="rId12"/>
            </p:custDataLst>
          </p:nvPr>
        </p:nvSpPr>
        <p:spPr>
          <a:xfrm>
            <a:off x="3798889" y="3571875"/>
            <a:ext cx="1373187"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normAutofit/>
          </a:bodyPr>
          <a:lstStyle/>
          <a:p>
            <a:pPr algn="ctr">
              <a:defRPr/>
            </a:pPr>
            <a:endParaRPr lang="en-US" sz="1350" kern="0">
              <a:solidFill>
                <a:sysClr val="window" lastClr="FFFFFF"/>
              </a:solidFill>
            </a:endParaRPr>
          </a:p>
        </p:txBody>
      </p:sp>
      <p:sp>
        <p:nvSpPr>
          <p:cNvPr id="45" name="MH_SubTitle_3">
            <a:extLst>
              <a:ext uri="{FF2B5EF4-FFF2-40B4-BE49-F238E27FC236}">
                <a16:creationId xmlns:a16="http://schemas.microsoft.com/office/drawing/2014/main" id="{3615FA33-D856-4E63-8478-D3D73EC33FC2}"/>
              </a:ext>
            </a:extLst>
          </p:cNvPr>
          <p:cNvSpPr/>
          <p:nvPr>
            <p:custDataLst>
              <p:tags r:id="rId13"/>
            </p:custDataLst>
          </p:nvPr>
        </p:nvSpPr>
        <p:spPr>
          <a:xfrm>
            <a:off x="5364164" y="3606800"/>
            <a:ext cx="1423987" cy="1423988"/>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gradFill flip="none" rotWithShape="1">
            <a:gsLst>
              <a:gs pos="14000">
                <a:schemeClr val="accent1"/>
              </a:gs>
              <a:gs pos="58000">
                <a:schemeClr val="accent1">
                  <a:lumMod val="60000"/>
                  <a:lumOff val="40000"/>
                </a:schemeClr>
              </a:gs>
              <a:gs pos="100000">
                <a:schemeClr val="accent1">
                  <a:lumMod val="60000"/>
                  <a:lumOff val="40000"/>
                </a:schemeClr>
              </a:gs>
            </a:gsLst>
            <a:lin ang="13500000" scaled="1"/>
            <a:tileRect/>
          </a:gradFill>
          <a:ln w="57150" cap="flat" cmpd="sng" algn="ctr">
            <a:solidFill>
              <a:schemeClr val="accent1"/>
            </a:solidFill>
            <a:prstDash val="solid"/>
          </a:ln>
          <a:effectLst>
            <a:outerShdw blurRad="50800" dist="38100" dir="10800000" algn="r" rotWithShape="0">
              <a:prstClr val="black">
                <a:alpha val="10000"/>
              </a:prstClr>
            </a:outerShdw>
          </a:effectLst>
        </p:spPr>
        <p:txBody>
          <a:bodyPr anchor="ctr">
            <a:normAutofit/>
          </a:bodyPr>
          <a:lstStyle/>
          <a:p>
            <a:pPr algn="ctr">
              <a:defRPr/>
            </a:pPr>
            <a:endParaRPr lang="en-US" sz="2000" b="1" kern="0" dirty="0">
              <a:solidFill>
                <a:schemeClr val="accent1">
                  <a:lumMod val="50000"/>
                </a:schemeClr>
              </a:solidFill>
            </a:endParaRPr>
          </a:p>
        </p:txBody>
      </p:sp>
      <p:sp>
        <p:nvSpPr>
          <p:cNvPr id="3084" name="MH_Other_8">
            <a:extLst>
              <a:ext uri="{FF2B5EF4-FFF2-40B4-BE49-F238E27FC236}">
                <a16:creationId xmlns:a16="http://schemas.microsoft.com/office/drawing/2014/main" id="{921CEFD7-3AEE-4225-B938-24643BF71B3B}"/>
              </a:ext>
            </a:extLst>
          </p:cNvPr>
          <p:cNvSpPr txBox="1">
            <a:spLocks noChangeArrowheads="1"/>
          </p:cNvSpPr>
          <p:nvPr>
            <p:custDataLst>
              <p:tags r:id="rId14"/>
            </p:custDataLst>
          </p:nvPr>
        </p:nvSpPr>
        <p:spPr bwMode="auto">
          <a:xfrm>
            <a:off x="6323013" y="4788065"/>
            <a:ext cx="544512"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en-US" altLang="zh-CN" sz="1600">
                <a:latin typeface="汉仪黑荔枝体简" panose="00020600040101010101" pitchFamily="18" charset="-122"/>
                <a:ea typeface="汉仪黑荔枝体简" panose="00020600040101010101" pitchFamily="18" charset="-122"/>
                <a:cs typeface="Times New Roman" panose="02020603050405020304" pitchFamily="18" charset="0"/>
              </a:rPr>
              <a:t>03</a:t>
            </a:r>
            <a:endParaRPr lang="zh-CN" altLang="en-US" sz="1600">
              <a:latin typeface="汉仪黑荔枝体简" panose="00020600040101010101" pitchFamily="18" charset="-122"/>
              <a:ea typeface="汉仪黑荔枝体简" panose="00020600040101010101" pitchFamily="18" charset="-122"/>
              <a:cs typeface="Times New Roman" panose="02020603050405020304" pitchFamily="18" charset="0"/>
            </a:endParaRPr>
          </a:p>
        </p:txBody>
      </p:sp>
      <p:sp>
        <p:nvSpPr>
          <p:cNvPr id="60" name="MH_Other_9">
            <a:extLst>
              <a:ext uri="{FF2B5EF4-FFF2-40B4-BE49-F238E27FC236}">
                <a16:creationId xmlns:a16="http://schemas.microsoft.com/office/drawing/2014/main" id="{C8029B77-E93A-44D4-8859-C2DBC5AB40EC}"/>
              </a:ext>
            </a:extLst>
          </p:cNvPr>
          <p:cNvSpPr/>
          <p:nvPr>
            <p:custDataLst>
              <p:tags r:id="rId15"/>
            </p:custDataLst>
          </p:nvPr>
        </p:nvSpPr>
        <p:spPr>
          <a:xfrm>
            <a:off x="5375275" y="3630613"/>
            <a:ext cx="1371600"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normAutofit/>
          </a:bodyPr>
          <a:lstStyle/>
          <a:p>
            <a:pPr algn="ctr">
              <a:defRPr/>
            </a:pPr>
            <a:endParaRPr lang="en-US" sz="1350" kern="0">
              <a:solidFill>
                <a:schemeClr val="accent1">
                  <a:lumMod val="50000"/>
                </a:schemeClr>
              </a:solidFill>
              <a:latin typeface="Calibri"/>
            </a:endParaRPr>
          </a:p>
        </p:txBody>
      </p:sp>
      <p:sp>
        <p:nvSpPr>
          <p:cNvPr id="49" name="MH_SubTitle_4">
            <a:extLst>
              <a:ext uri="{FF2B5EF4-FFF2-40B4-BE49-F238E27FC236}">
                <a16:creationId xmlns:a16="http://schemas.microsoft.com/office/drawing/2014/main" id="{0EFB4D38-65A6-41CE-A434-B8DE26444427}"/>
              </a:ext>
            </a:extLst>
          </p:cNvPr>
          <p:cNvSpPr/>
          <p:nvPr>
            <p:custDataLst>
              <p:tags r:id="rId16"/>
            </p:custDataLst>
          </p:nvPr>
        </p:nvSpPr>
        <p:spPr>
          <a:xfrm>
            <a:off x="6942139" y="3606800"/>
            <a:ext cx="1423987" cy="1423988"/>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solidFill>
            <a:schemeClr val="tx2"/>
          </a:solidFill>
          <a:ln w="57150" cap="flat" cmpd="sng" algn="ctr">
            <a:solidFill>
              <a:schemeClr val="accent2"/>
            </a:solidFill>
            <a:prstDash val="solid"/>
          </a:ln>
          <a:effectLst>
            <a:outerShdw blurRad="50800" dist="38100" dir="10800000" algn="r" rotWithShape="0">
              <a:prstClr val="black">
                <a:alpha val="10000"/>
              </a:prstClr>
            </a:outerShdw>
          </a:effectLst>
        </p:spPr>
        <p:txBody>
          <a:bodyPr anchor="ctr">
            <a:normAutofit/>
          </a:bodyPr>
          <a:lstStyle/>
          <a:p>
            <a:pPr algn="ctr">
              <a:defRPr/>
            </a:pPr>
            <a:endParaRPr lang="en-US" sz="2000" b="1" kern="0" dirty="0">
              <a:solidFill>
                <a:schemeClr val="accent1">
                  <a:lumMod val="50000"/>
                </a:schemeClr>
              </a:solidFill>
            </a:endParaRPr>
          </a:p>
        </p:txBody>
      </p:sp>
      <p:sp>
        <p:nvSpPr>
          <p:cNvPr id="3088" name="MH_Other_11">
            <a:extLst>
              <a:ext uri="{FF2B5EF4-FFF2-40B4-BE49-F238E27FC236}">
                <a16:creationId xmlns:a16="http://schemas.microsoft.com/office/drawing/2014/main" id="{A9B89915-8316-4D53-8B86-2B936B7BABA2}"/>
              </a:ext>
            </a:extLst>
          </p:cNvPr>
          <p:cNvSpPr txBox="1">
            <a:spLocks noChangeArrowheads="1"/>
          </p:cNvSpPr>
          <p:nvPr>
            <p:custDataLst>
              <p:tags r:id="rId17"/>
            </p:custDataLst>
          </p:nvPr>
        </p:nvSpPr>
        <p:spPr bwMode="auto">
          <a:xfrm>
            <a:off x="7874001" y="4788066"/>
            <a:ext cx="492125"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en-US" altLang="zh-CN" sz="1600">
                <a:latin typeface="汉仪黑荔枝体简" panose="00020600040101010101" pitchFamily="18" charset="-122"/>
                <a:ea typeface="汉仪黑荔枝体简" panose="00020600040101010101" pitchFamily="18" charset="-122"/>
                <a:cs typeface="Times New Roman" panose="02020603050405020304" pitchFamily="18" charset="0"/>
              </a:rPr>
              <a:t>04</a:t>
            </a:r>
            <a:endParaRPr lang="zh-CN" altLang="en-US" sz="1600">
              <a:latin typeface="汉仪黑荔枝体简" panose="00020600040101010101" pitchFamily="18" charset="-122"/>
              <a:ea typeface="汉仪黑荔枝体简" panose="00020600040101010101" pitchFamily="18" charset="-122"/>
              <a:cs typeface="Times New Roman" panose="02020603050405020304" pitchFamily="18" charset="0"/>
            </a:endParaRPr>
          </a:p>
        </p:txBody>
      </p:sp>
      <p:sp>
        <p:nvSpPr>
          <p:cNvPr id="61" name="MH_Other_12">
            <a:extLst>
              <a:ext uri="{FF2B5EF4-FFF2-40B4-BE49-F238E27FC236}">
                <a16:creationId xmlns:a16="http://schemas.microsoft.com/office/drawing/2014/main" id="{F5A7E2BE-1E07-4E39-9EAB-818B37AEBDDD}"/>
              </a:ext>
            </a:extLst>
          </p:cNvPr>
          <p:cNvSpPr/>
          <p:nvPr>
            <p:custDataLst>
              <p:tags r:id="rId18"/>
            </p:custDataLst>
          </p:nvPr>
        </p:nvSpPr>
        <p:spPr>
          <a:xfrm>
            <a:off x="6905625" y="3617913"/>
            <a:ext cx="1371600"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lstStyle/>
          <a:p>
            <a:pPr algn="ctr">
              <a:defRPr/>
            </a:pPr>
            <a:endParaRPr lang="en-US" sz="1350" kern="0">
              <a:solidFill>
                <a:sysClr val="window" lastClr="FFFFFF"/>
              </a:solidFill>
              <a:latin typeface="Calibri"/>
            </a:endParaRPr>
          </a:p>
        </p:txBody>
      </p:sp>
      <p:grpSp>
        <p:nvGrpSpPr>
          <p:cNvPr id="3" name="组合 2">
            <a:extLst>
              <a:ext uri="{FF2B5EF4-FFF2-40B4-BE49-F238E27FC236}">
                <a16:creationId xmlns:a16="http://schemas.microsoft.com/office/drawing/2014/main" id="{AF95E1D1-383B-406E-9E47-B3B640A808AE}"/>
              </a:ext>
            </a:extLst>
          </p:cNvPr>
          <p:cNvGrpSpPr/>
          <p:nvPr/>
        </p:nvGrpSpPr>
        <p:grpSpPr>
          <a:xfrm>
            <a:off x="2298701" y="1712914"/>
            <a:ext cx="7504113" cy="1436687"/>
            <a:chOff x="2298701" y="1712914"/>
            <a:chExt cx="7504113" cy="1436687"/>
          </a:xfrm>
        </p:grpSpPr>
        <p:sp>
          <p:nvSpPr>
            <p:cNvPr id="3090" name="MH_Other_13">
              <a:extLst>
                <a:ext uri="{FF2B5EF4-FFF2-40B4-BE49-F238E27FC236}">
                  <a16:creationId xmlns:a16="http://schemas.microsoft.com/office/drawing/2014/main" id="{93D318AB-4FCF-4834-BC76-2D1863FB410B}"/>
                </a:ext>
              </a:extLst>
            </p:cNvPr>
            <p:cNvSpPr>
              <a:spLocks noEditPoints="1"/>
            </p:cNvSpPr>
            <p:nvPr>
              <p:custDataLst>
                <p:tags r:id="rId22"/>
              </p:custDataLst>
            </p:nvPr>
          </p:nvSpPr>
          <p:spPr bwMode="auto">
            <a:xfrm>
              <a:off x="2298701" y="1712914"/>
              <a:ext cx="334963" cy="230187"/>
            </a:xfrm>
            <a:custGeom>
              <a:avLst/>
              <a:gdLst>
                <a:gd name="T0" fmla="*/ 2147483646 w 3498"/>
                <a:gd name="T1" fmla="*/ 2147483646 h 2404"/>
                <a:gd name="T2" fmla="*/ 2147483646 w 3498"/>
                <a:gd name="T3" fmla="*/ 2147483646 h 2404"/>
                <a:gd name="T4" fmla="*/ 2147483646 w 3498"/>
                <a:gd name="T5" fmla="*/ 2147483646 h 2404"/>
                <a:gd name="T6" fmla="*/ 2147483646 w 3498"/>
                <a:gd name="T7" fmla="*/ 2147483646 h 2404"/>
                <a:gd name="T8" fmla="*/ 2147483646 w 3498"/>
                <a:gd name="T9" fmla="*/ 2147483646 h 2404"/>
                <a:gd name="T10" fmla="*/ 2147483646 w 3498"/>
                <a:gd name="T11" fmla="*/ 2147483646 h 2404"/>
                <a:gd name="T12" fmla="*/ 2147483646 w 3498"/>
                <a:gd name="T13" fmla="*/ 2147483646 h 2404"/>
                <a:gd name="T14" fmla="*/ 2147483646 w 3498"/>
                <a:gd name="T15" fmla="*/ 2147483646 h 2404"/>
                <a:gd name="T16" fmla="*/ 2147483646 w 3498"/>
                <a:gd name="T17" fmla="*/ 2147483646 h 2404"/>
                <a:gd name="T18" fmla="*/ 2147483646 w 3498"/>
                <a:gd name="T19" fmla="*/ 2147483646 h 2404"/>
                <a:gd name="T20" fmla="*/ 2147483646 w 3498"/>
                <a:gd name="T21" fmla="*/ 2147483646 h 2404"/>
                <a:gd name="T22" fmla="*/ 2147483646 w 3498"/>
                <a:gd name="T23" fmla="*/ 2147483646 h 2404"/>
                <a:gd name="T24" fmla="*/ 2147483646 w 3498"/>
                <a:gd name="T25" fmla="*/ 2147483646 h 2404"/>
                <a:gd name="T26" fmla="*/ 2147483646 w 3498"/>
                <a:gd name="T27" fmla="*/ 2147483646 h 2404"/>
                <a:gd name="T28" fmla="*/ 2147483646 w 3498"/>
                <a:gd name="T29" fmla="*/ 2147483646 h 2404"/>
                <a:gd name="T30" fmla="*/ 2147483646 w 3498"/>
                <a:gd name="T31" fmla="*/ 2147483646 h 2404"/>
                <a:gd name="T32" fmla="*/ 2147483646 w 3498"/>
                <a:gd name="T33" fmla="*/ 2147483646 h 2404"/>
                <a:gd name="T34" fmla="*/ 2147483646 w 3498"/>
                <a:gd name="T35" fmla="*/ 2147483646 h 2404"/>
                <a:gd name="T36" fmla="*/ 2147483646 w 3498"/>
                <a:gd name="T37" fmla="*/ 2147483646 h 2404"/>
                <a:gd name="T38" fmla="*/ 2147483646 w 3498"/>
                <a:gd name="T39" fmla="*/ 2147483646 h 2404"/>
                <a:gd name="T40" fmla="*/ 2147483646 w 3498"/>
                <a:gd name="T41" fmla="*/ 2147483646 h 2404"/>
                <a:gd name="T42" fmla="*/ 2147483646 w 3498"/>
                <a:gd name="T43" fmla="*/ 2147483646 h 2404"/>
                <a:gd name="T44" fmla="*/ 2147483646 w 3498"/>
                <a:gd name="T45" fmla="*/ 2147483646 h 2404"/>
                <a:gd name="T46" fmla="*/ 2147483646 w 3498"/>
                <a:gd name="T47" fmla="*/ 2147483646 h 2404"/>
                <a:gd name="T48" fmla="*/ 2147483646 w 3498"/>
                <a:gd name="T49" fmla="*/ 2147483646 h 2404"/>
                <a:gd name="T50" fmla="*/ 2147483646 w 3498"/>
                <a:gd name="T51" fmla="*/ 2147483646 h 2404"/>
                <a:gd name="T52" fmla="*/ 2147483646 w 3498"/>
                <a:gd name="T53" fmla="*/ 2147483646 h 2404"/>
                <a:gd name="T54" fmla="*/ 2147483646 w 3498"/>
                <a:gd name="T55" fmla="*/ 2147483646 h 2404"/>
                <a:gd name="T56" fmla="*/ 2147483646 w 3498"/>
                <a:gd name="T57" fmla="*/ 2147483646 h 2404"/>
                <a:gd name="T58" fmla="*/ 2147483646 w 3498"/>
                <a:gd name="T59" fmla="*/ 2147483646 h 2404"/>
                <a:gd name="T60" fmla="*/ 2147483646 w 3498"/>
                <a:gd name="T61" fmla="*/ 2147483646 h 2404"/>
                <a:gd name="T62" fmla="*/ 2147483646 w 3498"/>
                <a:gd name="T63" fmla="*/ 2147483646 h 2404"/>
                <a:gd name="T64" fmla="*/ 2147483646 w 3498"/>
                <a:gd name="T65" fmla="*/ 2147483646 h 2404"/>
                <a:gd name="T66" fmla="*/ 2147483646 w 3498"/>
                <a:gd name="T67" fmla="*/ 2147483646 h 2404"/>
                <a:gd name="T68" fmla="*/ 2147483646 w 3498"/>
                <a:gd name="T69" fmla="*/ 2147483646 h 2404"/>
                <a:gd name="T70" fmla="*/ 2147483646 w 3498"/>
                <a:gd name="T71" fmla="*/ 0 h 2404"/>
                <a:gd name="T72" fmla="*/ 2147483646 w 3498"/>
                <a:gd name="T73" fmla="*/ 2147483646 h 2404"/>
                <a:gd name="T74" fmla="*/ 2147483646 w 3498"/>
                <a:gd name="T75" fmla="*/ 2147483646 h 2404"/>
                <a:gd name="T76" fmla="*/ 2147483646 w 3498"/>
                <a:gd name="T77" fmla="*/ 2147483646 h 2404"/>
                <a:gd name="T78" fmla="*/ 2147483646 w 3498"/>
                <a:gd name="T79" fmla="*/ 2147483646 h 2404"/>
                <a:gd name="T80" fmla="*/ 2147483646 w 3498"/>
                <a:gd name="T81" fmla="*/ 2147483646 h 2404"/>
                <a:gd name="T82" fmla="*/ 2147483646 w 3498"/>
                <a:gd name="T83" fmla="*/ 2147483646 h 2404"/>
                <a:gd name="T84" fmla="*/ 2147483646 w 3498"/>
                <a:gd name="T85" fmla="*/ 2147483646 h 2404"/>
                <a:gd name="T86" fmla="*/ 2147483646 w 3498"/>
                <a:gd name="T87" fmla="*/ 0 h 24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solidFill>
              <a:schemeClr val="accent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3091" name="MH_Other_14">
              <a:extLst>
                <a:ext uri="{FF2B5EF4-FFF2-40B4-BE49-F238E27FC236}">
                  <a16:creationId xmlns:a16="http://schemas.microsoft.com/office/drawing/2014/main" id="{80AE66BB-C293-4689-AFF9-C090FAEFB24B}"/>
                </a:ext>
              </a:extLst>
            </p:cNvPr>
            <p:cNvSpPr>
              <a:spLocks noEditPoints="1"/>
            </p:cNvSpPr>
            <p:nvPr>
              <p:custDataLst>
                <p:tags r:id="rId23"/>
              </p:custDataLst>
            </p:nvPr>
          </p:nvSpPr>
          <p:spPr bwMode="auto">
            <a:xfrm rot="10800000">
              <a:off x="9467851" y="2919414"/>
              <a:ext cx="334963" cy="230187"/>
            </a:xfrm>
            <a:custGeom>
              <a:avLst/>
              <a:gdLst>
                <a:gd name="T0" fmla="*/ 2147483646 w 3498"/>
                <a:gd name="T1" fmla="*/ 2147483646 h 2404"/>
                <a:gd name="T2" fmla="*/ 2147483646 w 3498"/>
                <a:gd name="T3" fmla="*/ 2147483646 h 2404"/>
                <a:gd name="T4" fmla="*/ 2147483646 w 3498"/>
                <a:gd name="T5" fmla="*/ 2147483646 h 2404"/>
                <a:gd name="T6" fmla="*/ 2147483646 w 3498"/>
                <a:gd name="T7" fmla="*/ 2147483646 h 2404"/>
                <a:gd name="T8" fmla="*/ 2147483646 w 3498"/>
                <a:gd name="T9" fmla="*/ 2147483646 h 2404"/>
                <a:gd name="T10" fmla="*/ 2147483646 w 3498"/>
                <a:gd name="T11" fmla="*/ 2147483646 h 2404"/>
                <a:gd name="T12" fmla="*/ 2147483646 w 3498"/>
                <a:gd name="T13" fmla="*/ 2147483646 h 2404"/>
                <a:gd name="T14" fmla="*/ 2147483646 w 3498"/>
                <a:gd name="T15" fmla="*/ 2147483646 h 2404"/>
                <a:gd name="T16" fmla="*/ 2147483646 w 3498"/>
                <a:gd name="T17" fmla="*/ 2147483646 h 2404"/>
                <a:gd name="T18" fmla="*/ 2147483646 w 3498"/>
                <a:gd name="T19" fmla="*/ 2147483646 h 2404"/>
                <a:gd name="T20" fmla="*/ 2147483646 w 3498"/>
                <a:gd name="T21" fmla="*/ 2147483646 h 2404"/>
                <a:gd name="T22" fmla="*/ 2147483646 w 3498"/>
                <a:gd name="T23" fmla="*/ 2147483646 h 2404"/>
                <a:gd name="T24" fmla="*/ 2147483646 w 3498"/>
                <a:gd name="T25" fmla="*/ 2147483646 h 2404"/>
                <a:gd name="T26" fmla="*/ 2147483646 w 3498"/>
                <a:gd name="T27" fmla="*/ 2147483646 h 2404"/>
                <a:gd name="T28" fmla="*/ 2147483646 w 3498"/>
                <a:gd name="T29" fmla="*/ 2147483646 h 2404"/>
                <a:gd name="T30" fmla="*/ 2147483646 w 3498"/>
                <a:gd name="T31" fmla="*/ 2147483646 h 2404"/>
                <a:gd name="T32" fmla="*/ 2147483646 w 3498"/>
                <a:gd name="T33" fmla="*/ 2147483646 h 2404"/>
                <a:gd name="T34" fmla="*/ 2147483646 w 3498"/>
                <a:gd name="T35" fmla="*/ 2147483646 h 2404"/>
                <a:gd name="T36" fmla="*/ 2147483646 w 3498"/>
                <a:gd name="T37" fmla="*/ 2147483646 h 2404"/>
                <a:gd name="T38" fmla="*/ 2147483646 w 3498"/>
                <a:gd name="T39" fmla="*/ 2147483646 h 2404"/>
                <a:gd name="T40" fmla="*/ 2147483646 w 3498"/>
                <a:gd name="T41" fmla="*/ 2147483646 h 2404"/>
                <a:gd name="T42" fmla="*/ 2147483646 w 3498"/>
                <a:gd name="T43" fmla="*/ 2147483646 h 2404"/>
                <a:gd name="T44" fmla="*/ 2147483646 w 3498"/>
                <a:gd name="T45" fmla="*/ 2147483646 h 2404"/>
                <a:gd name="T46" fmla="*/ 2147483646 w 3498"/>
                <a:gd name="T47" fmla="*/ 2147483646 h 2404"/>
                <a:gd name="T48" fmla="*/ 2147483646 w 3498"/>
                <a:gd name="T49" fmla="*/ 2147483646 h 2404"/>
                <a:gd name="T50" fmla="*/ 2147483646 w 3498"/>
                <a:gd name="T51" fmla="*/ 2147483646 h 2404"/>
                <a:gd name="T52" fmla="*/ 2147483646 w 3498"/>
                <a:gd name="T53" fmla="*/ 2147483646 h 2404"/>
                <a:gd name="T54" fmla="*/ 2147483646 w 3498"/>
                <a:gd name="T55" fmla="*/ 2147483646 h 2404"/>
                <a:gd name="T56" fmla="*/ 2147483646 w 3498"/>
                <a:gd name="T57" fmla="*/ 2147483646 h 2404"/>
                <a:gd name="T58" fmla="*/ 2147483646 w 3498"/>
                <a:gd name="T59" fmla="*/ 2147483646 h 2404"/>
                <a:gd name="T60" fmla="*/ 2147483646 w 3498"/>
                <a:gd name="T61" fmla="*/ 2147483646 h 2404"/>
                <a:gd name="T62" fmla="*/ 2147483646 w 3498"/>
                <a:gd name="T63" fmla="*/ 2147483646 h 2404"/>
                <a:gd name="T64" fmla="*/ 2147483646 w 3498"/>
                <a:gd name="T65" fmla="*/ 2147483646 h 2404"/>
                <a:gd name="T66" fmla="*/ 2147483646 w 3498"/>
                <a:gd name="T67" fmla="*/ 2147483646 h 2404"/>
                <a:gd name="T68" fmla="*/ 2147483646 w 3498"/>
                <a:gd name="T69" fmla="*/ 2147483646 h 2404"/>
                <a:gd name="T70" fmla="*/ 2147483646 w 3498"/>
                <a:gd name="T71" fmla="*/ 0 h 2404"/>
                <a:gd name="T72" fmla="*/ 2147483646 w 3498"/>
                <a:gd name="T73" fmla="*/ 2147483646 h 2404"/>
                <a:gd name="T74" fmla="*/ 2147483646 w 3498"/>
                <a:gd name="T75" fmla="*/ 2147483646 h 2404"/>
                <a:gd name="T76" fmla="*/ 2147483646 w 3498"/>
                <a:gd name="T77" fmla="*/ 2147483646 h 2404"/>
                <a:gd name="T78" fmla="*/ 2147483646 w 3498"/>
                <a:gd name="T79" fmla="*/ 2147483646 h 2404"/>
                <a:gd name="T80" fmla="*/ 2147483646 w 3498"/>
                <a:gd name="T81" fmla="*/ 2147483646 h 2404"/>
                <a:gd name="T82" fmla="*/ 2147483646 w 3498"/>
                <a:gd name="T83" fmla="*/ 2147483646 h 2404"/>
                <a:gd name="T84" fmla="*/ 2147483646 w 3498"/>
                <a:gd name="T85" fmla="*/ 2147483646 h 2404"/>
                <a:gd name="T86" fmla="*/ 2147483646 w 3498"/>
                <a:gd name="T87" fmla="*/ 0 h 240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498" h="2404">
                  <a:moveTo>
                    <a:pt x="3422" y="505"/>
                  </a:moveTo>
                  <a:cubicBezTo>
                    <a:pt x="3447" y="540"/>
                    <a:pt x="3473" y="575"/>
                    <a:pt x="3498" y="610"/>
                  </a:cubicBezTo>
                  <a:cubicBezTo>
                    <a:pt x="3480" y="619"/>
                    <a:pt x="3463" y="628"/>
                    <a:pt x="3446" y="638"/>
                  </a:cubicBezTo>
                  <a:cubicBezTo>
                    <a:pt x="3077" y="853"/>
                    <a:pt x="2874" y="1077"/>
                    <a:pt x="2839" y="1308"/>
                  </a:cubicBezTo>
                  <a:cubicBezTo>
                    <a:pt x="2802" y="1548"/>
                    <a:pt x="2894" y="1816"/>
                    <a:pt x="3115" y="2113"/>
                  </a:cubicBezTo>
                  <a:cubicBezTo>
                    <a:pt x="2782" y="2172"/>
                    <a:pt x="2458" y="2269"/>
                    <a:pt x="2145" y="2404"/>
                  </a:cubicBezTo>
                  <a:cubicBezTo>
                    <a:pt x="2123" y="2369"/>
                    <a:pt x="2101" y="2335"/>
                    <a:pt x="2078" y="2301"/>
                  </a:cubicBezTo>
                  <a:cubicBezTo>
                    <a:pt x="2334" y="2180"/>
                    <a:pt x="2585" y="2100"/>
                    <a:pt x="2832" y="2061"/>
                  </a:cubicBezTo>
                  <a:cubicBezTo>
                    <a:pt x="2860" y="2055"/>
                    <a:pt x="2889" y="2049"/>
                    <a:pt x="2917" y="2043"/>
                  </a:cubicBezTo>
                  <a:cubicBezTo>
                    <a:pt x="2911" y="2044"/>
                    <a:pt x="2905" y="2044"/>
                    <a:pt x="2899" y="2045"/>
                  </a:cubicBezTo>
                  <a:cubicBezTo>
                    <a:pt x="2729" y="1794"/>
                    <a:pt x="2664" y="1543"/>
                    <a:pt x="2702" y="1291"/>
                  </a:cubicBezTo>
                  <a:cubicBezTo>
                    <a:pt x="2743" y="1028"/>
                    <a:pt x="2967" y="776"/>
                    <a:pt x="3375" y="534"/>
                  </a:cubicBezTo>
                  <a:cubicBezTo>
                    <a:pt x="3391" y="524"/>
                    <a:pt x="3406" y="515"/>
                    <a:pt x="3422" y="505"/>
                  </a:cubicBezTo>
                  <a:close/>
                  <a:moveTo>
                    <a:pt x="1742" y="247"/>
                  </a:moveTo>
                  <a:cubicBezTo>
                    <a:pt x="1767" y="282"/>
                    <a:pt x="1792" y="317"/>
                    <a:pt x="1817" y="352"/>
                  </a:cubicBezTo>
                  <a:cubicBezTo>
                    <a:pt x="1800" y="361"/>
                    <a:pt x="1782" y="371"/>
                    <a:pt x="1765" y="380"/>
                  </a:cubicBezTo>
                  <a:cubicBezTo>
                    <a:pt x="1396" y="595"/>
                    <a:pt x="1194" y="819"/>
                    <a:pt x="1158" y="1050"/>
                  </a:cubicBezTo>
                  <a:cubicBezTo>
                    <a:pt x="1121" y="1293"/>
                    <a:pt x="1213" y="1561"/>
                    <a:pt x="1434" y="1856"/>
                  </a:cubicBezTo>
                  <a:cubicBezTo>
                    <a:pt x="1098" y="1913"/>
                    <a:pt x="775" y="2010"/>
                    <a:pt x="464" y="2146"/>
                  </a:cubicBezTo>
                  <a:cubicBezTo>
                    <a:pt x="442" y="2112"/>
                    <a:pt x="420" y="2077"/>
                    <a:pt x="398" y="2043"/>
                  </a:cubicBezTo>
                  <a:cubicBezTo>
                    <a:pt x="654" y="1922"/>
                    <a:pt x="903" y="1842"/>
                    <a:pt x="1147" y="1803"/>
                  </a:cubicBezTo>
                  <a:cubicBezTo>
                    <a:pt x="1177" y="1797"/>
                    <a:pt x="1207" y="1791"/>
                    <a:pt x="1236" y="1785"/>
                  </a:cubicBezTo>
                  <a:cubicBezTo>
                    <a:pt x="1231" y="1786"/>
                    <a:pt x="1225" y="1786"/>
                    <a:pt x="1219" y="1787"/>
                  </a:cubicBezTo>
                  <a:cubicBezTo>
                    <a:pt x="1048" y="1539"/>
                    <a:pt x="983" y="1288"/>
                    <a:pt x="1022" y="1033"/>
                  </a:cubicBezTo>
                  <a:cubicBezTo>
                    <a:pt x="1062" y="770"/>
                    <a:pt x="1286" y="518"/>
                    <a:pt x="1694" y="276"/>
                  </a:cubicBezTo>
                  <a:cubicBezTo>
                    <a:pt x="1710" y="266"/>
                    <a:pt x="1726" y="257"/>
                    <a:pt x="1742" y="247"/>
                  </a:cubicBezTo>
                  <a:close/>
                  <a:moveTo>
                    <a:pt x="3195" y="258"/>
                  </a:moveTo>
                  <a:cubicBezTo>
                    <a:pt x="3204" y="280"/>
                    <a:pt x="3212" y="302"/>
                    <a:pt x="3220" y="323"/>
                  </a:cubicBezTo>
                  <a:cubicBezTo>
                    <a:pt x="3204" y="334"/>
                    <a:pt x="3188" y="345"/>
                    <a:pt x="3172" y="356"/>
                  </a:cubicBezTo>
                  <a:cubicBezTo>
                    <a:pt x="2842" y="560"/>
                    <a:pt x="2651" y="835"/>
                    <a:pt x="2597" y="1182"/>
                  </a:cubicBezTo>
                  <a:cubicBezTo>
                    <a:pt x="2560" y="1428"/>
                    <a:pt x="2603" y="1653"/>
                    <a:pt x="2728" y="1859"/>
                  </a:cubicBezTo>
                  <a:cubicBezTo>
                    <a:pt x="2689" y="1868"/>
                    <a:pt x="2661" y="1874"/>
                    <a:pt x="2643" y="1877"/>
                  </a:cubicBezTo>
                  <a:cubicBezTo>
                    <a:pt x="2305" y="1946"/>
                    <a:pt x="2006" y="2045"/>
                    <a:pt x="1746" y="2174"/>
                  </a:cubicBezTo>
                  <a:cubicBezTo>
                    <a:pt x="1692" y="1956"/>
                    <a:pt x="1681" y="1750"/>
                    <a:pt x="1710" y="1556"/>
                  </a:cubicBezTo>
                  <a:cubicBezTo>
                    <a:pt x="1821" y="837"/>
                    <a:pt x="2316" y="404"/>
                    <a:pt x="3195" y="258"/>
                  </a:cubicBezTo>
                  <a:close/>
                  <a:moveTo>
                    <a:pt x="1515" y="0"/>
                  </a:moveTo>
                  <a:cubicBezTo>
                    <a:pt x="1523" y="22"/>
                    <a:pt x="1531" y="44"/>
                    <a:pt x="1540" y="66"/>
                  </a:cubicBezTo>
                  <a:cubicBezTo>
                    <a:pt x="1523" y="76"/>
                    <a:pt x="1507" y="87"/>
                    <a:pt x="1491" y="98"/>
                  </a:cubicBezTo>
                  <a:cubicBezTo>
                    <a:pt x="1162" y="302"/>
                    <a:pt x="970" y="577"/>
                    <a:pt x="917" y="924"/>
                  </a:cubicBezTo>
                  <a:cubicBezTo>
                    <a:pt x="879" y="1170"/>
                    <a:pt x="921" y="1395"/>
                    <a:pt x="1043" y="1600"/>
                  </a:cubicBezTo>
                  <a:cubicBezTo>
                    <a:pt x="1007" y="1610"/>
                    <a:pt x="980" y="1616"/>
                    <a:pt x="962" y="1619"/>
                  </a:cubicBezTo>
                  <a:cubicBezTo>
                    <a:pt x="624" y="1688"/>
                    <a:pt x="325" y="1787"/>
                    <a:pt x="65" y="1916"/>
                  </a:cubicBezTo>
                  <a:cubicBezTo>
                    <a:pt x="12" y="1698"/>
                    <a:pt x="0" y="1492"/>
                    <a:pt x="30" y="1298"/>
                  </a:cubicBezTo>
                  <a:cubicBezTo>
                    <a:pt x="140" y="579"/>
                    <a:pt x="635" y="146"/>
                    <a:pt x="1515" y="0"/>
                  </a:cubicBezTo>
                  <a:close/>
                </a:path>
              </a:pathLst>
            </a:custGeom>
            <a:solidFill>
              <a:schemeClr val="accent1"/>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grpSp>
      <p:sp>
        <p:nvSpPr>
          <p:cNvPr id="27" name="MH_SubTitle_5">
            <a:extLst>
              <a:ext uri="{FF2B5EF4-FFF2-40B4-BE49-F238E27FC236}">
                <a16:creationId xmlns:a16="http://schemas.microsoft.com/office/drawing/2014/main" id="{1B99D663-70DB-412F-8F88-D50ABE9FD82D}"/>
              </a:ext>
            </a:extLst>
          </p:cNvPr>
          <p:cNvSpPr/>
          <p:nvPr>
            <p:custDataLst>
              <p:tags r:id="rId19"/>
            </p:custDataLst>
          </p:nvPr>
        </p:nvSpPr>
        <p:spPr>
          <a:xfrm>
            <a:off x="8440739" y="3606800"/>
            <a:ext cx="1423987" cy="1423988"/>
          </a:xfrm>
          <a:custGeom>
            <a:avLst/>
            <a:gdLst/>
            <a:ahLst/>
            <a:cxnLst/>
            <a:rect l="l" t="t" r="r" b="b"/>
            <a:pathLst>
              <a:path w="2088232" h="2088232">
                <a:moveTo>
                  <a:pt x="1044116" y="0"/>
                </a:moveTo>
                <a:cubicBezTo>
                  <a:pt x="1620765" y="0"/>
                  <a:pt x="2088232" y="467467"/>
                  <a:pt x="2088232" y="1044116"/>
                </a:cubicBezTo>
                <a:lnTo>
                  <a:pt x="2085280" y="1102583"/>
                </a:lnTo>
                <a:lnTo>
                  <a:pt x="1136371" y="2083574"/>
                </a:lnTo>
                <a:cubicBezTo>
                  <a:pt x="1106011" y="2086872"/>
                  <a:pt x="1075223" y="2088232"/>
                  <a:pt x="1044116" y="2088232"/>
                </a:cubicBezTo>
                <a:cubicBezTo>
                  <a:pt x="467467" y="2088232"/>
                  <a:pt x="0" y="1620765"/>
                  <a:pt x="0" y="1044116"/>
                </a:cubicBezTo>
                <a:cubicBezTo>
                  <a:pt x="0" y="467467"/>
                  <a:pt x="467467" y="0"/>
                  <a:pt x="1044116" y="0"/>
                </a:cubicBezTo>
                <a:close/>
              </a:path>
            </a:pathLst>
          </a:custGeom>
          <a:gradFill flip="none" rotWithShape="1">
            <a:gsLst>
              <a:gs pos="14000">
                <a:schemeClr val="accent1"/>
              </a:gs>
              <a:gs pos="58000">
                <a:schemeClr val="accent1">
                  <a:lumMod val="60000"/>
                  <a:lumOff val="40000"/>
                </a:schemeClr>
              </a:gs>
              <a:gs pos="100000">
                <a:schemeClr val="accent1">
                  <a:lumMod val="60000"/>
                  <a:lumOff val="40000"/>
                </a:schemeClr>
              </a:gs>
            </a:gsLst>
            <a:lin ang="13500000" scaled="1"/>
            <a:tileRect/>
          </a:gradFill>
          <a:ln w="57150" cap="flat" cmpd="sng" algn="ctr">
            <a:solidFill>
              <a:schemeClr val="accent1"/>
            </a:solidFill>
            <a:prstDash val="solid"/>
          </a:ln>
          <a:effectLst>
            <a:outerShdw blurRad="50800" dist="38100" dir="10800000" algn="r" rotWithShape="0">
              <a:prstClr val="black">
                <a:alpha val="10000"/>
              </a:prstClr>
            </a:outerShdw>
          </a:effectLst>
        </p:spPr>
        <p:txBody>
          <a:bodyPr anchor="ctr">
            <a:normAutofit/>
          </a:bodyPr>
          <a:lstStyle/>
          <a:p>
            <a:pPr algn="ctr">
              <a:defRPr/>
            </a:pPr>
            <a:endParaRPr lang="en-US" sz="2000" b="1" kern="0" dirty="0">
              <a:solidFill>
                <a:schemeClr val="accent1">
                  <a:lumMod val="50000"/>
                </a:schemeClr>
              </a:solidFill>
            </a:endParaRPr>
          </a:p>
        </p:txBody>
      </p:sp>
      <p:sp>
        <p:nvSpPr>
          <p:cNvPr id="3094" name="MH_Other_16">
            <a:extLst>
              <a:ext uri="{FF2B5EF4-FFF2-40B4-BE49-F238E27FC236}">
                <a16:creationId xmlns:a16="http://schemas.microsoft.com/office/drawing/2014/main" id="{6D603F02-3FA9-4B26-9E86-198DCA07142F}"/>
              </a:ext>
            </a:extLst>
          </p:cNvPr>
          <p:cNvSpPr txBox="1">
            <a:spLocks noChangeArrowheads="1"/>
          </p:cNvSpPr>
          <p:nvPr>
            <p:custDataLst>
              <p:tags r:id="rId20"/>
            </p:custDataLst>
          </p:nvPr>
        </p:nvSpPr>
        <p:spPr bwMode="auto">
          <a:xfrm>
            <a:off x="9372601" y="4788066"/>
            <a:ext cx="492125"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pPr>
            <a:r>
              <a:rPr lang="en-US" altLang="zh-CN" sz="1600">
                <a:latin typeface="汉仪黑荔枝体简" panose="00020600040101010101" pitchFamily="18" charset="-122"/>
                <a:ea typeface="汉仪黑荔枝体简" panose="00020600040101010101" pitchFamily="18" charset="-122"/>
                <a:cs typeface="Times New Roman" panose="02020603050405020304" pitchFamily="18" charset="0"/>
              </a:rPr>
              <a:t>05</a:t>
            </a:r>
            <a:endParaRPr lang="zh-CN" altLang="en-US" sz="1600">
              <a:latin typeface="汉仪黑荔枝体简" panose="00020600040101010101" pitchFamily="18" charset="-122"/>
              <a:ea typeface="汉仪黑荔枝体简" panose="00020600040101010101" pitchFamily="18" charset="-122"/>
              <a:cs typeface="Times New Roman" panose="02020603050405020304" pitchFamily="18" charset="0"/>
            </a:endParaRPr>
          </a:p>
        </p:txBody>
      </p:sp>
      <p:sp>
        <p:nvSpPr>
          <p:cNvPr id="30" name="MH_Other_17">
            <a:extLst>
              <a:ext uri="{FF2B5EF4-FFF2-40B4-BE49-F238E27FC236}">
                <a16:creationId xmlns:a16="http://schemas.microsoft.com/office/drawing/2014/main" id="{3E005CAF-F564-49FD-A96D-FF02BCDD0EEF}"/>
              </a:ext>
            </a:extLst>
          </p:cNvPr>
          <p:cNvSpPr/>
          <p:nvPr>
            <p:custDataLst>
              <p:tags r:id="rId21"/>
            </p:custDataLst>
          </p:nvPr>
        </p:nvSpPr>
        <p:spPr>
          <a:xfrm>
            <a:off x="8404225" y="3617913"/>
            <a:ext cx="1373188" cy="1377950"/>
          </a:xfrm>
          <a:custGeom>
            <a:avLst/>
            <a:gdLst/>
            <a:ahLst/>
            <a:cxnLst/>
            <a:rect l="l" t="t" r="r" b="b"/>
            <a:pathLst>
              <a:path w="1653165" h="1659889">
                <a:moveTo>
                  <a:pt x="875048" y="0"/>
                </a:moveTo>
                <a:cubicBezTo>
                  <a:pt x="1216524" y="0"/>
                  <a:pt x="1512315" y="195597"/>
                  <a:pt x="1653165" y="482549"/>
                </a:cubicBezTo>
                <a:lnTo>
                  <a:pt x="1574228" y="478619"/>
                </a:lnTo>
                <a:cubicBezTo>
                  <a:pt x="974881" y="478619"/>
                  <a:pt x="489015" y="957597"/>
                  <a:pt x="489015" y="1548446"/>
                </a:cubicBezTo>
                <a:cubicBezTo>
                  <a:pt x="489015" y="1586083"/>
                  <a:pt x="490986" y="1623266"/>
                  <a:pt x="494937" y="1659889"/>
                </a:cubicBezTo>
                <a:cubicBezTo>
                  <a:pt x="201406" y="1521025"/>
                  <a:pt x="0" y="1221557"/>
                  <a:pt x="0" y="875048"/>
                </a:cubicBezTo>
                <a:cubicBezTo>
                  <a:pt x="0" y="391772"/>
                  <a:pt x="391772" y="0"/>
                  <a:pt x="875048" y="0"/>
                </a:cubicBezTo>
                <a:close/>
              </a:path>
            </a:pathLst>
          </a:custGeom>
          <a:solidFill>
            <a:srgbClr val="FFFFFF">
              <a:alpha val="21176"/>
            </a:srgbClr>
          </a:solidFill>
          <a:ln w="25400" cap="flat" cmpd="sng" algn="ctr">
            <a:noFill/>
            <a:prstDash val="solid"/>
          </a:ln>
          <a:effectLst/>
        </p:spPr>
        <p:txBody>
          <a:bodyPr anchor="ctr">
            <a:normAutofit/>
          </a:bodyPr>
          <a:lstStyle/>
          <a:p>
            <a:pPr algn="ctr">
              <a:defRPr/>
            </a:pPr>
            <a:endParaRPr lang="en-US" sz="1350" kern="0">
              <a:solidFill>
                <a:sysClr val="window" lastClr="FFFFFF"/>
              </a:solidFill>
              <a:latin typeface="Calibri"/>
            </a:endParaRPr>
          </a:p>
        </p:txBody>
      </p:sp>
      <p:sp>
        <p:nvSpPr>
          <p:cNvPr id="29" name="文本框 28">
            <a:extLst>
              <a:ext uri="{FF2B5EF4-FFF2-40B4-BE49-F238E27FC236}">
                <a16:creationId xmlns:a16="http://schemas.microsoft.com/office/drawing/2014/main" id="{8EB0A495-398C-4B87-A518-FB938E7846E1}"/>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sp>
        <p:nvSpPr>
          <p:cNvPr id="32" name="矩形 31">
            <a:extLst>
              <a:ext uri="{FF2B5EF4-FFF2-40B4-BE49-F238E27FC236}">
                <a16:creationId xmlns:a16="http://schemas.microsoft.com/office/drawing/2014/main" id="{5E2B3E67-F862-40F9-A7FE-A8CF634F9BD5}"/>
              </a:ext>
            </a:extLst>
          </p:cNvPr>
          <p:cNvSpPr/>
          <p:nvPr/>
        </p:nvSpPr>
        <p:spPr>
          <a:xfrm>
            <a:off x="2633663" y="1880827"/>
            <a:ext cx="6834187" cy="109215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36" name="椭圆 1">
            <a:extLst>
              <a:ext uri="{FF2B5EF4-FFF2-40B4-BE49-F238E27FC236}">
                <a16:creationId xmlns:a16="http://schemas.microsoft.com/office/drawing/2014/main" id="{143A9439-0C3A-4CFA-9902-C164D12A405F}"/>
              </a:ext>
            </a:extLst>
          </p:cNvPr>
          <p:cNvSpPr/>
          <p:nvPr/>
        </p:nvSpPr>
        <p:spPr>
          <a:xfrm>
            <a:off x="2787583" y="4037807"/>
            <a:ext cx="395423" cy="411162"/>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solidFill>
            <a:srgbClr val="F0EC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30">
            <a:extLst>
              <a:ext uri="{FF2B5EF4-FFF2-40B4-BE49-F238E27FC236}">
                <a16:creationId xmlns:a16="http://schemas.microsoft.com/office/drawing/2014/main" id="{93C87B8D-4C7B-4AEE-8856-BED2BBC1DF82}"/>
              </a:ext>
            </a:extLst>
          </p:cNvPr>
          <p:cNvSpPr/>
          <p:nvPr/>
        </p:nvSpPr>
        <p:spPr>
          <a:xfrm>
            <a:off x="4322764" y="4136172"/>
            <a:ext cx="411162" cy="214433"/>
          </a:xfrm>
          <a:custGeom>
            <a:avLst/>
            <a:gdLst>
              <a:gd name="connsiteX0" fmla="*/ 285750 w 331788"/>
              <a:gd name="connsiteY0" fmla="*/ 69850 h 173038"/>
              <a:gd name="connsiteX1" fmla="*/ 285750 w 331788"/>
              <a:gd name="connsiteY1" fmla="*/ 153776 h 173038"/>
              <a:gd name="connsiteX2" fmla="*/ 250825 w 331788"/>
              <a:gd name="connsiteY2" fmla="*/ 166688 h 173038"/>
              <a:gd name="connsiteX3" fmla="*/ 250825 w 331788"/>
              <a:gd name="connsiteY3" fmla="*/ 78888 h 173038"/>
              <a:gd name="connsiteX4" fmla="*/ 285750 w 331788"/>
              <a:gd name="connsiteY4" fmla="*/ 69850 h 173038"/>
              <a:gd name="connsiteX5" fmla="*/ 47625 w 331788"/>
              <a:gd name="connsiteY5" fmla="*/ 69850 h 173038"/>
              <a:gd name="connsiteX6" fmla="*/ 166666 w 331788"/>
              <a:gd name="connsiteY6" fmla="*/ 100806 h 173038"/>
              <a:gd name="connsiteX7" fmla="*/ 236538 w 331788"/>
              <a:gd name="connsiteY7" fmla="*/ 82749 h 173038"/>
              <a:gd name="connsiteX8" fmla="*/ 236538 w 331788"/>
              <a:gd name="connsiteY8" fmla="*/ 169169 h 173038"/>
              <a:gd name="connsiteX9" fmla="*/ 166666 w 331788"/>
              <a:gd name="connsiteY9" fmla="*/ 173038 h 173038"/>
              <a:gd name="connsiteX10" fmla="*/ 47625 w 331788"/>
              <a:gd name="connsiteY10" fmla="*/ 153690 h 173038"/>
              <a:gd name="connsiteX11" fmla="*/ 47625 w 331788"/>
              <a:gd name="connsiteY11" fmla="*/ 69850 h 173038"/>
              <a:gd name="connsiteX12" fmla="*/ 166688 w 331788"/>
              <a:gd name="connsiteY12" fmla="*/ 0 h 173038"/>
              <a:gd name="connsiteX13" fmla="*/ 331788 w 331788"/>
              <a:gd name="connsiteY13" fmla="*/ 42862 h 173038"/>
              <a:gd name="connsiteX14" fmla="*/ 244475 w 331788"/>
              <a:gd name="connsiteY14" fmla="*/ 65087 h 173038"/>
              <a:gd name="connsiteX15" fmla="*/ 168275 w 331788"/>
              <a:gd name="connsiteY15" fmla="*/ 34925 h 173038"/>
              <a:gd name="connsiteX16" fmla="*/ 163513 w 331788"/>
              <a:gd name="connsiteY16" fmla="*/ 49212 h 173038"/>
              <a:gd name="connsiteX17" fmla="*/ 220663 w 331788"/>
              <a:gd name="connsiteY17" fmla="*/ 71438 h 173038"/>
              <a:gd name="connsiteX18" fmla="*/ 166688 w 331788"/>
              <a:gd name="connsiteY18" fmla="*/ 85725 h 173038"/>
              <a:gd name="connsiteX19" fmla="*/ 0 w 331788"/>
              <a:gd name="connsiteY19" fmla="*/ 42862 h 17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1788" h="173038">
                <a:moveTo>
                  <a:pt x="285750" y="69850"/>
                </a:moveTo>
                <a:lnTo>
                  <a:pt x="285750" y="153776"/>
                </a:lnTo>
                <a:cubicBezTo>
                  <a:pt x="284407" y="156359"/>
                  <a:pt x="272317" y="161523"/>
                  <a:pt x="250825" y="166688"/>
                </a:cubicBezTo>
                <a:cubicBezTo>
                  <a:pt x="250825" y="78888"/>
                  <a:pt x="250825" y="78888"/>
                  <a:pt x="250825" y="78888"/>
                </a:cubicBezTo>
                <a:cubicBezTo>
                  <a:pt x="285750" y="69850"/>
                  <a:pt x="285750" y="69850"/>
                  <a:pt x="285750" y="69850"/>
                </a:cubicBezTo>
                <a:close/>
                <a:moveTo>
                  <a:pt x="47625" y="69850"/>
                </a:moveTo>
                <a:cubicBezTo>
                  <a:pt x="166666" y="100806"/>
                  <a:pt x="166666" y="100806"/>
                  <a:pt x="166666" y="100806"/>
                </a:cubicBezTo>
                <a:cubicBezTo>
                  <a:pt x="236538" y="82749"/>
                  <a:pt x="236538" y="82749"/>
                  <a:pt x="236538" y="82749"/>
                </a:cubicBezTo>
                <a:cubicBezTo>
                  <a:pt x="236538" y="169169"/>
                  <a:pt x="236538" y="169169"/>
                  <a:pt x="236538" y="169169"/>
                </a:cubicBezTo>
                <a:cubicBezTo>
                  <a:pt x="218423" y="171748"/>
                  <a:pt x="195132" y="173038"/>
                  <a:pt x="166666" y="173038"/>
                </a:cubicBezTo>
                <a:cubicBezTo>
                  <a:pt x="92912" y="173038"/>
                  <a:pt x="50213" y="160140"/>
                  <a:pt x="47625" y="153690"/>
                </a:cubicBezTo>
                <a:cubicBezTo>
                  <a:pt x="47625" y="69850"/>
                  <a:pt x="47625" y="69850"/>
                  <a:pt x="47625" y="69850"/>
                </a:cubicBezTo>
                <a:close/>
                <a:moveTo>
                  <a:pt x="166688" y="0"/>
                </a:moveTo>
                <a:lnTo>
                  <a:pt x="331788" y="42862"/>
                </a:lnTo>
                <a:lnTo>
                  <a:pt x="244475" y="65087"/>
                </a:lnTo>
                <a:lnTo>
                  <a:pt x="168275" y="34925"/>
                </a:lnTo>
                <a:lnTo>
                  <a:pt x="163513" y="49212"/>
                </a:lnTo>
                <a:lnTo>
                  <a:pt x="220663" y="71438"/>
                </a:lnTo>
                <a:lnTo>
                  <a:pt x="166688" y="85725"/>
                </a:lnTo>
                <a:lnTo>
                  <a:pt x="0" y="42862"/>
                </a:lnTo>
                <a:close/>
              </a:path>
            </a:pathLst>
          </a:custGeom>
          <a:solidFill>
            <a:srgbClr val="F0EC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椭圆 32">
            <a:extLst>
              <a:ext uri="{FF2B5EF4-FFF2-40B4-BE49-F238E27FC236}">
                <a16:creationId xmlns:a16="http://schemas.microsoft.com/office/drawing/2014/main" id="{5E15E989-0EEB-4985-9D90-43C30ED7206A}"/>
              </a:ext>
            </a:extLst>
          </p:cNvPr>
          <p:cNvSpPr/>
          <p:nvPr/>
        </p:nvSpPr>
        <p:spPr>
          <a:xfrm>
            <a:off x="5845175" y="4061860"/>
            <a:ext cx="411162" cy="363056"/>
          </a:xfrm>
          <a:custGeom>
            <a:avLst/>
            <a:gdLst>
              <a:gd name="connsiteX0" fmla="*/ 198438 w 331788"/>
              <a:gd name="connsiteY0" fmla="*/ 207244 h 292969"/>
              <a:gd name="connsiteX1" fmla="*/ 301626 w 331788"/>
              <a:gd name="connsiteY1" fmla="*/ 207244 h 292969"/>
              <a:gd name="connsiteX2" fmla="*/ 301626 w 331788"/>
              <a:gd name="connsiteY2" fmla="*/ 215182 h 292969"/>
              <a:gd name="connsiteX3" fmla="*/ 198438 w 331788"/>
              <a:gd name="connsiteY3" fmla="*/ 215182 h 292969"/>
              <a:gd name="connsiteX4" fmla="*/ 198438 w 331788"/>
              <a:gd name="connsiteY4" fmla="*/ 178669 h 292969"/>
              <a:gd name="connsiteX5" fmla="*/ 301626 w 331788"/>
              <a:gd name="connsiteY5" fmla="*/ 178669 h 292969"/>
              <a:gd name="connsiteX6" fmla="*/ 301626 w 331788"/>
              <a:gd name="connsiteY6" fmla="*/ 185019 h 292969"/>
              <a:gd name="connsiteX7" fmla="*/ 198438 w 331788"/>
              <a:gd name="connsiteY7" fmla="*/ 185019 h 292969"/>
              <a:gd name="connsiteX8" fmla="*/ 50800 w 331788"/>
              <a:gd name="connsiteY8" fmla="*/ 172319 h 292969"/>
              <a:gd name="connsiteX9" fmla="*/ 139700 w 331788"/>
              <a:gd name="connsiteY9" fmla="*/ 199306 h 292969"/>
              <a:gd name="connsiteX10" fmla="*/ 139700 w 331788"/>
              <a:gd name="connsiteY10" fmla="*/ 207244 h 292969"/>
              <a:gd name="connsiteX11" fmla="*/ 50800 w 331788"/>
              <a:gd name="connsiteY11" fmla="*/ 180256 h 292969"/>
              <a:gd name="connsiteX12" fmla="*/ 198438 w 331788"/>
              <a:gd name="connsiteY12" fmla="*/ 148506 h 292969"/>
              <a:gd name="connsiteX13" fmla="*/ 301626 w 331788"/>
              <a:gd name="connsiteY13" fmla="*/ 148506 h 292969"/>
              <a:gd name="connsiteX14" fmla="*/ 301626 w 331788"/>
              <a:gd name="connsiteY14" fmla="*/ 156444 h 292969"/>
              <a:gd name="connsiteX15" fmla="*/ 198438 w 331788"/>
              <a:gd name="connsiteY15" fmla="*/ 156444 h 292969"/>
              <a:gd name="connsiteX16" fmla="*/ 50800 w 331788"/>
              <a:gd name="connsiteY16" fmla="*/ 142156 h 292969"/>
              <a:gd name="connsiteX17" fmla="*/ 139700 w 331788"/>
              <a:gd name="connsiteY17" fmla="*/ 169143 h 292969"/>
              <a:gd name="connsiteX18" fmla="*/ 139700 w 331788"/>
              <a:gd name="connsiteY18" fmla="*/ 177081 h 292969"/>
              <a:gd name="connsiteX19" fmla="*/ 50800 w 331788"/>
              <a:gd name="connsiteY19" fmla="*/ 150093 h 292969"/>
              <a:gd name="connsiteX20" fmla="*/ 196850 w 331788"/>
              <a:gd name="connsiteY20" fmla="*/ 118344 h 292969"/>
              <a:gd name="connsiteX21" fmla="*/ 301625 w 331788"/>
              <a:gd name="connsiteY21" fmla="*/ 118344 h 292969"/>
              <a:gd name="connsiteX22" fmla="*/ 301625 w 331788"/>
              <a:gd name="connsiteY22" fmla="*/ 126282 h 292969"/>
              <a:gd name="connsiteX23" fmla="*/ 196850 w 331788"/>
              <a:gd name="connsiteY23" fmla="*/ 126282 h 292969"/>
              <a:gd name="connsiteX24" fmla="*/ 50800 w 331788"/>
              <a:gd name="connsiteY24" fmla="*/ 113581 h 292969"/>
              <a:gd name="connsiteX25" fmla="*/ 139700 w 331788"/>
              <a:gd name="connsiteY25" fmla="*/ 140568 h 292969"/>
              <a:gd name="connsiteX26" fmla="*/ 139700 w 331788"/>
              <a:gd name="connsiteY26" fmla="*/ 148506 h 292969"/>
              <a:gd name="connsiteX27" fmla="*/ 50800 w 331788"/>
              <a:gd name="connsiteY27" fmla="*/ 121518 h 292969"/>
              <a:gd name="connsiteX28" fmla="*/ 95250 w 331788"/>
              <a:gd name="connsiteY28" fmla="*/ 97706 h 292969"/>
              <a:gd name="connsiteX29" fmla="*/ 139700 w 331788"/>
              <a:gd name="connsiteY29" fmla="*/ 110406 h 292969"/>
              <a:gd name="connsiteX30" fmla="*/ 139700 w 331788"/>
              <a:gd name="connsiteY30" fmla="*/ 118344 h 292969"/>
              <a:gd name="connsiteX31" fmla="*/ 95250 w 331788"/>
              <a:gd name="connsiteY31" fmla="*/ 105643 h 292969"/>
              <a:gd name="connsiteX32" fmla="*/ 196850 w 331788"/>
              <a:gd name="connsiteY32" fmla="*/ 89769 h 292969"/>
              <a:gd name="connsiteX33" fmla="*/ 301625 w 331788"/>
              <a:gd name="connsiteY33" fmla="*/ 89769 h 292969"/>
              <a:gd name="connsiteX34" fmla="*/ 301625 w 331788"/>
              <a:gd name="connsiteY34" fmla="*/ 97707 h 292969"/>
              <a:gd name="connsiteX35" fmla="*/ 196850 w 331788"/>
              <a:gd name="connsiteY35" fmla="*/ 97707 h 292969"/>
              <a:gd name="connsiteX36" fmla="*/ 95250 w 331788"/>
              <a:gd name="connsiteY36" fmla="*/ 67544 h 292969"/>
              <a:gd name="connsiteX37" fmla="*/ 139700 w 331788"/>
              <a:gd name="connsiteY37" fmla="*/ 81831 h 292969"/>
              <a:gd name="connsiteX38" fmla="*/ 139700 w 331788"/>
              <a:gd name="connsiteY38" fmla="*/ 89769 h 292969"/>
              <a:gd name="connsiteX39" fmla="*/ 95250 w 331788"/>
              <a:gd name="connsiteY39" fmla="*/ 75481 h 292969"/>
              <a:gd name="connsiteX40" fmla="*/ 68263 w 331788"/>
              <a:gd name="connsiteY40" fmla="*/ 67544 h 292969"/>
              <a:gd name="connsiteX41" fmla="*/ 61913 w 331788"/>
              <a:gd name="connsiteY41" fmla="*/ 81832 h 292969"/>
              <a:gd name="connsiteX42" fmla="*/ 71438 w 331788"/>
              <a:gd name="connsiteY42" fmla="*/ 85007 h 292969"/>
              <a:gd name="connsiteX43" fmla="*/ 61913 w 331788"/>
              <a:gd name="connsiteY43" fmla="*/ 56431 h 292969"/>
              <a:gd name="connsiteX44" fmla="*/ 71438 w 331788"/>
              <a:gd name="connsiteY44" fmla="*/ 59606 h 292969"/>
              <a:gd name="connsiteX45" fmla="*/ 84138 w 331788"/>
              <a:gd name="connsiteY45" fmla="*/ 104056 h 292969"/>
              <a:gd name="connsiteX46" fmla="*/ 76200 w 331788"/>
              <a:gd name="connsiteY46" fmla="*/ 102468 h 292969"/>
              <a:gd name="connsiteX47" fmla="*/ 74613 w 331788"/>
              <a:gd name="connsiteY47" fmla="*/ 92943 h 292969"/>
              <a:gd name="connsiteX48" fmla="*/ 60325 w 331788"/>
              <a:gd name="connsiteY48" fmla="*/ 89768 h 292969"/>
              <a:gd name="connsiteX49" fmla="*/ 58737 w 331788"/>
              <a:gd name="connsiteY49" fmla="*/ 96118 h 292969"/>
              <a:gd name="connsiteX50" fmla="*/ 53975 w 331788"/>
              <a:gd name="connsiteY50" fmla="*/ 96118 h 292969"/>
              <a:gd name="connsiteX51" fmla="*/ 50800 w 331788"/>
              <a:gd name="connsiteY51" fmla="*/ 94531 h 292969"/>
              <a:gd name="connsiteX52" fmla="*/ 171450 w 331788"/>
              <a:gd name="connsiteY52" fmla="*/ 54844 h 292969"/>
              <a:gd name="connsiteX53" fmla="*/ 171450 w 331788"/>
              <a:gd name="connsiteY53" fmla="*/ 248519 h 292969"/>
              <a:gd name="connsiteX54" fmla="*/ 320675 w 331788"/>
              <a:gd name="connsiteY54" fmla="*/ 248519 h 292969"/>
              <a:gd name="connsiteX55" fmla="*/ 320675 w 331788"/>
              <a:gd name="connsiteY55" fmla="*/ 54844 h 292969"/>
              <a:gd name="connsiteX56" fmla="*/ 215900 w 331788"/>
              <a:gd name="connsiteY56" fmla="*/ 54844 h 292969"/>
              <a:gd name="connsiteX57" fmla="*/ 215900 w 331788"/>
              <a:gd name="connsiteY57" fmla="*/ 75481 h 292969"/>
              <a:gd name="connsiteX58" fmla="*/ 206375 w 331788"/>
              <a:gd name="connsiteY58" fmla="*/ 67544 h 292969"/>
              <a:gd name="connsiteX59" fmla="*/ 195262 w 331788"/>
              <a:gd name="connsiteY59" fmla="*/ 75481 h 292969"/>
              <a:gd name="connsiteX60" fmla="*/ 195262 w 331788"/>
              <a:gd name="connsiteY60" fmla="*/ 54844 h 292969"/>
              <a:gd name="connsiteX61" fmla="*/ 33338 w 331788"/>
              <a:gd name="connsiteY61" fmla="*/ 13569 h 292969"/>
              <a:gd name="connsiteX62" fmla="*/ 33338 w 331788"/>
              <a:gd name="connsiteY62" fmla="*/ 42144 h 292969"/>
              <a:gd name="connsiteX63" fmla="*/ 33338 w 331788"/>
              <a:gd name="connsiteY63" fmla="*/ 207244 h 292969"/>
              <a:gd name="connsiteX64" fmla="*/ 160338 w 331788"/>
              <a:gd name="connsiteY64" fmla="*/ 245344 h 292969"/>
              <a:gd name="connsiteX65" fmla="*/ 160338 w 331788"/>
              <a:gd name="connsiteY65" fmla="*/ 53256 h 292969"/>
              <a:gd name="connsiteX66" fmla="*/ 146050 w 331788"/>
              <a:gd name="connsiteY66" fmla="*/ 48494 h 292969"/>
              <a:gd name="connsiteX67" fmla="*/ 128588 w 331788"/>
              <a:gd name="connsiteY67" fmla="*/ 42144 h 292969"/>
              <a:gd name="connsiteX68" fmla="*/ 23329 w 331788"/>
              <a:gd name="connsiteY68" fmla="*/ 575 h 292969"/>
              <a:gd name="connsiteX69" fmla="*/ 28513 w 331788"/>
              <a:gd name="connsiteY69" fmla="*/ 575 h 292969"/>
              <a:gd name="connsiteX70" fmla="*/ 167190 w 331788"/>
              <a:gd name="connsiteY70" fmla="*/ 41975 h 292969"/>
              <a:gd name="connsiteX71" fmla="*/ 326604 w 331788"/>
              <a:gd name="connsiteY71" fmla="*/ 41975 h 292969"/>
              <a:gd name="connsiteX72" fmla="*/ 331788 w 331788"/>
              <a:gd name="connsiteY72" fmla="*/ 48444 h 292969"/>
              <a:gd name="connsiteX73" fmla="*/ 331788 w 331788"/>
              <a:gd name="connsiteY73" fmla="*/ 252862 h 292969"/>
              <a:gd name="connsiteX74" fmla="*/ 326604 w 331788"/>
              <a:gd name="connsiteY74" fmla="*/ 258037 h 292969"/>
              <a:gd name="connsiteX75" fmla="*/ 206072 w 331788"/>
              <a:gd name="connsiteY75" fmla="*/ 258037 h 292969"/>
              <a:gd name="connsiteX76" fmla="*/ 206072 w 331788"/>
              <a:gd name="connsiteY76" fmla="*/ 281325 h 292969"/>
              <a:gd name="connsiteX77" fmla="*/ 228104 w 331788"/>
              <a:gd name="connsiteY77" fmla="*/ 281325 h 292969"/>
              <a:gd name="connsiteX78" fmla="*/ 228104 w 331788"/>
              <a:gd name="connsiteY78" fmla="*/ 292969 h 292969"/>
              <a:gd name="connsiteX79" fmla="*/ 103684 w 331788"/>
              <a:gd name="connsiteY79" fmla="*/ 292969 h 292969"/>
              <a:gd name="connsiteX80" fmla="*/ 103684 w 331788"/>
              <a:gd name="connsiteY80" fmla="*/ 281325 h 292969"/>
              <a:gd name="connsiteX81" fmla="*/ 125716 w 331788"/>
              <a:gd name="connsiteY81" fmla="*/ 281325 h 292969"/>
              <a:gd name="connsiteX82" fmla="*/ 125716 w 331788"/>
              <a:gd name="connsiteY82" fmla="*/ 258037 h 292969"/>
              <a:gd name="connsiteX83" fmla="*/ 5184 w 331788"/>
              <a:gd name="connsiteY83" fmla="*/ 258037 h 292969"/>
              <a:gd name="connsiteX84" fmla="*/ 0 w 331788"/>
              <a:gd name="connsiteY84" fmla="*/ 252862 h 292969"/>
              <a:gd name="connsiteX85" fmla="*/ 0 w 331788"/>
              <a:gd name="connsiteY85" fmla="*/ 48444 h 292969"/>
              <a:gd name="connsiteX86" fmla="*/ 5184 w 331788"/>
              <a:gd name="connsiteY86" fmla="*/ 41975 h 292969"/>
              <a:gd name="connsiteX87" fmla="*/ 20737 w 331788"/>
              <a:gd name="connsiteY87" fmla="*/ 41975 h 292969"/>
              <a:gd name="connsiteX88" fmla="*/ 20737 w 331788"/>
              <a:gd name="connsiteY88" fmla="*/ 5750 h 292969"/>
              <a:gd name="connsiteX89" fmla="*/ 23329 w 331788"/>
              <a:gd name="connsiteY89" fmla="*/ 575 h 29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31788" h="292969">
                <a:moveTo>
                  <a:pt x="198438" y="207244"/>
                </a:moveTo>
                <a:lnTo>
                  <a:pt x="301626" y="207244"/>
                </a:lnTo>
                <a:lnTo>
                  <a:pt x="301626" y="215182"/>
                </a:lnTo>
                <a:lnTo>
                  <a:pt x="198438" y="215182"/>
                </a:lnTo>
                <a:close/>
                <a:moveTo>
                  <a:pt x="198438" y="178669"/>
                </a:moveTo>
                <a:lnTo>
                  <a:pt x="301626" y="178669"/>
                </a:lnTo>
                <a:lnTo>
                  <a:pt x="301626" y="185019"/>
                </a:lnTo>
                <a:lnTo>
                  <a:pt x="198438" y="185019"/>
                </a:lnTo>
                <a:close/>
                <a:moveTo>
                  <a:pt x="50800" y="172319"/>
                </a:moveTo>
                <a:lnTo>
                  <a:pt x="139700" y="199306"/>
                </a:lnTo>
                <a:lnTo>
                  <a:pt x="139700" y="207244"/>
                </a:lnTo>
                <a:lnTo>
                  <a:pt x="50800" y="180256"/>
                </a:lnTo>
                <a:close/>
                <a:moveTo>
                  <a:pt x="198438" y="148506"/>
                </a:moveTo>
                <a:lnTo>
                  <a:pt x="301626" y="148506"/>
                </a:lnTo>
                <a:lnTo>
                  <a:pt x="301626" y="156444"/>
                </a:lnTo>
                <a:lnTo>
                  <a:pt x="198438" y="156444"/>
                </a:lnTo>
                <a:close/>
                <a:moveTo>
                  <a:pt x="50800" y="142156"/>
                </a:moveTo>
                <a:lnTo>
                  <a:pt x="139700" y="169143"/>
                </a:lnTo>
                <a:lnTo>
                  <a:pt x="139700" y="177081"/>
                </a:lnTo>
                <a:lnTo>
                  <a:pt x="50800" y="150093"/>
                </a:lnTo>
                <a:close/>
                <a:moveTo>
                  <a:pt x="196850" y="118344"/>
                </a:moveTo>
                <a:lnTo>
                  <a:pt x="301625" y="118344"/>
                </a:lnTo>
                <a:lnTo>
                  <a:pt x="301625" y="126282"/>
                </a:lnTo>
                <a:lnTo>
                  <a:pt x="196850" y="126282"/>
                </a:lnTo>
                <a:close/>
                <a:moveTo>
                  <a:pt x="50800" y="113581"/>
                </a:moveTo>
                <a:lnTo>
                  <a:pt x="139700" y="140568"/>
                </a:lnTo>
                <a:lnTo>
                  <a:pt x="139700" y="148506"/>
                </a:lnTo>
                <a:lnTo>
                  <a:pt x="50800" y="121518"/>
                </a:lnTo>
                <a:close/>
                <a:moveTo>
                  <a:pt x="95250" y="97706"/>
                </a:moveTo>
                <a:lnTo>
                  <a:pt x="139700" y="110406"/>
                </a:lnTo>
                <a:lnTo>
                  <a:pt x="139700" y="118344"/>
                </a:lnTo>
                <a:lnTo>
                  <a:pt x="95250" y="105643"/>
                </a:lnTo>
                <a:close/>
                <a:moveTo>
                  <a:pt x="196850" y="89769"/>
                </a:moveTo>
                <a:lnTo>
                  <a:pt x="301625" y="89769"/>
                </a:lnTo>
                <a:lnTo>
                  <a:pt x="301625" y="97707"/>
                </a:lnTo>
                <a:lnTo>
                  <a:pt x="196850" y="97707"/>
                </a:lnTo>
                <a:close/>
                <a:moveTo>
                  <a:pt x="95250" y="67544"/>
                </a:moveTo>
                <a:lnTo>
                  <a:pt x="139700" y="81831"/>
                </a:lnTo>
                <a:lnTo>
                  <a:pt x="139700" y="89769"/>
                </a:lnTo>
                <a:lnTo>
                  <a:pt x="95250" y="75481"/>
                </a:lnTo>
                <a:close/>
                <a:moveTo>
                  <a:pt x="68263" y="67544"/>
                </a:moveTo>
                <a:lnTo>
                  <a:pt x="61913" y="81832"/>
                </a:lnTo>
                <a:lnTo>
                  <a:pt x="71438" y="85007"/>
                </a:lnTo>
                <a:close/>
                <a:moveTo>
                  <a:pt x="61913" y="56431"/>
                </a:moveTo>
                <a:lnTo>
                  <a:pt x="71438" y="59606"/>
                </a:lnTo>
                <a:lnTo>
                  <a:pt x="84138" y="104056"/>
                </a:lnTo>
                <a:lnTo>
                  <a:pt x="76200" y="102468"/>
                </a:lnTo>
                <a:lnTo>
                  <a:pt x="74613" y="92943"/>
                </a:lnTo>
                <a:lnTo>
                  <a:pt x="60325" y="89768"/>
                </a:lnTo>
                <a:lnTo>
                  <a:pt x="58737" y="96118"/>
                </a:lnTo>
                <a:lnTo>
                  <a:pt x="53975" y="96118"/>
                </a:lnTo>
                <a:lnTo>
                  <a:pt x="50800" y="94531"/>
                </a:lnTo>
                <a:close/>
                <a:moveTo>
                  <a:pt x="171450" y="54844"/>
                </a:moveTo>
                <a:lnTo>
                  <a:pt x="171450" y="248519"/>
                </a:lnTo>
                <a:lnTo>
                  <a:pt x="320675" y="248519"/>
                </a:lnTo>
                <a:lnTo>
                  <a:pt x="320675" y="54844"/>
                </a:lnTo>
                <a:lnTo>
                  <a:pt x="215900" y="54844"/>
                </a:lnTo>
                <a:lnTo>
                  <a:pt x="215900" y="75481"/>
                </a:lnTo>
                <a:lnTo>
                  <a:pt x="206375" y="67544"/>
                </a:lnTo>
                <a:lnTo>
                  <a:pt x="195262" y="75481"/>
                </a:lnTo>
                <a:lnTo>
                  <a:pt x="195262" y="54844"/>
                </a:lnTo>
                <a:close/>
                <a:moveTo>
                  <a:pt x="33338" y="13569"/>
                </a:moveTo>
                <a:lnTo>
                  <a:pt x="33338" y="42144"/>
                </a:lnTo>
                <a:lnTo>
                  <a:pt x="33338" y="207244"/>
                </a:lnTo>
                <a:lnTo>
                  <a:pt x="160338" y="245344"/>
                </a:lnTo>
                <a:lnTo>
                  <a:pt x="160338" y="53256"/>
                </a:lnTo>
                <a:lnTo>
                  <a:pt x="146050" y="48494"/>
                </a:lnTo>
                <a:lnTo>
                  <a:pt x="128588" y="42144"/>
                </a:lnTo>
                <a:close/>
                <a:moveTo>
                  <a:pt x="23329" y="575"/>
                </a:moveTo>
                <a:cubicBezTo>
                  <a:pt x="24625" y="575"/>
                  <a:pt x="27217" y="-719"/>
                  <a:pt x="28513" y="575"/>
                </a:cubicBezTo>
                <a:cubicBezTo>
                  <a:pt x="28513" y="575"/>
                  <a:pt x="28513" y="575"/>
                  <a:pt x="167190" y="41975"/>
                </a:cubicBezTo>
                <a:cubicBezTo>
                  <a:pt x="167190" y="41975"/>
                  <a:pt x="167190" y="41975"/>
                  <a:pt x="326604" y="41975"/>
                </a:cubicBezTo>
                <a:cubicBezTo>
                  <a:pt x="329196" y="41975"/>
                  <a:pt x="331788" y="44563"/>
                  <a:pt x="331788" y="48444"/>
                </a:cubicBezTo>
                <a:cubicBezTo>
                  <a:pt x="331788" y="48444"/>
                  <a:pt x="331788" y="48444"/>
                  <a:pt x="331788" y="252862"/>
                </a:cubicBezTo>
                <a:cubicBezTo>
                  <a:pt x="331788" y="255450"/>
                  <a:pt x="329196" y="258037"/>
                  <a:pt x="326604" y="258037"/>
                </a:cubicBezTo>
                <a:cubicBezTo>
                  <a:pt x="326604" y="258037"/>
                  <a:pt x="326604" y="258037"/>
                  <a:pt x="206072" y="258037"/>
                </a:cubicBezTo>
                <a:cubicBezTo>
                  <a:pt x="206072" y="258037"/>
                  <a:pt x="206072" y="258037"/>
                  <a:pt x="206072" y="281325"/>
                </a:cubicBezTo>
                <a:cubicBezTo>
                  <a:pt x="206072" y="281325"/>
                  <a:pt x="206072" y="281325"/>
                  <a:pt x="228104" y="281325"/>
                </a:cubicBezTo>
                <a:cubicBezTo>
                  <a:pt x="228104" y="281325"/>
                  <a:pt x="228104" y="281325"/>
                  <a:pt x="228104" y="292969"/>
                </a:cubicBezTo>
                <a:cubicBezTo>
                  <a:pt x="228104" y="292969"/>
                  <a:pt x="228104" y="292969"/>
                  <a:pt x="103684" y="292969"/>
                </a:cubicBezTo>
                <a:cubicBezTo>
                  <a:pt x="103684" y="292969"/>
                  <a:pt x="103684" y="292969"/>
                  <a:pt x="103684" y="281325"/>
                </a:cubicBezTo>
                <a:cubicBezTo>
                  <a:pt x="103684" y="281325"/>
                  <a:pt x="103684" y="281325"/>
                  <a:pt x="125716" y="281325"/>
                </a:cubicBezTo>
                <a:cubicBezTo>
                  <a:pt x="125716" y="281325"/>
                  <a:pt x="125716" y="281325"/>
                  <a:pt x="125716" y="258037"/>
                </a:cubicBezTo>
                <a:cubicBezTo>
                  <a:pt x="125716" y="258037"/>
                  <a:pt x="125716" y="258037"/>
                  <a:pt x="5184" y="258037"/>
                </a:cubicBezTo>
                <a:cubicBezTo>
                  <a:pt x="2592" y="258037"/>
                  <a:pt x="0" y="255450"/>
                  <a:pt x="0" y="252862"/>
                </a:cubicBezTo>
                <a:cubicBezTo>
                  <a:pt x="0" y="252862"/>
                  <a:pt x="0" y="252862"/>
                  <a:pt x="0" y="48444"/>
                </a:cubicBezTo>
                <a:cubicBezTo>
                  <a:pt x="0" y="44563"/>
                  <a:pt x="2592" y="41975"/>
                  <a:pt x="5184" y="41975"/>
                </a:cubicBezTo>
                <a:cubicBezTo>
                  <a:pt x="5184" y="41975"/>
                  <a:pt x="5184" y="41975"/>
                  <a:pt x="20737" y="41975"/>
                </a:cubicBezTo>
                <a:cubicBezTo>
                  <a:pt x="20737" y="41975"/>
                  <a:pt x="20737" y="41975"/>
                  <a:pt x="20737" y="5750"/>
                </a:cubicBezTo>
                <a:cubicBezTo>
                  <a:pt x="20737" y="4456"/>
                  <a:pt x="22033" y="1868"/>
                  <a:pt x="23329" y="575"/>
                </a:cubicBezTo>
                <a:close/>
              </a:path>
            </a:pathLst>
          </a:custGeom>
          <a:solidFill>
            <a:srgbClr val="F0EC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33">
            <a:extLst>
              <a:ext uri="{FF2B5EF4-FFF2-40B4-BE49-F238E27FC236}">
                <a16:creationId xmlns:a16="http://schemas.microsoft.com/office/drawing/2014/main" id="{01FED926-FEBE-4D1B-BAEA-B0228D8FDAD3}"/>
              </a:ext>
            </a:extLst>
          </p:cNvPr>
          <p:cNvSpPr/>
          <p:nvPr/>
        </p:nvSpPr>
        <p:spPr>
          <a:xfrm>
            <a:off x="7501701" y="4037807"/>
            <a:ext cx="304862" cy="411162"/>
          </a:xfrm>
          <a:custGeom>
            <a:avLst/>
            <a:gdLst>
              <a:gd name="connsiteX0" fmla="*/ 66675 w 241300"/>
              <a:gd name="connsiteY0" fmla="*/ 265113 h 325437"/>
              <a:gd name="connsiteX1" fmla="*/ 42862 w 241300"/>
              <a:gd name="connsiteY1" fmla="*/ 301626 h 325437"/>
              <a:gd name="connsiteX2" fmla="*/ 198437 w 241300"/>
              <a:gd name="connsiteY2" fmla="*/ 301626 h 325437"/>
              <a:gd name="connsiteX3" fmla="*/ 174625 w 241300"/>
              <a:gd name="connsiteY3" fmla="*/ 265113 h 325437"/>
              <a:gd name="connsiteX4" fmla="*/ 103187 w 241300"/>
              <a:gd name="connsiteY4" fmla="*/ 120650 h 325437"/>
              <a:gd name="connsiteX5" fmla="*/ 103187 w 241300"/>
              <a:gd name="connsiteY5" fmla="*/ 204788 h 325437"/>
              <a:gd name="connsiteX6" fmla="*/ 77787 w 241300"/>
              <a:gd name="connsiteY6" fmla="*/ 241300 h 325437"/>
              <a:gd name="connsiteX7" fmla="*/ 163512 w 241300"/>
              <a:gd name="connsiteY7" fmla="*/ 241300 h 325437"/>
              <a:gd name="connsiteX8" fmla="*/ 138112 w 241300"/>
              <a:gd name="connsiteY8" fmla="*/ 204788 h 325437"/>
              <a:gd name="connsiteX9" fmla="*/ 138112 w 241300"/>
              <a:gd name="connsiteY9" fmla="*/ 120650 h 325437"/>
              <a:gd name="connsiteX10" fmla="*/ 66675 w 241300"/>
              <a:gd name="connsiteY10" fmla="*/ 96837 h 325437"/>
              <a:gd name="connsiteX11" fmla="*/ 174625 w 241300"/>
              <a:gd name="connsiteY11" fmla="*/ 96837 h 325437"/>
              <a:gd name="connsiteX12" fmla="*/ 174625 w 241300"/>
              <a:gd name="connsiteY12" fmla="*/ 120650 h 325437"/>
              <a:gd name="connsiteX13" fmla="*/ 163513 w 241300"/>
              <a:gd name="connsiteY13" fmla="*/ 120650 h 325437"/>
              <a:gd name="connsiteX14" fmla="*/ 163513 w 241300"/>
              <a:gd name="connsiteY14" fmla="*/ 198437 h 325437"/>
              <a:gd name="connsiteX15" fmla="*/ 241300 w 241300"/>
              <a:gd name="connsiteY15" fmla="*/ 325437 h 325437"/>
              <a:gd name="connsiteX16" fmla="*/ 0 w 241300"/>
              <a:gd name="connsiteY16" fmla="*/ 325437 h 325437"/>
              <a:gd name="connsiteX17" fmla="*/ 77788 w 241300"/>
              <a:gd name="connsiteY17" fmla="*/ 198437 h 325437"/>
              <a:gd name="connsiteX18" fmla="*/ 77788 w 241300"/>
              <a:gd name="connsiteY18" fmla="*/ 120650 h 325437"/>
              <a:gd name="connsiteX19" fmla="*/ 66675 w 241300"/>
              <a:gd name="connsiteY19" fmla="*/ 120650 h 325437"/>
              <a:gd name="connsiteX20" fmla="*/ 70644 w 241300"/>
              <a:gd name="connsiteY20" fmla="*/ 38100 h 325437"/>
              <a:gd name="connsiteX21" fmla="*/ 85726 w 241300"/>
              <a:gd name="connsiteY21" fmla="*/ 53182 h 325437"/>
              <a:gd name="connsiteX22" fmla="*/ 70644 w 241300"/>
              <a:gd name="connsiteY22" fmla="*/ 68264 h 325437"/>
              <a:gd name="connsiteX23" fmla="*/ 55562 w 241300"/>
              <a:gd name="connsiteY23" fmla="*/ 53182 h 325437"/>
              <a:gd name="connsiteX24" fmla="*/ 70644 w 241300"/>
              <a:gd name="connsiteY24" fmla="*/ 38100 h 325437"/>
              <a:gd name="connsiteX25" fmla="*/ 146051 w 241300"/>
              <a:gd name="connsiteY25" fmla="*/ 0 h 325437"/>
              <a:gd name="connsiteX26" fmla="*/ 169864 w 241300"/>
              <a:gd name="connsiteY26" fmla="*/ 23813 h 325437"/>
              <a:gd name="connsiteX27" fmla="*/ 146051 w 241300"/>
              <a:gd name="connsiteY27" fmla="*/ 47626 h 325437"/>
              <a:gd name="connsiteX28" fmla="*/ 122238 w 241300"/>
              <a:gd name="connsiteY28" fmla="*/ 23813 h 325437"/>
              <a:gd name="connsiteX29" fmla="*/ 146051 w 241300"/>
              <a:gd name="connsiteY29" fmla="*/ 0 h 32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1300" h="325437">
                <a:moveTo>
                  <a:pt x="66675" y="265113"/>
                </a:moveTo>
                <a:lnTo>
                  <a:pt x="42862" y="301626"/>
                </a:lnTo>
                <a:lnTo>
                  <a:pt x="198437" y="301626"/>
                </a:lnTo>
                <a:lnTo>
                  <a:pt x="174625" y="265113"/>
                </a:lnTo>
                <a:close/>
                <a:moveTo>
                  <a:pt x="103187" y="120650"/>
                </a:moveTo>
                <a:lnTo>
                  <a:pt x="103187" y="204788"/>
                </a:lnTo>
                <a:lnTo>
                  <a:pt x="77787" y="241300"/>
                </a:lnTo>
                <a:lnTo>
                  <a:pt x="163512" y="241300"/>
                </a:lnTo>
                <a:lnTo>
                  <a:pt x="138112" y="204788"/>
                </a:lnTo>
                <a:lnTo>
                  <a:pt x="138112" y="120650"/>
                </a:lnTo>
                <a:close/>
                <a:moveTo>
                  <a:pt x="66675" y="96837"/>
                </a:moveTo>
                <a:lnTo>
                  <a:pt x="174625" y="96837"/>
                </a:lnTo>
                <a:lnTo>
                  <a:pt x="174625" y="120650"/>
                </a:lnTo>
                <a:lnTo>
                  <a:pt x="163513" y="120650"/>
                </a:lnTo>
                <a:lnTo>
                  <a:pt x="163513" y="198437"/>
                </a:lnTo>
                <a:lnTo>
                  <a:pt x="241300" y="325437"/>
                </a:lnTo>
                <a:lnTo>
                  <a:pt x="0" y="325437"/>
                </a:lnTo>
                <a:lnTo>
                  <a:pt x="77788" y="198437"/>
                </a:lnTo>
                <a:lnTo>
                  <a:pt x="77788" y="120650"/>
                </a:lnTo>
                <a:lnTo>
                  <a:pt x="66675" y="120650"/>
                </a:lnTo>
                <a:close/>
                <a:moveTo>
                  <a:pt x="70644" y="38100"/>
                </a:moveTo>
                <a:cubicBezTo>
                  <a:pt x="78974" y="38100"/>
                  <a:pt x="85726" y="44852"/>
                  <a:pt x="85726" y="53182"/>
                </a:cubicBezTo>
                <a:cubicBezTo>
                  <a:pt x="85726" y="61512"/>
                  <a:pt x="78974" y="68264"/>
                  <a:pt x="70644" y="68264"/>
                </a:cubicBezTo>
                <a:cubicBezTo>
                  <a:pt x="62314" y="68264"/>
                  <a:pt x="55562" y="61512"/>
                  <a:pt x="55562" y="53182"/>
                </a:cubicBezTo>
                <a:cubicBezTo>
                  <a:pt x="55562" y="44852"/>
                  <a:pt x="62314" y="38100"/>
                  <a:pt x="70644" y="38100"/>
                </a:cubicBezTo>
                <a:close/>
                <a:moveTo>
                  <a:pt x="146051" y="0"/>
                </a:moveTo>
                <a:cubicBezTo>
                  <a:pt x="159203" y="0"/>
                  <a:pt x="169864" y="10661"/>
                  <a:pt x="169864" y="23813"/>
                </a:cubicBezTo>
                <a:cubicBezTo>
                  <a:pt x="169864" y="36965"/>
                  <a:pt x="159203" y="47626"/>
                  <a:pt x="146051" y="47626"/>
                </a:cubicBezTo>
                <a:cubicBezTo>
                  <a:pt x="132899" y="47626"/>
                  <a:pt x="122238" y="36965"/>
                  <a:pt x="122238" y="23813"/>
                </a:cubicBezTo>
                <a:cubicBezTo>
                  <a:pt x="122238" y="10661"/>
                  <a:pt x="132899" y="0"/>
                  <a:pt x="146051" y="0"/>
                </a:cubicBezTo>
                <a:close/>
              </a:path>
            </a:pathLst>
          </a:custGeom>
          <a:solidFill>
            <a:srgbClr val="F0EC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3" name="椭圆 34">
            <a:extLst>
              <a:ext uri="{FF2B5EF4-FFF2-40B4-BE49-F238E27FC236}">
                <a16:creationId xmlns:a16="http://schemas.microsoft.com/office/drawing/2014/main" id="{3143806C-121B-41C9-A889-15A39938F3AA}"/>
              </a:ext>
            </a:extLst>
          </p:cNvPr>
          <p:cNvSpPr/>
          <p:nvPr/>
        </p:nvSpPr>
        <p:spPr>
          <a:xfrm>
            <a:off x="8947151" y="4076064"/>
            <a:ext cx="411162" cy="334647"/>
          </a:xfrm>
          <a:custGeom>
            <a:avLst/>
            <a:gdLst>
              <a:gd name="connsiteX0" fmla="*/ 172641 w 330427"/>
              <a:gd name="connsiteY0" fmla="*/ 200332 h 268937"/>
              <a:gd name="connsiteX1" fmla="*/ 157162 w 330427"/>
              <a:gd name="connsiteY1" fmla="*/ 202888 h 268937"/>
              <a:gd name="connsiteX2" fmla="*/ 159742 w 330427"/>
              <a:gd name="connsiteY2" fmla="*/ 228443 h 268937"/>
              <a:gd name="connsiteX3" fmla="*/ 162321 w 330427"/>
              <a:gd name="connsiteY3" fmla="*/ 251442 h 268937"/>
              <a:gd name="connsiteX4" fmla="*/ 167481 w 330427"/>
              <a:gd name="connsiteY4" fmla="*/ 245054 h 268937"/>
              <a:gd name="connsiteX5" fmla="*/ 172641 w 330427"/>
              <a:gd name="connsiteY5" fmla="*/ 245054 h 268937"/>
              <a:gd name="connsiteX6" fmla="*/ 177800 w 330427"/>
              <a:gd name="connsiteY6" fmla="*/ 252720 h 268937"/>
              <a:gd name="connsiteX7" fmla="*/ 175220 w 330427"/>
              <a:gd name="connsiteY7" fmla="*/ 200332 h 268937"/>
              <a:gd name="connsiteX8" fmla="*/ 172641 w 330427"/>
              <a:gd name="connsiteY8" fmla="*/ 200332 h 268937"/>
              <a:gd name="connsiteX9" fmla="*/ 212488 w 330427"/>
              <a:gd name="connsiteY9" fmla="*/ 188426 h 268937"/>
              <a:gd name="connsiteX10" fmla="*/ 183342 w 330427"/>
              <a:gd name="connsiteY10" fmla="*/ 189855 h 268937"/>
              <a:gd name="connsiteX11" fmla="*/ 166687 w 330427"/>
              <a:gd name="connsiteY11" fmla="*/ 193665 h 268937"/>
              <a:gd name="connsiteX12" fmla="*/ 173093 w 330427"/>
              <a:gd name="connsiteY12" fmla="*/ 192395 h 268937"/>
              <a:gd name="connsiteX13" fmla="*/ 239712 w 330427"/>
              <a:gd name="connsiteY13" fmla="*/ 198745 h 268937"/>
              <a:gd name="connsiteX14" fmla="*/ 239712 w 330427"/>
              <a:gd name="connsiteY14" fmla="*/ 197475 h 268937"/>
              <a:gd name="connsiteX15" fmla="*/ 212488 w 330427"/>
              <a:gd name="connsiteY15" fmla="*/ 188426 h 268937"/>
              <a:gd name="connsiteX16" fmla="*/ 256003 w 330427"/>
              <a:gd name="connsiteY16" fmla="*/ 135245 h 268937"/>
              <a:gd name="connsiteX17" fmla="*/ 250825 w 330427"/>
              <a:gd name="connsiteY17" fmla="*/ 140397 h 268937"/>
              <a:gd name="connsiteX18" fmla="*/ 278008 w 330427"/>
              <a:gd name="connsiteY18" fmla="*/ 170020 h 268937"/>
              <a:gd name="connsiteX19" fmla="*/ 316841 w 330427"/>
              <a:gd name="connsiteY19" fmla="*/ 200932 h 268937"/>
              <a:gd name="connsiteX20" fmla="*/ 293541 w 330427"/>
              <a:gd name="connsiteY20" fmla="*/ 159717 h 268937"/>
              <a:gd name="connsiteX21" fmla="*/ 256003 w 330427"/>
              <a:gd name="connsiteY21" fmla="*/ 135245 h 268937"/>
              <a:gd name="connsiteX22" fmla="*/ 231107 w 330427"/>
              <a:gd name="connsiteY22" fmla="*/ 76179 h 268937"/>
              <a:gd name="connsiteX23" fmla="*/ 247400 w 330427"/>
              <a:gd name="connsiteY23" fmla="*/ 88770 h 268937"/>
              <a:gd name="connsiteX24" fmla="*/ 242387 w 330427"/>
              <a:gd name="connsiteY24" fmla="*/ 111433 h 268937"/>
              <a:gd name="connsiteX25" fmla="*/ 238627 w 330427"/>
              <a:gd name="connsiteY25" fmla="*/ 107656 h 268937"/>
              <a:gd name="connsiteX26" fmla="*/ 241133 w 330427"/>
              <a:gd name="connsiteY26" fmla="*/ 100101 h 268937"/>
              <a:gd name="connsiteX27" fmla="*/ 238627 w 330427"/>
              <a:gd name="connsiteY27" fmla="*/ 91288 h 268937"/>
              <a:gd name="connsiteX28" fmla="*/ 229853 w 330427"/>
              <a:gd name="connsiteY28" fmla="*/ 79956 h 268937"/>
              <a:gd name="connsiteX29" fmla="*/ 231107 w 330427"/>
              <a:gd name="connsiteY29" fmla="*/ 76179 h 268937"/>
              <a:gd name="connsiteX30" fmla="*/ 216785 w 330427"/>
              <a:gd name="connsiteY30" fmla="*/ 48748 h 268937"/>
              <a:gd name="connsiteX31" fmla="*/ 191967 w 330427"/>
              <a:gd name="connsiteY31" fmla="*/ 56597 h 268937"/>
              <a:gd name="connsiteX32" fmla="*/ 190661 w 330427"/>
              <a:gd name="connsiteY32" fmla="*/ 56597 h 268937"/>
              <a:gd name="connsiteX33" fmla="*/ 169762 w 330427"/>
              <a:gd name="connsiteY33" fmla="*/ 114263 h 268937"/>
              <a:gd name="connsiteX34" fmla="*/ 231152 w 330427"/>
              <a:gd name="connsiteY34" fmla="*/ 141175 h 268937"/>
              <a:gd name="connsiteX35" fmla="*/ 261195 w 330427"/>
              <a:gd name="connsiteY35" fmla="*/ 83508 h 268937"/>
              <a:gd name="connsiteX36" fmla="*/ 241602 w 330427"/>
              <a:gd name="connsiteY36" fmla="*/ 55315 h 268937"/>
              <a:gd name="connsiteX37" fmla="*/ 216785 w 330427"/>
              <a:gd name="connsiteY37" fmla="*/ 48748 h 268937"/>
              <a:gd name="connsiteX38" fmla="*/ 39110 w 330427"/>
              <a:gd name="connsiteY38" fmla="*/ 44757 h 268937"/>
              <a:gd name="connsiteX39" fmla="*/ 23524 w 330427"/>
              <a:gd name="connsiteY39" fmla="*/ 62852 h 268937"/>
              <a:gd name="connsiteX40" fmla="*/ 23524 w 330427"/>
              <a:gd name="connsiteY40" fmla="*/ 91286 h 268937"/>
              <a:gd name="connsiteX41" fmla="*/ 27420 w 330427"/>
              <a:gd name="connsiteY41" fmla="*/ 190807 h 268937"/>
              <a:gd name="connsiteX42" fmla="*/ 65250 w 330427"/>
              <a:gd name="connsiteY42" fmla="*/ 181275 h 268937"/>
              <a:gd name="connsiteX43" fmla="*/ 103329 w 330427"/>
              <a:gd name="connsiteY43" fmla="*/ 180482 h 268937"/>
              <a:gd name="connsiteX44" fmla="*/ 107950 w 330427"/>
              <a:gd name="connsiteY44" fmla="*/ 181760 h 268937"/>
              <a:gd name="connsiteX45" fmla="*/ 104053 w 330427"/>
              <a:gd name="connsiteY45" fmla="*/ 180467 h 268937"/>
              <a:gd name="connsiteX46" fmla="*/ 103329 w 330427"/>
              <a:gd name="connsiteY46" fmla="*/ 180482 h 268937"/>
              <a:gd name="connsiteX47" fmla="*/ 84570 w 330427"/>
              <a:gd name="connsiteY47" fmla="*/ 175297 h 268937"/>
              <a:gd name="connsiteX48" fmla="*/ 41708 w 330427"/>
              <a:gd name="connsiteY48" fmla="*/ 172712 h 268937"/>
              <a:gd name="connsiteX49" fmla="*/ 39110 w 330427"/>
              <a:gd name="connsiteY49" fmla="*/ 170127 h 268937"/>
              <a:gd name="connsiteX50" fmla="*/ 39110 w 330427"/>
              <a:gd name="connsiteY50" fmla="*/ 168835 h 268937"/>
              <a:gd name="connsiteX51" fmla="*/ 36512 w 330427"/>
              <a:gd name="connsiteY51" fmla="*/ 130060 h 268937"/>
              <a:gd name="connsiteX52" fmla="*/ 37811 w 330427"/>
              <a:gd name="connsiteY52" fmla="*/ 88701 h 268937"/>
              <a:gd name="connsiteX53" fmla="*/ 39110 w 330427"/>
              <a:gd name="connsiteY53" fmla="*/ 44757 h 268937"/>
              <a:gd name="connsiteX54" fmla="*/ 211689 w 330427"/>
              <a:gd name="connsiteY54" fmla="*/ 37535 h 268937"/>
              <a:gd name="connsiteX55" fmla="*/ 237698 w 330427"/>
              <a:gd name="connsiteY55" fmla="*/ 42723 h 268937"/>
              <a:gd name="connsiteX56" fmla="*/ 267423 w 330427"/>
              <a:gd name="connsiteY56" fmla="*/ 73847 h 268937"/>
              <a:gd name="connsiteX57" fmla="*/ 260961 w 330427"/>
              <a:gd name="connsiteY57" fmla="*/ 127017 h 268937"/>
              <a:gd name="connsiteX58" fmla="*/ 322996 w 330427"/>
              <a:gd name="connsiteY58" fmla="*/ 207420 h 268937"/>
              <a:gd name="connsiteX59" fmla="*/ 281639 w 330427"/>
              <a:gd name="connsiteY59" fmla="*/ 186671 h 268937"/>
              <a:gd name="connsiteX60" fmla="*/ 245452 w 330427"/>
              <a:gd name="connsiteY60" fmla="*/ 143876 h 268937"/>
              <a:gd name="connsiteX61" fmla="*/ 236405 w 330427"/>
              <a:gd name="connsiteY61" fmla="*/ 149063 h 268937"/>
              <a:gd name="connsiteX62" fmla="*/ 162739 w 330427"/>
              <a:gd name="connsiteY62" fmla="*/ 119236 h 268937"/>
              <a:gd name="connsiteX63" fmla="*/ 188587 w 330427"/>
              <a:gd name="connsiteY63" fmla="*/ 47910 h 268937"/>
              <a:gd name="connsiteX64" fmla="*/ 211689 w 330427"/>
              <a:gd name="connsiteY64" fmla="*/ 37535 h 268937"/>
              <a:gd name="connsiteX65" fmla="*/ 65952 w 330427"/>
              <a:gd name="connsiteY65" fmla="*/ 10877 h 268937"/>
              <a:gd name="connsiteX66" fmla="*/ 50966 w 330427"/>
              <a:gd name="connsiteY66" fmla="*/ 17976 h 268937"/>
              <a:gd name="connsiteX67" fmla="*/ 48359 w 330427"/>
              <a:gd name="connsiteY67" fmla="*/ 45077 h 268937"/>
              <a:gd name="connsiteX68" fmla="*/ 48359 w 330427"/>
              <a:gd name="connsiteY68" fmla="*/ 113477 h 268937"/>
              <a:gd name="connsiteX69" fmla="*/ 45753 w 330427"/>
              <a:gd name="connsiteY69" fmla="*/ 167681 h 268937"/>
              <a:gd name="connsiteX70" fmla="*/ 131763 w 330427"/>
              <a:gd name="connsiteY70" fmla="*/ 184458 h 268937"/>
              <a:gd name="connsiteX71" fmla="*/ 127853 w 330427"/>
              <a:gd name="connsiteY71" fmla="*/ 94119 h 268937"/>
              <a:gd name="connsiteX72" fmla="*/ 126550 w 330427"/>
              <a:gd name="connsiteY72" fmla="*/ 57983 h 268937"/>
              <a:gd name="connsiteX73" fmla="*/ 127853 w 330427"/>
              <a:gd name="connsiteY73" fmla="*/ 43787 h 268937"/>
              <a:gd name="connsiteX74" fmla="*/ 84848 w 330427"/>
              <a:gd name="connsiteY74" fmla="*/ 15394 h 268937"/>
              <a:gd name="connsiteX75" fmla="*/ 65952 w 330427"/>
              <a:gd name="connsiteY75" fmla="*/ 10877 h 268937"/>
              <a:gd name="connsiteX76" fmla="*/ 69840 w 330427"/>
              <a:gd name="connsiteY76" fmla="*/ 321 h 268937"/>
              <a:gd name="connsiteX77" fmla="*/ 97841 w 330427"/>
              <a:gd name="connsiteY77" fmla="*/ 7948 h 268937"/>
              <a:gd name="connsiteX78" fmla="*/ 135175 w 330427"/>
              <a:gd name="connsiteY78" fmla="*/ 37807 h 268937"/>
              <a:gd name="connsiteX79" fmla="*/ 195682 w 330427"/>
              <a:gd name="connsiteY79" fmla="*/ 27421 h 268937"/>
              <a:gd name="connsiteX80" fmla="*/ 190532 w 330427"/>
              <a:gd name="connsiteY80" fmla="*/ 35210 h 268937"/>
              <a:gd name="connsiteX81" fmla="*/ 137749 w 330427"/>
              <a:gd name="connsiteY81" fmla="*/ 45596 h 268937"/>
              <a:gd name="connsiteX82" fmla="*/ 136462 w 330427"/>
              <a:gd name="connsiteY82" fmla="*/ 48192 h 268937"/>
              <a:gd name="connsiteX83" fmla="*/ 136462 w 330427"/>
              <a:gd name="connsiteY83" fmla="*/ 63770 h 268937"/>
              <a:gd name="connsiteX84" fmla="*/ 137749 w 330427"/>
              <a:gd name="connsiteY84" fmla="*/ 96225 h 268937"/>
              <a:gd name="connsiteX85" fmla="*/ 140324 w 330427"/>
              <a:gd name="connsiteY85" fmla="*/ 189695 h 268937"/>
              <a:gd name="connsiteX86" fmla="*/ 193107 w 330427"/>
              <a:gd name="connsiteY86" fmla="*/ 179310 h 268937"/>
              <a:gd name="connsiteX87" fmla="*/ 240740 w 330427"/>
              <a:gd name="connsiteY87" fmla="*/ 187099 h 268937"/>
              <a:gd name="connsiteX88" fmla="*/ 239452 w 330427"/>
              <a:gd name="connsiteY88" fmla="*/ 167626 h 268937"/>
              <a:gd name="connsiteX89" fmla="*/ 247177 w 330427"/>
              <a:gd name="connsiteY89" fmla="*/ 166328 h 268937"/>
              <a:gd name="connsiteX90" fmla="*/ 257476 w 330427"/>
              <a:gd name="connsiteY90" fmla="*/ 222150 h 268937"/>
              <a:gd name="connsiteX91" fmla="*/ 252326 w 330427"/>
              <a:gd name="connsiteY91" fmla="*/ 224746 h 268937"/>
              <a:gd name="connsiteX92" fmla="*/ 182808 w 330427"/>
              <a:gd name="connsiteY92" fmla="*/ 214361 h 268937"/>
              <a:gd name="connsiteX93" fmla="*/ 184095 w 330427"/>
              <a:gd name="connsiteY93" fmla="*/ 264990 h 268937"/>
              <a:gd name="connsiteX94" fmla="*/ 177658 w 330427"/>
              <a:gd name="connsiteY94" fmla="*/ 267587 h 268937"/>
              <a:gd name="connsiteX95" fmla="*/ 169934 w 330427"/>
              <a:gd name="connsiteY95" fmla="*/ 253307 h 268937"/>
              <a:gd name="connsiteX96" fmla="*/ 162210 w 330427"/>
              <a:gd name="connsiteY96" fmla="*/ 263692 h 268937"/>
              <a:gd name="connsiteX97" fmla="*/ 155773 w 330427"/>
              <a:gd name="connsiteY97" fmla="*/ 261096 h 268937"/>
              <a:gd name="connsiteX98" fmla="*/ 151911 w 330427"/>
              <a:gd name="connsiteY98" fmla="*/ 222150 h 268937"/>
              <a:gd name="connsiteX99" fmla="*/ 150623 w 330427"/>
              <a:gd name="connsiteY99" fmla="*/ 214361 h 268937"/>
              <a:gd name="connsiteX100" fmla="*/ 148048 w 330427"/>
              <a:gd name="connsiteY100" fmla="*/ 214361 h 268937"/>
              <a:gd name="connsiteX101" fmla="*/ 82392 w 330427"/>
              <a:gd name="connsiteY101" fmla="*/ 214361 h 268937"/>
              <a:gd name="connsiteX102" fmla="*/ 5149 w 330427"/>
              <a:gd name="connsiteY102" fmla="*/ 222150 h 268937"/>
              <a:gd name="connsiteX103" fmla="*/ 1287 w 330427"/>
              <a:gd name="connsiteY103" fmla="*/ 218255 h 268937"/>
              <a:gd name="connsiteX104" fmla="*/ 2575 w 330427"/>
              <a:gd name="connsiteY104" fmla="*/ 141662 h 268937"/>
              <a:gd name="connsiteX105" fmla="*/ 0 w 330427"/>
              <a:gd name="connsiteY105" fmla="*/ 66367 h 268937"/>
              <a:gd name="connsiteX106" fmla="*/ 3862 w 330427"/>
              <a:gd name="connsiteY106" fmla="*/ 62472 h 268937"/>
              <a:gd name="connsiteX107" fmla="*/ 16736 w 330427"/>
              <a:gd name="connsiteY107" fmla="*/ 62472 h 268937"/>
              <a:gd name="connsiteX108" fmla="*/ 39909 w 330427"/>
              <a:gd name="connsiteY108" fmla="*/ 36508 h 268937"/>
              <a:gd name="connsiteX109" fmla="*/ 39909 w 330427"/>
              <a:gd name="connsiteY109" fmla="*/ 33912 h 268937"/>
              <a:gd name="connsiteX110" fmla="*/ 43771 w 330427"/>
              <a:gd name="connsiteY110" fmla="*/ 9246 h 268937"/>
              <a:gd name="connsiteX111" fmla="*/ 69840 w 330427"/>
              <a:gd name="connsiteY111" fmla="*/ 321 h 268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0427" h="268937">
                <a:moveTo>
                  <a:pt x="172641" y="200332"/>
                </a:moveTo>
                <a:cubicBezTo>
                  <a:pt x="170061" y="200332"/>
                  <a:pt x="163611" y="201610"/>
                  <a:pt x="157162" y="202888"/>
                </a:cubicBezTo>
                <a:cubicBezTo>
                  <a:pt x="159742" y="209276"/>
                  <a:pt x="158452" y="220776"/>
                  <a:pt x="159742" y="228443"/>
                </a:cubicBezTo>
                <a:cubicBezTo>
                  <a:pt x="161032" y="236109"/>
                  <a:pt x="162321" y="243776"/>
                  <a:pt x="162321" y="251442"/>
                </a:cubicBezTo>
                <a:cubicBezTo>
                  <a:pt x="163611" y="248887"/>
                  <a:pt x="166191" y="246331"/>
                  <a:pt x="167481" y="245054"/>
                </a:cubicBezTo>
                <a:cubicBezTo>
                  <a:pt x="168771" y="242498"/>
                  <a:pt x="171351" y="242498"/>
                  <a:pt x="172641" y="245054"/>
                </a:cubicBezTo>
                <a:cubicBezTo>
                  <a:pt x="175220" y="247609"/>
                  <a:pt x="176510" y="250165"/>
                  <a:pt x="177800" y="252720"/>
                </a:cubicBezTo>
                <a:cubicBezTo>
                  <a:pt x="177800" y="234831"/>
                  <a:pt x="175220" y="218221"/>
                  <a:pt x="175220" y="200332"/>
                </a:cubicBezTo>
                <a:cubicBezTo>
                  <a:pt x="173930" y="200332"/>
                  <a:pt x="173930" y="200332"/>
                  <a:pt x="172641" y="200332"/>
                </a:cubicBezTo>
                <a:close/>
                <a:moveTo>
                  <a:pt x="212488" y="188426"/>
                </a:moveTo>
                <a:cubicBezTo>
                  <a:pt x="203200" y="187315"/>
                  <a:pt x="193591" y="187950"/>
                  <a:pt x="183342" y="189855"/>
                </a:cubicBezTo>
                <a:cubicBezTo>
                  <a:pt x="178217" y="191125"/>
                  <a:pt x="171812" y="192395"/>
                  <a:pt x="166687" y="193665"/>
                </a:cubicBezTo>
                <a:cubicBezTo>
                  <a:pt x="169249" y="193665"/>
                  <a:pt x="171812" y="192395"/>
                  <a:pt x="173093" y="192395"/>
                </a:cubicBezTo>
                <a:cubicBezTo>
                  <a:pt x="194872" y="192395"/>
                  <a:pt x="219214" y="189855"/>
                  <a:pt x="239712" y="198745"/>
                </a:cubicBezTo>
                <a:cubicBezTo>
                  <a:pt x="239712" y="197475"/>
                  <a:pt x="239712" y="197475"/>
                  <a:pt x="239712" y="197475"/>
                </a:cubicBezTo>
                <a:cubicBezTo>
                  <a:pt x="230744" y="192395"/>
                  <a:pt x="221776" y="189538"/>
                  <a:pt x="212488" y="188426"/>
                </a:cubicBezTo>
                <a:close/>
                <a:moveTo>
                  <a:pt x="256003" y="135245"/>
                </a:moveTo>
                <a:cubicBezTo>
                  <a:pt x="253414" y="136533"/>
                  <a:pt x="252119" y="139109"/>
                  <a:pt x="250825" y="140397"/>
                </a:cubicBezTo>
                <a:cubicBezTo>
                  <a:pt x="261181" y="149413"/>
                  <a:pt x="268947" y="159717"/>
                  <a:pt x="278008" y="170020"/>
                </a:cubicBezTo>
                <a:cubicBezTo>
                  <a:pt x="284480" y="176460"/>
                  <a:pt x="305191" y="203508"/>
                  <a:pt x="316841" y="200932"/>
                </a:cubicBezTo>
                <a:cubicBezTo>
                  <a:pt x="334963" y="194492"/>
                  <a:pt x="298719" y="162293"/>
                  <a:pt x="293541" y="159717"/>
                </a:cubicBezTo>
                <a:cubicBezTo>
                  <a:pt x="280597" y="150701"/>
                  <a:pt x="268947" y="142973"/>
                  <a:pt x="256003" y="135245"/>
                </a:cubicBezTo>
                <a:close/>
                <a:moveTo>
                  <a:pt x="231107" y="76179"/>
                </a:moveTo>
                <a:cubicBezTo>
                  <a:pt x="238627" y="74920"/>
                  <a:pt x="244893" y="82474"/>
                  <a:pt x="247400" y="88770"/>
                </a:cubicBezTo>
                <a:cubicBezTo>
                  <a:pt x="249906" y="95065"/>
                  <a:pt x="252413" y="108915"/>
                  <a:pt x="242387" y="111433"/>
                </a:cubicBezTo>
                <a:cubicBezTo>
                  <a:pt x="241133" y="111433"/>
                  <a:pt x="237373" y="110174"/>
                  <a:pt x="238627" y="107656"/>
                </a:cubicBezTo>
                <a:cubicBezTo>
                  <a:pt x="238627" y="105138"/>
                  <a:pt x="241133" y="102619"/>
                  <a:pt x="241133" y="100101"/>
                </a:cubicBezTo>
                <a:cubicBezTo>
                  <a:pt x="241133" y="96324"/>
                  <a:pt x="239880" y="93806"/>
                  <a:pt x="238627" y="91288"/>
                </a:cubicBezTo>
                <a:cubicBezTo>
                  <a:pt x="236120" y="87511"/>
                  <a:pt x="232360" y="82474"/>
                  <a:pt x="229853" y="79956"/>
                </a:cubicBezTo>
                <a:cubicBezTo>
                  <a:pt x="228600" y="78697"/>
                  <a:pt x="228600" y="76179"/>
                  <a:pt x="231107" y="76179"/>
                </a:cubicBezTo>
                <a:close/>
                <a:moveTo>
                  <a:pt x="216785" y="48748"/>
                </a:moveTo>
                <a:cubicBezTo>
                  <a:pt x="208621" y="48908"/>
                  <a:pt x="200457" y="51471"/>
                  <a:pt x="191967" y="56597"/>
                </a:cubicBezTo>
                <a:cubicBezTo>
                  <a:pt x="191967" y="56597"/>
                  <a:pt x="191967" y="56597"/>
                  <a:pt x="190661" y="56597"/>
                </a:cubicBezTo>
                <a:cubicBezTo>
                  <a:pt x="171068" y="69412"/>
                  <a:pt x="161925" y="92478"/>
                  <a:pt x="169762" y="114263"/>
                </a:cubicBezTo>
                <a:cubicBezTo>
                  <a:pt x="178905" y="139893"/>
                  <a:pt x="206335" y="152708"/>
                  <a:pt x="231152" y="141175"/>
                </a:cubicBezTo>
                <a:cubicBezTo>
                  <a:pt x="252051" y="130923"/>
                  <a:pt x="265113" y="106575"/>
                  <a:pt x="261195" y="83508"/>
                </a:cubicBezTo>
                <a:cubicBezTo>
                  <a:pt x="258582" y="71975"/>
                  <a:pt x="252051" y="61723"/>
                  <a:pt x="241602" y="55315"/>
                </a:cubicBezTo>
                <a:cubicBezTo>
                  <a:pt x="233112" y="50830"/>
                  <a:pt x="224948" y="48588"/>
                  <a:pt x="216785" y="48748"/>
                </a:cubicBezTo>
                <a:close/>
                <a:moveTo>
                  <a:pt x="39110" y="44757"/>
                </a:moveTo>
                <a:cubicBezTo>
                  <a:pt x="28719" y="46049"/>
                  <a:pt x="24823" y="51219"/>
                  <a:pt x="23524" y="62852"/>
                </a:cubicBezTo>
                <a:cubicBezTo>
                  <a:pt x="22225" y="71899"/>
                  <a:pt x="23524" y="82239"/>
                  <a:pt x="23524" y="91286"/>
                </a:cubicBezTo>
                <a:cubicBezTo>
                  <a:pt x="24823" y="124891"/>
                  <a:pt x="23524" y="157203"/>
                  <a:pt x="27420" y="190807"/>
                </a:cubicBezTo>
                <a:cubicBezTo>
                  <a:pt x="40409" y="186930"/>
                  <a:pt x="52748" y="183375"/>
                  <a:pt x="65250" y="181275"/>
                </a:cubicBezTo>
                <a:lnTo>
                  <a:pt x="103329" y="180482"/>
                </a:lnTo>
                <a:lnTo>
                  <a:pt x="107950" y="181760"/>
                </a:lnTo>
                <a:cubicBezTo>
                  <a:pt x="106651" y="180467"/>
                  <a:pt x="105352" y="180467"/>
                  <a:pt x="104053" y="180467"/>
                </a:cubicBezTo>
                <a:lnTo>
                  <a:pt x="103329" y="180482"/>
                </a:lnTo>
                <a:lnTo>
                  <a:pt x="84570" y="175297"/>
                </a:lnTo>
                <a:cubicBezTo>
                  <a:pt x="70283" y="174005"/>
                  <a:pt x="55995" y="175297"/>
                  <a:pt x="41708" y="172712"/>
                </a:cubicBezTo>
                <a:cubicBezTo>
                  <a:pt x="39110" y="172712"/>
                  <a:pt x="39110" y="171420"/>
                  <a:pt x="39110" y="170127"/>
                </a:cubicBezTo>
                <a:cubicBezTo>
                  <a:pt x="39110" y="170127"/>
                  <a:pt x="39110" y="168835"/>
                  <a:pt x="39110" y="168835"/>
                </a:cubicBezTo>
                <a:cubicBezTo>
                  <a:pt x="33915" y="155910"/>
                  <a:pt x="35214" y="142985"/>
                  <a:pt x="36512" y="130060"/>
                </a:cubicBezTo>
                <a:cubicBezTo>
                  <a:pt x="37811" y="115843"/>
                  <a:pt x="37811" y="102918"/>
                  <a:pt x="37811" y="88701"/>
                </a:cubicBezTo>
                <a:cubicBezTo>
                  <a:pt x="37811" y="73191"/>
                  <a:pt x="37811" y="58974"/>
                  <a:pt x="39110" y="44757"/>
                </a:cubicBezTo>
                <a:close/>
                <a:moveTo>
                  <a:pt x="211689" y="37535"/>
                </a:moveTo>
                <a:cubicBezTo>
                  <a:pt x="220897" y="37211"/>
                  <a:pt x="230590" y="39481"/>
                  <a:pt x="237698" y="42723"/>
                </a:cubicBezTo>
                <a:cubicBezTo>
                  <a:pt x="251914" y="47910"/>
                  <a:pt x="263546" y="59582"/>
                  <a:pt x="267423" y="73847"/>
                </a:cubicBezTo>
                <a:cubicBezTo>
                  <a:pt x="273885" y="90705"/>
                  <a:pt x="270008" y="111455"/>
                  <a:pt x="260961" y="127017"/>
                </a:cubicBezTo>
                <a:cubicBezTo>
                  <a:pt x="279054" y="136095"/>
                  <a:pt x="354013" y="181484"/>
                  <a:pt x="322996" y="207420"/>
                </a:cubicBezTo>
                <a:cubicBezTo>
                  <a:pt x="310072" y="217795"/>
                  <a:pt x="289394" y="195749"/>
                  <a:pt x="281639" y="186671"/>
                </a:cubicBezTo>
                <a:cubicBezTo>
                  <a:pt x="268715" y="173703"/>
                  <a:pt x="257084" y="158141"/>
                  <a:pt x="245452" y="143876"/>
                </a:cubicBezTo>
                <a:cubicBezTo>
                  <a:pt x="242867" y="145172"/>
                  <a:pt x="238990" y="147766"/>
                  <a:pt x="236405" y="149063"/>
                </a:cubicBezTo>
                <a:cubicBezTo>
                  <a:pt x="206680" y="162031"/>
                  <a:pt x="173078" y="150360"/>
                  <a:pt x="162739" y="119236"/>
                </a:cubicBezTo>
                <a:cubicBezTo>
                  <a:pt x="152400" y="92002"/>
                  <a:pt x="161447" y="59582"/>
                  <a:pt x="188587" y="47910"/>
                </a:cubicBezTo>
                <a:cubicBezTo>
                  <a:pt x="193757" y="40778"/>
                  <a:pt x="202480" y="37860"/>
                  <a:pt x="211689" y="37535"/>
                </a:cubicBezTo>
                <a:close/>
                <a:moveTo>
                  <a:pt x="65952" y="10877"/>
                </a:moveTo>
                <a:cubicBezTo>
                  <a:pt x="58459" y="10232"/>
                  <a:pt x="51617" y="11523"/>
                  <a:pt x="50966" y="17976"/>
                </a:cubicBezTo>
                <a:cubicBezTo>
                  <a:pt x="49663" y="27009"/>
                  <a:pt x="49663" y="36043"/>
                  <a:pt x="48359" y="45077"/>
                </a:cubicBezTo>
                <a:cubicBezTo>
                  <a:pt x="48359" y="68307"/>
                  <a:pt x="48359" y="91538"/>
                  <a:pt x="48359" y="113477"/>
                </a:cubicBezTo>
                <a:cubicBezTo>
                  <a:pt x="47056" y="131545"/>
                  <a:pt x="44450" y="149613"/>
                  <a:pt x="45753" y="167681"/>
                </a:cubicBezTo>
                <a:cubicBezTo>
                  <a:pt x="71817" y="165100"/>
                  <a:pt x="113518" y="162518"/>
                  <a:pt x="131763" y="184458"/>
                </a:cubicBezTo>
                <a:cubicBezTo>
                  <a:pt x="127853" y="154775"/>
                  <a:pt x="130460" y="123802"/>
                  <a:pt x="127853" y="94119"/>
                </a:cubicBezTo>
                <a:cubicBezTo>
                  <a:pt x="127853" y="82504"/>
                  <a:pt x="126550" y="69598"/>
                  <a:pt x="126550" y="57983"/>
                </a:cubicBezTo>
                <a:cubicBezTo>
                  <a:pt x="126550" y="52821"/>
                  <a:pt x="125247" y="47658"/>
                  <a:pt x="127853" y="43787"/>
                </a:cubicBezTo>
                <a:cubicBezTo>
                  <a:pt x="120034" y="28300"/>
                  <a:pt x="101790" y="19266"/>
                  <a:pt x="84848" y="15394"/>
                </a:cubicBezTo>
                <a:cubicBezTo>
                  <a:pt x="81591" y="14104"/>
                  <a:pt x="73446" y="11523"/>
                  <a:pt x="65952" y="10877"/>
                </a:cubicBezTo>
                <a:close/>
                <a:moveTo>
                  <a:pt x="69840" y="321"/>
                </a:moveTo>
                <a:cubicBezTo>
                  <a:pt x="80461" y="1457"/>
                  <a:pt x="91404" y="5352"/>
                  <a:pt x="97841" y="7948"/>
                </a:cubicBezTo>
                <a:cubicBezTo>
                  <a:pt x="112002" y="14439"/>
                  <a:pt x="128738" y="23527"/>
                  <a:pt x="135175" y="37807"/>
                </a:cubicBezTo>
                <a:cubicBezTo>
                  <a:pt x="151911" y="20930"/>
                  <a:pt x="173796" y="13141"/>
                  <a:pt x="195682" y="27421"/>
                </a:cubicBezTo>
                <a:cubicBezTo>
                  <a:pt x="199544" y="31316"/>
                  <a:pt x="195682" y="39105"/>
                  <a:pt x="190532" y="35210"/>
                </a:cubicBezTo>
                <a:cubicBezTo>
                  <a:pt x="169934" y="23527"/>
                  <a:pt x="154485" y="32614"/>
                  <a:pt x="137749" y="45596"/>
                </a:cubicBezTo>
                <a:cubicBezTo>
                  <a:pt x="137749" y="46894"/>
                  <a:pt x="137749" y="48192"/>
                  <a:pt x="136462" y="48192"/>
                </a:cubicBezTo>
                <a:cubicBezTo>
                  <a:pt x="136462" y="53385"/>
                  <a:pt x="136462" y="59876"/>
                  <a:pt x="136462" y="63770"/>
                </a:cubicBezTo>
                <a:cubicBezTo>
                  <a:pt x="136462" y="74156"/>
                  <a:pt x="137749" y="85840"/>
                  <a:pt x="137749" y="96225"/>
                </a:cubicBezTo>
                <a:cubicBezTo>
                  <a:pt x="139037" y="127382"/>
                  <a:pt x="141612" y="158538"/>
                  <a:pt x="140324" y="189695"/>
                </a:cubicBezTo>
                <a:cubicBezTo>
                  <a:pt x="157060" y="184502"/>
                  <a:pt x="175083" y="180608"/>
                  <a:pt x="193107" y="179310"/>
                </a:cubicBezTo>
                <a:cubicBezTo>
                  <a:pt x="208555" y="176713"/>
                  <a:pt x="227866" y="176713"/>
                  <a:pt x="240740" y="187099"/>
                </a:cubicBezTo>
                <a:cubicBezTo>
                  <a:pt x="239452" y="180608"/>
                  <a:pt x="239452" y="174117"/>
                  <a:pt x="239452" y="167626"/>
                </a:cubicBezTo>
                <a:cubicBezTo>
                  <a:pt x="239452" y="162433"/>
                  <a:pt x="245889" y="161135"/>
                  <a:pt x="247177" y="166328"/>
                </a:cubicBezTo>
                <a:cubicBezTo>
                  <a:pt x="257476" y="167626"/>
                  <a:pt x="258763" y="214361"/>
                  <a:pt x="257476" y="222150"/>
                </a:cubicBezTo>
                <a:cubicBezTo>
                  <a:pt x="256188" y="224746"/>
                  <a:pt x="253614" y="224746"/>
                  <a:pt x="252326" y="224746"/>
                </a:cubicBezTo>
                <a:cubicBezTo>
                  <a:pt x="229153" y="219554"/>
                  <a:pt x="204693" y="219554"/>
                  <a:pt x="182808" y="214361"/>
                </a:cubicBezTo>
                <a:cubicBezTo>
                  <a:pt x="182808" y="231237"/>
                  <a:pt x="184095" y="248114"/>
                  <a:pt x="184095" y="264990"/>
                </a:cubicBezTo>
                <a:cubicBezTo>
                  <a:pt x="184095" y="268885"/>
                  <a:pt x="178946" y="270183"/>
                  <a:pt x="177658" y="267587"/>
                </a:cubicBezTo>
                <a:cubicBezTo>
                  <a:pt x="175083" y="262394"/>
                  <a:pt x="172509" y="257201"/>
                  <a:pt x="169934" y="253307"/>
                </a:cubicBezTo>
                <a:cubicBezTo>
                  <a:pt x="167359" y="257201"/>
                  <a:pt x="164784" y="261096"/>
                  <a:pt x="162210" y="263692"/>
                </a:cubicBezTo>
                <a:cubicBezTo>
                  <a:pt x="159635" y="266289"/>
                  <a:pt x="155773" y="263692"/>
                  <a:pt x="155773" y="261096"/>
                </a:cubicBezTo>
                <a:cubicBezTo>
                  <a:pt x="155773" y="248114"/>
                  <a:pt x="153198" y="235132"/>
                  <a:pt x="151911" y="222150"/>
                </a:cubicBezTo>
                <a:cubicBezTo>
                  <a:pt x="151911" y="219554"/>
                  <a:pt x="150623" y="216957"/>
                  <a:pt x="150623" y="214361"/>
                </a:cubicBezTo>
                <a:cubicBezTo>
                  <a:pt x="150623" y="214361"/>
                  <a:pt x="149336" y="214361"/>
                  <a:pt x="148048" y="214361"/>
                </a:cubicBezTo>
                <a:cubicBezTo>
                  <a:pt x="128738" y="205273"/>
                  <a:pt x="102990" y="213063"/>
                  <a:pt x="82392" y="214361"/>
                </a:cubicBezTo>
                <a:cubicBezTo>
                  <a:pt x="56645" y="215659"/>
                  <a:pt x="30897" y="224746"/>
                  <a:pt x="5149" y="222150"/>
                </a:cubicBezTo>
                <a:cubicBezTo>
                  <a:pt x="2575" y="220852"/>
                  <a:pt x="1287" y="219554"/>
                  <a:pt x="1287" y="218255"/>
                </a:cubicBezTo>
                <a:cubicBezTo>
                  <a:pt x="0" y="192292"/>
                  <a:pt x="1287" y="167626"/>
                  <a:pt x="2575" y="141662"/>
                </a:cubicBezTo>
                <a:cubicBezTo>
                  <a:pt x="3862" y="116996"/>
                  <a:pt x="0" y="91032"/>
                  <a:pt x="0" y="66367"/>
                </a:cubicBezTo>
                <a:cubicBezTo>
                  <a:pt x="0" y="63770"/>
                  <a:pt x="1287" y="61174"/>
                  <a:pt x="3862" y="62472"/>
                </a:cubicBezTo>
                <a:cubicBezTo>
                  <a:pt x="7724" y="62472"/>
                  <a:pt x="11586" y="62472"/>
                  <a:pt x="16736" y="62472"/>
                </a:cubicBezTo>
                <a:cubicBezTo>
                  <a:pt x="18023" y="48192"/>
                  <a:pt x="24460" y="31316"/>
                  <a:pt x="39909" y="36508"/>
                </a:cubicBezTo>
                <a:cubicBezTo>
                  <a:pt x="39909" y="35210"/>
                  <a:pt x="39909" y="33912"/>
                  <a:pt x="39909" y="33912"/>
                </a:cubicBezTo>
                <a:cubicBezTo>
                  <a:pt x="41196" y="24825"/>
                  <a:pt x="39909" y="17036"/>
                  <a:pt x="43771" y="9246"/>
                </a:cubicBezTo>
                <a:cubicBezTo>
                  <a:pt x="48920" y="808"/>
                  <a:pt x="59219" y="-815"/>
                  <a:pt x="69840" y="321"/>
                </a:cubicBezTo>
                <a:close/>
              </a:path>
            </a:pathLst>
          </a:custGeom>
          <a:solidFill>
            <a:srgbClr val="F0EC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ustDataLst>
      <p:tags r:id="rId1"/>
    </p:custDataLst>
    <p:extLst>
      <p:ext uri="{BB962C8B-B14F-4D97-AF65-F5344CB8AC3E}">
        <p14:creationId xmlns:p14="http://schemas.microsoft.com/office/powerpoint/2010/main" val="339424138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Effect transition="in" filter="fade">
                                      <p:cBhvr>
                                        <p:cTn id="19" dur="500"/>
                                        <p:tgtEl>
                                          <p:spTgt spid="4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2"/>
                                        </p:tgtEl>
                                        <p:attrNameLst>
                                          <p:attrName>style.visibility</p:attrName>
                                        </p:attrNameLst>
                                      </p:cBhvr>
                                      <p:to>
                                        <p:strVal val="visible"/>
                                      </p:to>
                                    </p:set>
                                    <p:anim calcmode="lin" valueType="num">
                                      <p:cBhvr>
                                        <p:cTn id="22" dur="500" fill="hold"/>
                                        <p:tgtEl>
                                          <p:spTgt spid="52"/>
                                        </p:tgtEl>
                                        <p:attrNameLst>
                                          <p:attrName>ppt_w</p:attrName>
                                        </p:attrNameLst>
                                      </p:cBhvr>
                                      <p:tavLst>
                                        <p:tav tm="0">
                                          <p:val>
                                            <p:fltVal val="0"/>
                                          </p:val>
                                        </p:tav>
                                        <p:tav tm="100000">
                                          <p:val>
                                            <p:strVal val="#ppt_w"/>
                                          </p:val>
                                        </p:tav>
                                      </p:tavLst>
                                    </p:anim>
                                    <p:anim calcmode="lin" valueType="num">
                                      <p:cBhvr>
                                        <p:cTn id="23" dur="500" fill="hold"/>
                                        <p:tgtEl>
                                          <p:spTgt spid="52"/>
                                        </p:tgtEl>
                                        <p:attrNameLst>
                                          <p:attrName>ppt_h</p:attrName>
                                        </p:attrNameLst>
                                      </p:cBhvr>
                                      <p:tavLst>
                                        <p:tav tm="0">
                                          <p:val>
                                            <p:fltVal val="0"/>
                                          </p:val>
                                        </p:tav>
                                        <p:tav tm="100000">
                                          <p:val>
                                            <p:strVal val="#ppt_h"/>
                                          </p:val>
                                        </p:tav>
                                      </p:tavLst>
                                    </p:anim>
                                    <p:animEffect transition="in" filter="fade">
                                      <p:cBhvr>
                                        <p:cTn id="24" dur="500"/>
                                        <p:tgtEl>
                                          <p:spTgt spid="5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076"/>
                                        </p:tgtEl>
                                        <p:attrNameLst>
                                          <p:attrName>style.visibility</p:attrName>
                                        </p:attrNameLst>
                                      </p:cBhvr>
                                      <p:to>
                                        <p:strVal val="visible"/>
                                      </p:to>
                                    </p:set>
                                    <p:anim calcmode="lin" valueType="num">
                                      <p:cBhvr>
                                        <p:cTn id="37" dur="500" fill="hold"/>
                                        <p:tgtEl>
                                          <p:spTgt spid="3076"/>
                                        </p:tgtEl>
                                        <p:attrNameLst>
                                          <p:attrName>ppt_w</p:attrName>
                                        </p:attrNameLst>
                                      </p:cBhvr>
                                      <p:tavLst>
                                        <p:tav tm="0">
                                          <p:val>
                                            <p:fltVal val="0"/>
                                          </p:val>
                                        </p:tav>
                                        <p:tav tm="100000">
                                          <p:val>
                                            <p:strVal val="#ppt_w"/>
                                          </p:val>
                                        </p:tav>
                                      </p:tavLst>
                                    </p:anim>
                                    <p:anim calcmode="lin" valueType="num">
                                      <p:cBhvr>
                                        <p:cTn id="38" dur="500" fill="hold"/>
                                        <p:tgtEl>
                                          <p:spTgt spid="3076"/>
                                        </p:tgtEl>
                                        <p:attrNameLst>
                                          <p:attrName>ppt_h</p:attrName>
                                        </p:attrNameLst>
                                      </p:cBhvr>
                                      <p:tavLst>
                                        <p:tav tm="0">
                                          <p:val>
                                            <p:fltVal val="0"/>
                                          </p:val>
                                        </p:tav>
                                        <p:tav tm="100000">
                                          <p:val>
                                            <p:strVal val="#ppt_h"/>
                                          </p:val>
                                        </p:tav>
                                      </p:tavLst>
                                    </p:anim>
                                    <p:animEffect transition="in" filter="fade">
                                      <p:cBhvr>
                                        <p:cTn id="39" dur="500"/>
                                        <p:tgtEl>
                                          <p:spTgt spid="307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p:cTn id="42" dur="500" fill="hold"/>
                                        <p:tgtEl>
                                          <p:spTgt spid="58"/>
                                        </p:tgtEl>
                                        <p:attrNameLst>
                                          <p:attrName>ppt_w</p:attrName>
                                        </p:attrNameLst>
                                      </p:cBhvr>
                                      <p:tavLst>
                                        <p:tav tm="0">
                                          <p:val>
                                            <p:fltVal val="0"/>
                                          </p:val>
                                        </p:tav>
                                        <p:tav tm="100000">
                                          <p:val>
                                            <p:strVal val="#ppt_w"/>
                                          </p:val>
                                        </p:tav>
                                      </p:tavLst>
                                    </p:anim>
                                    <p:anim calcmode="lin" valueType="num">
                                      <p:cBhvr>
                                        <p:cTn id="43" dur="500" fill="hold"/>
                                        <p:tgtEl>
                                          <p:spTgt spid="58"/>
                                        </p:tgtEl>
                                        <p:attrNameLst>
                                          <p:attrName>ppt_h</p:attrName>
                                        </p:attrNameLst>
                                      </p:cBhvr>
                                      <p:tavLst>
                                        <p:tav tm="0">
                                          <p:val>
                                            <p:fltVal val="0"/>
                                          </p:val>
                                        </p:tav>
                                        <p:tav tm="100000">
                                          <p:val>
                                            <p:strVal val="#ppt_h"/>
                                          </p:val>
                                        </p:tav>
                                      </p:tavLst>
                                    </p:anim>
                                    <p:animEffect transition="in" filter="fade">
                                      <p:cBhvr>
                                        <p:cTn id="44" dur="500"/>
                                        <p:tgtEl>
                                          <p:spTgt spid="5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080"/>
                                        </p:tgtEl>
                                        <p:attrNameLst>
                                          <p:attrName>style.visibility</p:attrName>
                                        </p:attrNameLst>
                                      </p:cBhvr>
                                      <p:to>
                                        <p:strVal val="visible"/>
                                      </p:to>
                                    </p:set>
                                    <p:anim calcmode="lin" valueType="num">
                                      <p:cBhvr>
                                        <p:cTn id="52" dur="500" fill="hold"/>
                                        <p:tgtEl>
                                          <p:spTgt spid="3080"/>
                                        </p:tgtEl>
                                        <p:attrNameLst>
                                          <p:attrName>ppt_w</p:attrName>
                                        </p:attrNameLst>
                                      </p:cBhvr>
                                      <p:tavLst>
                                        <p:tav tm="0">
                                          <p:val>
                                            <p:fltVal val="0"/>
                                          </p:val>
                                        </p:tav>
                                        <p:tav tm="100000">
                                          <p:val>
                                            <p:strVal val="#ppt_w"/>
                                          </p:val>
                                        </p:tav>
                                      </p:tavLst>
                                    </p:anim>
                                    <p:anim calcmode="lin" valueType="num">
                                      <p:cBhvr>
                                        <p:cTn id="53" dur="500" fill="hold"/>
                                        <p:tgtEl>
                                          <p:spTgt spid="3080"/>
                                        </p:tgtEl>
                                        <p:attrNameLst>
                                          <p:attrName>ppt_h</p:attrName>
                                        </p:attrNameLst>
                                      </p:cBhvr>
                                      <p:tavLst>
                                        <p:tav tm="0">
                                          <p:val>
                                            <p:fltVal val="0"/>
                                          </p:val>
                                        </p:tav>
                                        <p:tav tm="100000">
                                          <p:val>
                                            <p:strVal val="#ppt_h"/>
                                          </p:val>
                                        </p:tav>
                                      </p:tavLst>
                                    </p:anim>
                                    <p:animEffect transition="in" filter="fade">
                                      <p:cBhvr>
                                        <p:cTn id="54" dur="500"/>
                                        <p:tgtEl>
                                          <p:spTgt spid="308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59"/>
                                        </p:tgtEl>
                                        <p:attrNameLst>
                                          <p:attrName>style.visibility</p:attrName>
                                        </p:attrNameLst>
                                      </p:cBhvr>
                                      <p:to>
                                        <p:strVal val="visible"/>
                                      </p:to>
                                    </p:set>
                                    <p:anim calcmode="lin" valueType="num">
                                      <p:cBhvr>
                                        <p:cTn id="57" dur="500" fill="hold"/>
                                        <p:tgtEl>
                                          <p:spTgt spid="59"/>
                                        </p:tgtEl>
                                        <p:attrNameLst>
                                          <p:attrName>ppt_w</p:attrName>
                                        </p:attrNameLst>
                                      </p:cBhvr>
                                      <p:tavLst>
                                        <p:tav tm="0">
                                          <p:val>
                                            <p:fltVal val="0"/>
                                          </p:val>
                                        </p:tav>
                                        <p:tav tm="100000">
                                          <p:val>
                                            <p:strVal val="#ppt_w"/>
                                          </p:val>
                                        </p:tav>
                                      </p:tavLst>
                                    </p:anim>
                                    <p:anim calcmode="lin" valueType="num">
                                      <p:cBhvr>
                                        <p:cTn id="58" dur="500" fill="hold"/>
                                        <p:tgtEl>
                                          <p:spTgt spid="59"/>
                                        </p:tgtEl>
                                        <p:attrNameLst>
                                          <p:attrName>ppt_h</p:attrName>
                                        </p:attrNameLst>
                                      </p:cBhvr>
                                      <p:tavLst>
                                        <p:tav tm="0">
                                          <p:val>
                                            <p:fltVal val="0"/>
                                          </p:val>
                                        </p:tav>
                                        <p:tav tm="100000">
                                          <p:val>
                                            <p:strVal val="#ppt_h"/>
                                          </p:val>
                                        </p:tav>
                                      </p:tavLst>
                                    </p:anim>
                                    <p:animEffect transition="in" filter="fade">
                                      <p:cBhvr>
                                        <p:cTn id="59" dur="500"/>
                                        <p:tgtEl>
                                          <p:spTgt spid="59"/>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5"/>
                                        </p:tgtEl>
                                        <p:attrNameLst>
                                          <p:attrName>style.visibility</p:attrName>
                                        </p:attrNameLst>
                                      </p:cBhvr>
                                      <p:to>
                                        <p:strVal val="visible"/>
                                      </p:to>
                                    </p:set>
                                    <p:anim calcmode="lin" valueType="num">
                                      <p:cBhvr>
                                        <p:cTn id="62" dur="500" fill="hold"/>
                                        <p:tgtEl>
                                          <p:spTgt spid="45"/>
                                        </p:tgtEl>
                                        <p:attrNameLst>
                                          <p:attrName>ppt_w</p:attrName>
                                        </p:attrNameLst>
                                      </p:cBhvr>
                                      <p:tavLst>
                                        <p:tav tm="0">
                                          <p:val>
                                            <p:fltVal val="0"/>
                                          </p:val>
                                        </p:tav>
                                        <p:tav tm="100000">
                                          <p:val>
                                            <p:strVal val="#ppt_w"/>
                                          </p:val>
                                        </p:tav>
                                      </p:tavLst>
                                    </p:anim>
                                    <p:anim calcmode="lin" valueType="num">
                                      <p:cBhvr>
                                        <p:cTn id="63" dur="500" fill="hold"/>
                                        <p:tgtEl>
                                          <p:spTgt spid="45"/>
                                        </p:tgtEl>
                                        <p:attrNameLst>
                                          <p:attrName>ppt_h</p:attrName>
                                        </p:attrNameLst>
                                      </p:cBhvr>
                                      <p:tavLst>
                                        <p:tav tm="0">
                                          <p:val>
                                            <p:fltVal val="0"/>
                                          </p:val>
                                        </p:tav>
                                        <p:tav tm="100000">
                                          <p:val>
                                            <p:strVal val="#ppt_h"/>
                                          </p:val>
                                        </p:tav>
                                      </p:tavLst>
                                    </p:anim>
                                    <p:animEffect transition="in" filter="fade">
                                      <p:cBhvr>
                                        <p:cTn id="64" dur="500"/>
                                        <p:tgtEl>
                                          <p:spTgt spid="4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084"/>
                                        </p:tgtEl>
                                        <p:attrNameLst>
                                          <p:attrName>style.visibility</p:attrName>
                                        </p:attrNameLst>
                                      </p:cBhvr>
                                      <p:to>
                                        <p:strVal val="visible"/>
                                      </p:to>
                                    </p:set>
                                    <p:anim calcmode="lin" valueType="num">
                                      <p:cBhvr>
                                        <p:cTn id="67" dur="500" fill="hold"/>
                                        <p:tgtEl>
                                          <p:spTgt spid="3084"/>
                                        </p:tgtEl>
                                        <p:attrNameLst>
                                          <p:attrName>ppt_w</p:attrName>
                                        </p:attrNameLst>
                                      </p:cBhvr>
                                      <p:tavLst>
                                        <p:tav tm="0">
                                          <p:val>
                                            <p:fltVal val="0"/>
                                          </p:val>
                                        </p:tav>
                                        <p:tav tm="100000">
                                          <p:val>
                                            <p:strVal val="#ppt_w"/>
                                          </p:val>
                                        </p:tav>
                                      </p:tavLst>
                                    </p:anim>
                                    <p:anim calcmode="lin" valueType="num">
                                      <p:cBhvr>
                                        <p:cTn id="68" dur="500" fill="hold"/>
                                        <p:tgtEl>
                                          <p:spTgt spid="3084"/>
                                        </p:tgtEl>
                                        <p:attrNameLst>
                                          <p:attrName>ppt_h</p:attrName>
                                        </p:attrNameLst>
                                      </p:cBhvr>
                                      <p:tavLst>
                                        <p:tav tm="0">
                                          <p:val>
                                            <p:fltVal val="0"/>
                                          </p:val>
                                        </p:tav>
                                        <p:tav tm="100000">
                                          <p:val>
                                            <p:strVal val="#ppt_h"/>
                                          </p:val>
                                        </p:tav>
                                      </p:tavLst>
                                    </p:anim>
                                    <p:animEffect transition="in" filter="fade">
                                      <p:cBhvr>
                                        <p:cTn id="69" dur="500"/>
                                        <p:tgtEl>
                                          <p:spTgt spid="308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60"/>
                                        </p:tgtEl>
                                        <p:attrNameLst>
                                          <p:attrName>style.visibility</p:attrName>
                                        </p:attrNameLst>
                                      </p:cBhvr>
                                      <p:to>
                                        <p:strVal val="visible"/>
                                      </p:to>
                                    </p:set>
                                    <p:anim calcmode="lin" valueType="num">
                                      <p:cBhvr>
                                        <p:cTn id="72" dur="500" fill="hold"/>
                                        <p:tgtEl>
                                          <p:spTgt spid="60"/>
                                        </p:tgtEl>
                                        <p:attrNameLst>
                                          <p:attrName>ppt_w</p:attrName>
                                        </p:attrNameLst>
                                      </p:cBhvr>
                                      <p:tavLst>
                                        <p:tav tm="0">
                                          <p:val>
                                            <p:fltVal val="0"/>
                                          </p:val>
                                        </p:tav>
                                        <p:tav tm="100000">
                                          <p:val>
                                            <p:strVal val="#ppt_w"/>
                                          </p:val>
                                        </p:tav>
                                      </p:tavLst>
                                    </p:anim>
                                    <p:anim calcmode="lin" valueType="num">
                                      <p:cBhvr>
                                        <p:cTn id="73" dur="500" fill="hold"/>
                                        <p:tgtEl>
                                          <p:spTgt spid="60"/>
                                        </p:tgtEl>
                                        <p:attrNameLst>
                                          <p:attrName>ppt_h</p:attrName>
                                        </p:attrNameLst>
                                      </p:cBhvr>
                                      <p:tavLst>
                                        <p:tav tm="0">
                                          <p:val>
                                            <p:fltVal val="0"/>
                                          </p:val>
                                        </p:tav>
                                        <p:tav tm="100000">
                                          <p:val>
                                            <p:strVal val="#ppt_h"/>
                                          </p:val>
                                        </p:tav>
                                      </p:tavLst>
                                    </p:anim>
                                    <p:animEffect transition="in" filter="fade">
                                      <p:cBhvr>
                                        <p:cTn id="74" dur="500"/>
                                        <p:tgtEl>
                                          <p:spTgt spid="60"/>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9"/>
                                        </p:tgtEl>
                                        <p:attrNameLst>
                                          <p:attrName>style.visibility</p:attrName>
                                        </p:attrNameLst>
                                      </p:cBhvr>
                                      <p:to>
                                        <p:strVal val="visible"/>
                                      </p:to>
                                    </p:set>
                                    <p:anim calcmode="lin" valueType="num">
                                      <p:cBhvr>
                                        <p:cTn id="77" dur="500" fill="hold"/>
                                        <p:tgtEl>
                                          <p:spTgt spid="49"/>
                                        </p:tgtEl>
                                        <p:attrNameLst>
                                          <p:attrName>ppt_w</p:attrName>
                                        </p:attrNameLst>
                                      </p:cBhvr>
                                      <p:tavLst>
                                        <p:tav tm="0">
                                          <p:val>
                                            <p:fltVal val="0"/>
                                          </p:val>
                                        </p:tav>
                                        <p:tav tm="100000">
                                          <p:val>
                                            <p:strVal val="#ppt_w"/>
                                          </p:val>
                                        </p:tav>
                                      </p:tavLst>
                                    </p:anim>
                                    <p:anim calcmode="lin" valueType="num">
                                      <p:cBhvr>
                                        <p:cTn id="78" dur="500" fill="hold"/>
                                        <p:tgtEl>
                                          <p:spTgt spid="49"/>
                                        </p:tgtEl>
                                        <p:attrNameLst>
                                          <p:attrName>ppt_h</p:attrName>
                                        </p:attrNameLst>
                                      </p:cBhvr>
                                      <p:tavLst>
                                        <p:tav tm="0">
                                          <p:val>
                                            <p:fltVal val="0"/>
                                          </p:val>
                                        </p:tav>
                                        <p:tav tm="100000">
                                          <p:val>
                                            <p:strVal val="#ppt_h"/>
                                          </p:val>
                                        </p:tav>
                                      </p:tavLst>
                                    </p:anim>
                                    <p:animEffect transition="in" filter="fade">
                                      <p:cBhvr>
                                        <p:cTn id="79" dur="500"/>
                                        <p:tgtEl>
                                          <p:spTgt spid="49"/>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088"/>
                                        </p:tgtEl>
                                        <p:attrNameLst>
                                          <p:attrName>style.visibility</p:attrName>
                                        </p:attrNameLst>
                                      </p:cBhvr>
                                      <p:to>
                                        <p:strVal val="visible"/>
                                      </p:to>
                                    </p:set>
                                    <p:anim calcmode="lin" valueType="num">
                                      <p:cBhvr>
                                        <p:cTn id="82" dur="500" fill="hold"/>
                                        <p:tgtEl>
                                          <p:spTgt spid="3088"/>
                                        </p:tgtEl>
                                        <p:attrNameLst>
                                          <p:attrName>ppt_w</p:attrName>
                                        </p:attrNameLst>
                                      </p:cBhvr>
                                      <p:tavLst>
                                        <p:tav tm="0">
                                          <p:val>
                                            <p:fltVal val="0"/>
                                          </p:val>
                                        </p:tav>
                                        <p:tav tm="100000">
                                          <p:val>
                                            <p:strVal val="#ppt_w"/>
                                          </p:val>
                                        </p:tav>
                                      </p:tavLst>
                                    </p:anim>
                                    <p:anim calcmode="lin" valueType="num">
                                      <p:cBhvr>
                                        <p:cTn id="83" dur="500" fill="hold"/>
                                        <p:tgtEl>
                                          <p:spTgt spid="3088"/>
                                        </p:tgtEl>
                                        <p:attrNameLst>
                                          <p:attrName>ppt_h</p:attrName>
                                        </p:attrNameLst>
                                      </p:cBhvr>
                                      <p:tavLst>
                                        <p:tav tm="0">
                                          <p:val>
                                            <p:fltVal val="0"/>
                                          </p:val>
                                        </p:tav>
                                        <p:tav tm="100000">
                                          <p:val>
                                            <p:strVal val="#ppt_h"/>
                                          </p:val>
                                        </p:tav>
                                      </p:tavLst>
                                    </p:anim>
                                    <p:animEffect transition="in" filter="fade">
                                      <p:cBhvr>
                                        <p:cTn id="84" dur="500"/>
                                        <p:tgtEl>
                                          <p:spTgt spid="308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61"/>
                                        </p:tgtEl>
                                        <p:attrNameLst>
                                          <p:attrName>style.visibility</p:attrName>
                                        </p:attrNameLst>
                                      </p:cBhvr>
                                      <p:to>
                                        <p:strVal val="visible"/>
                                      </p:to>
                                    </p:set>
                                    <p:anim calcmode="lin" valueType="num">
                                      <p:cBhvr>
                                        <p:cTn id="87" dur="500" fill="hold"/>
                                        <p:tgtEl>
                                          <p:spTgt spid="61"/>
                                        </p:tgtEl>
                                        <p:attrNameLst>
                                          <p:attrName>ppt_w</p:attrName>
                                        </p:attrNameLst>
                                      </p:cBhvr>
                                      <p:tavLst>
                                        <p:tav tm="0">
                                          <p:val>
                                            <p:fltVal val="0"/>
                                          </p:val>
                                        </p:tav>
                                        <p:tav tm="100000">
                                          <p:val>
                                            <p:strVal val="#ppt_w"/>
                                          </p:val>
                                        </p:tav>
                                      </p:tavLst>
                                    </p:anim>
                                    <p:anim calcmode="lin" valueType="num">
                                      <p:cBhvr>
                                        <p:cTn id="88" dur="500" fill="hold"/>
                                        <p:tgtEl>
                                          <p:spTgt spid="61"/>
                                        </p:tgtEl>
                                        <p:attrNameLst>
                                          <p:attrName>ppt_h</p:attrName>
                                        </p:attrNameLst>
                                      </p:cBhvr>
                                      <p:tavLst>
                                        <p:tav tm="0">
                                          <p:val>
                                            <p:fltVal val="0"/>
                                          </p:val>
                                        </p:tav>
                                        <p:tav tm="100000">
                                          <p:val>
                                            <p:strVal val="#ppt_h"/>
                                          </p:val>
                                        </p:tav>
                                      </p:tavLst>
                                    </p:anim>
                                    <p:animEffect transition="in" filter="fade">
                                      <p:cBhvr>
                                        <p:cTn id="89" dur="500"/>
                                        <p:tgtEl>
                                          <p:spTgt spid="61"/>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3094"/>
                                        </p:tgtEl>
                                        <p:attrNameLst>
                                          <p:attrName>style.visibility</p:attrName>
                                        </p:attrNameLst>
                                      </p:cBhvr>
                                      <p:to>
                                        <p:strVal val="visible"/>
                                      </p:to>
                                    </p:set>
                                    <p:anim calcmode="lin" valueType="num">
                                      <p:cBhvr>
                                        <p:cTn id="97" dur="500" fill="hold"/>
                                        <p:tgtEl>
                                          <p:spTgt spid="3094"/>
                                        </p:tgtEl>
                                        <p:attrNameLst>
                                          <p:attrName>ppt_w</p:attrName>
                                        </p:attrNameLst>
                                      </p:cBhvr>
                                      <p:tavLst>
                                        <p:tav tm="0">
                                          <p:val>
                                            <p:fltVal val="0"/>
                                          </p:val>
                                        </p:tav>
                                        <p:tav tm="100000">
                                          <p:val>
                                            <p:strVal val="#ppt_w"/>
                                          </p:val>
                                        </p:tav>
                                      </p:tavLst>
                                    </p:anim>
                                    <p:anim calcmode="lin" valueType="num">
                                      <p:cBhvr>
                                        <p:cTn id="98" dur="500" fill="hold"/>
                                        <p:tgtEl>
                                          <p:spTgt spid="3094"/>
                                        </p:tgtEl>
                                        <p:attrNameLst>
                                          <p:attrName>ppt_h</p:attrName>
                                        </p:attrNameLst>
                                      </p:cBhvr>
                                      <p:tavLst>
                                        <p:tav tm="0">
                                          <p:val>
                                            <p:fltVal val="0"/>
                                          </p:val>
                                        </p:tav>
                                        <p:tav tm="100000">
                                          <p:val>
                                            <p:strVal val="#ppt_h"/>
                                          </p:val>
                                        </p:tav>
                                      </p:tavLst>
                                    </p:anim>
                                    <p:animEffect transition="in" filter="fade">
                                      <p:cBhvr>
                                        <p:cTn id="99" dur="500"/>
                                        <p:tgtEl>
                                          <p:spTgt spid="3094"/>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p:cTn id="102" dur="500" fill="hold"/>
                                        <p:tgtEl>
                                          <p:spTgt spid="30"/>
                                        </p:tgtEl>
                                        <p:attrNameLst>
                                          <p:attrName>ppt_w</p:attrName>
                                        </p:attrNameLst>
                                      </p:cBhvr>
                                      <p:tavLst>
                                        <p:tav tm="0">
                                          <p:val>
                                            <p:fltVal val="0"/>
                                          </p:val>
                                        </p:tav>
                                        <p:tav tm="100000">
                                          <p:val>
                                            <p:strVal val="#ppt_w"/>
                                          </p:val>
                                        </p:tav>
                                      </p:tavLst>
                                    </p:anim>
                                    <p:anim calcmode="lin" valueType="num">
                                      <p:cBhvr>
                                        <p:cTn id="103" dur="500" fill="hold"/>
                                        <p:tgtEl>
                                          <p:spTgt spid="30"/>
                                        </p:tgtEl>
                                        <p:attrNameLst>
                                          <p:attrName>ppt_h</p:attrName>
                                        </p:attrNameLst>
                                      </p:cBhvr>
                                      <p:tavLst>
                                        <p:tav tm="0">
                                          <p:val>
                                            <p:fltVal val="0"/>
                                          </p:val>
                                        </p:tav>
                                        <p:tav tm="100000">
                                          <p:val>
                                            <p:strVal val="#ppt_h"/>
                                          </p:val>
                                        </p:tav>
                                      </p:tavLst>
                                    </p:anim>
                                    <p:animEffect transition="in" filter="fade">
                                      <p:cBhvr>
                                        <p:cTn id="104" dur="500"/>
                                        <p:tgtEl>
                                          <p:spTgt spid="30"/>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36"/>
                                        </p:tgtEl>
                                        <p:attrNameLst>
                                          <p:attrName>style.visibility</p:attrName>
                                        </p:attrNameLst>
                                      </p:cBhvr>
                                      <p:to>
                                        <p:strVal val="visible"/>
                                      </p:to>
                                    </p:set>
                                    <p:anim calcmode="lin" valueType="num">
                                      <p:cBhvr>
                                        <p:cTn id="107" dur="500" fill="hold"/>
                                        <p:tgtEl>
                                          <p:spTgt spid="36"/>
                                        </p:tgtEl>
                                        <p:attrNameLst>
                                          <p:attrName>ppt_w</p:attrName>
                                        </p:attrNameLst>
                                      </p:cBhvr>
                                      <p:tavLst>
                                        <p:tav tm="0">
                                          <p:val>
                                            <p:fltVal val="0"/>
                                          </p:val>
                                        </p:tav>
                                        <p:tav tm="100000">
                                          <p:val>
                                            <p:strVal val="#ppt_w"/>
                                          </p:val>
                                        </p:tav>
                                      </p:tavLst>
                                    </p:anim>
                                    <p:anim calcmode="lin" valueType="num">
                                      <p:cBhvr>
                                        <p:cTn id="108" dur="500" fill="hold"/>
                                        <p:tgtEl>
                                          <p:spTgt spid="36"/>
                                        </p:tgtEl>
                                        <p:attrNameLst>
                                          <p:attrName>ppt_h</p:attrName>
                                        </p:attrNameLst>
                                      </p:cBhvr>
                                      <p:tavLst>
                                        <p:tav tm="0">
                                          <p:val>
                                            <p:fltVal val="0"/>
                                          </p:val>
                                        </p:tav>
                                        <p:tav tm="100000">
                                          <p:val>
                                            <p:strVal val="#ppt_h"/>
                                          </p:val>
                                        </p:tav>
                                      </p:tavLst>
                                    </p:anim>
                                    <p:animEffect transition="in" filter="fade">
                                      <p:cBhvr>
                                        <p:cTn id="109" dur="500"/>
                                        <p:tgtEl>
                                          <p:spTgt spid="36"/>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38"/>
                                        </p:tgtEl>
                                        <p:attrNameLst>
                                          <p:attrName>style.visibility</p:attrName>
                                        </p:attrNameLst>
                                      </p:cBhvr>
                                      <p:to>
                                        <p:strVal val="visible"/>
                                      </p:to>
                                    </p:set>
                                    <p:anim calcmode="lin" valueType="num">
                                      <p:cBhvr>
                                        <p:cTn id="112" dur="500" fill="hold"/>
                                        <p:tgtEl>
                                          <p:spTgt spid="38"/>
                                        </p:tgtEl>
                                        <p:attrNameLst>
                                          <p:attrName>ppt_w</p:attrName>
                                        </p:attrNameLst>
                                      </p:cBhvr>
                                      <p:tavLst>
                                        <p:tav tm="0">
                                          <p:val>
                                            <p:fltVal val="0"/>
                                          </p:val>
                                        </p:tav>
                                        <p:tav tm="100000">
                                          <p:val>
                                            <p:strVal val="#ppt_w"/>
                                          </p:val>
                                        </p:tav>
                                      </p:tavLst>
                                    </p:anim>
                                    <p:anim calcmode="lin" valueType="num">
                                      <p:cBhvr>
                                        <p:cTn id="113" dur="500" fill="hold"/>
                                        <p:tgtEl>
                                          <p:spTgt spid="38"/>
                                        </p:tgtEl>
                                        <p:attrNameLst>
                                          <p:attrName>ppt_h</p:attrName>
                                        </p:attrNameLst>
                                      </p:cBhvr>
                                      <p:tavLst>
                                        <p:tav tm="0">
                                          <p:val>
                                            <p:fltVal val="0"/>
                                          </p:val>
                                        </p:tav>
                                        <p:tav tm="100000">
                                          <p:val>
                                            <p:strVal val="#ppt_h"/>
                                          </p:val>
                                        </p:tav>
                                      </p:tavLst>
                                    </p:anim>
                                    <p:animEffect transition="in" filter="fade">
                                      <p:cBhvr>
                                        <p:cTn id="114" dur="500"/>
                                        <p:tgtEl>
                                          <p:spTgt spid="38"/>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39"/>
                                        </p:tgtEl>
                                        <p:attrNameLst>
                                          <p:attrName>style.visibility</p:attrName>
                                        </p:attrNameLst>
                                      </p:cBhvr>
                                      <p:to>
                                        <p:strVal val="visible"/>
                                      </p:to>
                                    </p:set>
                                    <p:anim calcmode="lin" valueType="num">
                                      <p:cBhvr>
                                        <p:cTn id="117" dur="500" fill="hold"/>
                                        <p:tgtEl>
                                          <p:spTgt spid="39"/>
                                        </p:tgtEl>
                                        <p:attrNameLst>
                                          <p:attrName>ppt_w</p:attrName>
                                        </p:attrNameLst>
                                      </p:cBhvr>
                                      <p:tavLst>
                                        <p:tav tm="0">
                                          <p:val>
                                            <p:fltVal val="0"/>
                                          </p:val>
                                        </p:tav>
                                        <p:tav tm="100000">
                                          <p:val>
                                            <p:strVal val="#ppt_w"/>
                                          </p:val>
                                        </p:tav>
                                      </p:tavLst>
                                    </p:anim>
                                    <p:anim calcmode="lin" valueType="num">
                                      <p:cBhvr>
                                        <p:cTn id="118" dur="500" fill="hold"/>
                                        <p:tgtEl>
                                          <p:spTgt spid="39"/>
                                        </p:tgtEl>
                                        <p:attrNameLst>
                                          <p:attrName>ppt_h</p:attrName>
                                        </p:attrNameLst>
                                      </p:cBhvr>
                                      <p:tavLst>
                                        <p:tav tm="0">
                                          <p:val>
                                            <p:fltVal val="0"/>
                                          </p:val>
                                        </p:tav>
                                        <p:tav tm="100000">
                                          <p:val>
                                            <p:strVal val="#ppt_h"/>
                                          </p:val>
                                        </p:tav>
                                      </p:tavLst>
                                    </p:anim>
                                    <p:animEffect transition="in" filter="fade">
                                      <p:cBhvr>
                                        <p:cTn id="119" dur="500"/>
                                        <p:tgtEl>
                                          <p:spTgt spid="39"/>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42"/>
                                        </p:tgtEl>
                                        <p:attrNameLst>
                                          <p:attrName>style.visibility</p:attrName>
                                        </p:attrNameLst>
                                      </p:cBhvr>
                                      <p:to>
                                        <p:strVal val="visible"/>
                                      </p:to>
                                    </p:set>
                                    <p:anim calcmode="lin" valueType="num">
                                      <p:cBhvr>
                                        <p:cTn id="122" dur="500" fill="hold"/>
                                        <p:tgtEl>
                                          <p:spTgt spid="42"/>
                                        </p:tgtEl>
                                        <p:attrNameLst>
                                          <p:attrName>ppt_w</p:attrName>
                                        </p:attrNameLst>
                                      </p:cBhvr>
                                      <p:tavLst>
                                        <p:tav tm="0">
                                          <p:val>
                                            <p:fltVal val="0"/>
                                          </p:val>
                                        </p:tav>
                                        <p:tav tm="100000">
                                          <p:val>
                                            <p:strVal val="#ppt_w"/>
                                          </p:val>
                                        </p:tav>
                                      </p:tavLst>
                                    </p:anim>
                                    <p:anim calcmode="lin" valueType="num">
                                      <p:cBhvr>
                                        <p:cTn id="123" dur="500" fill="hold"/>
                                        <p:tgtEl>
                                          <p:spTgt spid="42"/>
                                        </p:tgtEl>
                                        <p:attrNameLst>
                                          <p:attrName>ppt_h</p:attrName>
                                        </p:attrNameLst>
                                      </p:cBhvr>
                                      <p:tavLst>
                                        <p:tav tm="0">
                                          <p:val>
                                            <p:fltVal val="0"/>
                                          </p:val>
                                        </p:tav>
                                        <p:tav tm="100000">
                                          <p:val>
                                            <p:strVal val="#ppt_h"/>
                                          </p:val>
                                        </p:tav>
                                      </p:tavLst>
                                    </p:anim>
                                    <p:animEffect transition="in" filter="fade">
                                      <p:cBhvr>
                                        <p:cTn id="124" dur="500"/>
                                        <p:tgtEl>
                                          <p:spTgt spid="42"/>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43"/>
                                        </p:tgtEl>
                                        <p:attrNameLst>
                                          <p:attrName>style.visibility</p:attrName>
                                        </p:attrNameLst>
                                      </p:cBhvr>
                                      <p:to>
                                        <p:strVal val="visible"/>
                                      </p:to>
                                    </p:set>
                                    <p:anim calcmode="lin" valueType="num">
                                      <p:cBhvr>
                                        <p:cTn id="127" dur="500" fill="hold"/>
                                        <p:tgtEl>
                                          <p:spTgt spid="43"/>
                                        </p:tgtEl>
                                        <p:attrNameLst>
                                          <p:attrName>ppt_w</p:attrName>
                                        </p:attrNameLst>
                                      </p:cBhvr>
                                      <p:tavLst>
                                        <p:tav tm="0">
                                          <p:val>
                                            <p:fltVal val="0"/>
                                          </p:val>
                                        </p:tav>
                                        <p:tav tm="100000">
                                          <p:val>
                                            <p:strVal val="#ppt_w"/>
                                          </p:val>
                                        </p:tav>
                                      </p:tavLst>
                                    </p:anim>
                                    <p:anim calcmode="lin" valueType="num">
                                      <p:cBhvr>
                                        <p:cTn id="128" dur="500" fill="hold"/>
                                        <p:tgtEl>
                                          <p:spTgt spid="43"/>
                                        </p:tgtEl>
                                        <p:attrNameLst>
                                          <p:attrName>ppt_h</p:attrName>
                                        </p:attrNameLst>
                                      </p:cBhvr>
                                      <p:tavLst>
                                        <p:tav tm="0">
                                          <p:val>
                                            <p:fltVal val="0"/>
                                          </p:val>
                                        </p:tav>
                                        <p:tav tm="100000">
                                          <p:val>
                                            <p:strVal val="#ppt_h"/>
                                          </p:val>
                                        </p:tav>
                                      </p:tavLst>
                                    </p:anim>
                                    <p:animEffect transition="in" filter="fade">
                                      <p:cBhvr>
                                        <p:cTn id="129" dur="500"/>
                                        <p:tgtEl>
                                          <p:spTgt spid="43"/>
                                        </p:tgtEl>
                                      </p:cBhvr>
                                    </p:animEffect>
                                  </p:childTnLst>
                                </p:cTn>
                              </p:par>
                            </p:childTnLst>
                          </p:cTn>
                        </p:par>
                        <p:par>
                          <p:cTn id="130" fill="hold">
                            <p:stCondLst>
                              <p:cond delay="500"/>
                            </p:stCondLst>
                            <p:childTnLst>
                              <p:par>
                                <p:cTn id="131" presetID="53" presetClass="entr" presetSubtype="16" fill="hold" nodeType="afterEffect">
                                  <p:stCondLst>
                                    <p:cond delay="0"/>
                                  </p:stCondLst>
                                  <p:childTnLst>
                                    <p:set>
                                      <p:cBhvr>
                                        <p:cTn id="132" dur="1" fill="hold">
                                          <p:stCondLst>
                                            <p:cond delay="0"/>
                                          </p:stCondLst>
                                        </p:cTn>
                                        <p:tgtEl>
                                          <p:spTgt spid="3"/>
                                        </p:tgtEl>
                                        <p:attrNameLst>
                                          <p:attrName>style.visibility</p:attrName>
                                        </p:attrNameLst>
                                      </p:cBhvr>
                                      <p:to>
                                        <p:strVal val="visible"/>
                                      </p:to>
                                    </p:set>
                                    <p:anim calcmode="lin" valueType="num">
                                      <p:cBhvr>
                                        <p:cTn id="133" dur="500" fill="hold"/>
                                        <p:tgtEl>
                                          <p:spTgt spid="3"/>
                                        </p:tgtEl>
                                        <p:attrNameLst>
                                          <p:attrName>ppt_w</p:attrName>
                                        </p:attrNameLst>
                                      </p:cBhvr>
                                      <p:tavLst>
                                        <p:tav tm="0">
                                          <p:val>
                                            <p:fltVal val="0"/>
                                          </p:val>
                                        </p:tav>
                                        <p:tav tm="100000">
                                          <p:val>
                                            <p:strVal val="#ppt_w"/>
                                          </p:val>
                                        </p:tav>
                                      </p:tavLst>
                                    </p:anim>
                                    <p:anim calcmode="lin" valueType="num">
                                      <p:cBhvr>
                                        <p:cTn id="134" dur="500" fill="hold"/>
                                        <p:tgtEl>
                                          <p:spTgt spid="3"/>
                                        </p:tgtEl>
                                        <p:attrNameLst>
                                          <p:attrName>ppt_h</p:attrName>
                                        </p:attrNameLst>
                                      </p:cBhvr>
                                      <p:tavLst>
                                        <p:tav tm="0">
                                          <p:val>
                                            <p:fltVal val="0"/>
                                          </p:val>
                                        </p:tav>
                                        <p:tav tm="100000">
                                          <p:val>
                                            <p:strVal val="#ppt_h"/>
                                          </p:val>
                                        </p:tav>
                                      </p:tavLst>
                                    </p:anim>
                                    <p:animEffect transition="in" filter="fade">
                                      <p:cBhvr>
                                        <p:cTn id="135" dur="500"/>
                                        <p:tgtEl>
                                          <p:spTgt spid="3"/>
                                        </p:tgtEl>
                                      </p:cBhvr>
                                    </p:animEffect>
                                  </p:childTnLst>
                                </p:cTn>
                              </p:par>
                            </p:childTnLst>
                          </p:cTn>
                        </p:par>
                        <p:par>
                          <p:cTn id="136" fill="hold">
                            <p:stCondLst>
                              <p:cond delay="1000"/>
                            </p:stCondLst>
                            <p:childTnLst>
                              <p:par>
                                <p:cTn id="137" presetID="14" presetClass="entr" presetSubtype="10" fill="hold" grpId="0" nodeType="afterEffect">
                                  <p:stCondLst>
                                    <p:cond delay="0"/>
                                  </p:stCondLst>
                                  <p:childTnLst>
                                    <p:set>
                                      <p:cBhvr>
                                        <p:cTn id="138" dur="1" fill="hold">
                                          <p:stCondLst>
                                            <p:cond delay="0"/>
                                          </p:stCondLst>
                                        </p:cTn>
                                        <p:tgtEl>
                                          <p:spTgt spid="32"/>
                                        </p:tgtEl>
                                        <p:attrNameLst>
                                          <p:attrName>style.visibility</p:attrName>
                                        </p:attrNameLst>
                                      </p:cBhvr>
                                      <p:to>
                                        <p:strVal val="visible"/>
                                      </p:to>
                                    </p:set>
                                    <p:animEffect transition="in" filter="randombar(horizontal)">
                                      <p:cBhvr>
                                        <p:cTn id="1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animBg="1"/>
      <p:bldP spid="48" grpId="0" animBg="1"/>
      <p:bldP spid="52" grpId="0" animBg="1"/>
      <p:bldP spid="28" grpId="0" animBg="1"/>
      <p:bldP spid="37" grpId="0" animBg="1"/>
      <p:bldP spid="3076" grpId="0"/>
      <p:bldP spid="58" grpId="0" animBg="1"/>
      <p:bldP spid="41" grpId="0" animBg="1"/>
      <p:bldP spid="3080" grpId="0"/>
      <p:bldP spid="59" grpId="0" animBg="1"/>
      <p:bldP spid="45" grpId="0" animBg="1"/>
      <p:bldP spid="3084" grpId="0"/>
      <p:bldP spid="60" grpId="0" animBg="1"/>
      <p:bldP spid="49" grpId="0" animBg="1"/>
      <p:bldP spid="3088" grpId="0"/>
      <p:bldP spid="61" grpId="0" animBg="1"/>
      <p:bldP spid="27" grpId="0" animBg="1"/>
      <p:bldP spid="3094" grpId="0"/>
      <p:bldP spid="30" grpId="0" animBg="1"/>
      <p:bldP spid="32" grpId="0"/>
      <p:bldP spid="36" grpId="0" animBg="1"/>
      <p:bldP spid="38" grpId="0" animBg="1"/>
      <p:bldP spid="39" grpId="0" animBg="1"/>
      <p:bldP spid="42" grpId="0" animBg="1"/>
      <p:bldP spid="4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379F1332-625A-40B8-B56B-23CDF4588901}"/>
              </a:ext>
            </a:extLst>
          </p:cNvPr>
          <p:cNvGrpSpPr/>
          <p:nvPr/>
        </p:nvGrpSpPr>
        <p:grpSpPr>
          <a:xfrm>
            <a:off x="1839812" y="1644737"/>
            <a:ext cx="3824388" cy="3763876"/>
            <a:chOff x="3617812" y="2373291"/>
            <a:chExt cx="3413227" cy="3359221"/>
          </a:xfrm>
        </p:grpSpPr>
        <p:sp>
          <p:nvSpPr>
            <p:cNvPr id="36" name="MH_Other_1">
              <a:extLst>
                <a:ext uri="{FF2B5EF4-FFF2-40B4-BE49-F238E27FC236}">
                  <a16:creationId xmlns:a16="http://schemas.microsoft.com/office/drawing/2014/main" id="{BEFD1A52-F73F-4268-ABAB-E262F67A6C1A}"/>
                </a:ext>
              </a:extLst>
            </p:cNvPr>
            <p:cNvSpPr/>
            <p:nvPr>
              <p:custDataLst>
                <p:tags r:id="rId2"/>
              </p:custDataLst>
            </p:nvPr>
          </p:nvSpPr>
          <p:spPr>
            <a:xfrm>
              <a:off x="4022726" y="3792539"/>
              <a:ext cx="2093913" cy="477837"/>
            </a:xfrm>
            <a:prstGeom prst="cube">
              <a:avLst>
                <a:gd name="adj" fmla="val 42396"/>
              </a:avLst>
            </a:prstGeom>
            <a:solidFill>
              <a:schemeClr val="accent1"/>
            </a:solidFill>
            <a:ln w="127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1" name="MH_Other_2">
              <a:extLst>
                <a:ext uri="{FF2B5EF4-FFF2-40B4-BE49-F238E27FC236}">
                  <a16:creationId xmlns:a16="http://schemas.microsoft.com/office/drawing/2014/main" id="{BC08D869-B0C0-40B7-A3BC-A838827EC186}"/>
                </a:ext>
              </a:extLst>
            </p:cNvPr>
            <p:cNvSpPr/>
            <p:nvPr>
              <p:custDataLst>
                <p:tags r:id="rId3"/>
              </p:custDataLst>
            </p:nvPr>
          </p:nvSpPr>
          <p:spPr>
            <a:xfrm>
              <a:off x="3617812" y="3888246"/>
              <a:ext cx="1764788" cy="1844266"/>
            </a:xfrm>
            <a:custGeom>
              <a:avLst/>
              <a:gdLst>
                <a:gd name="connsiteX0" fmla="*/ 266339 w 1764788"/>
                <a:gd name="connsiteY0" fmla="*/ 1384475 h 1844266"/>
                <a:gd name="connsiteX1" fmla="*/ 203546 w 1764788"/>
                <a:gd name="connsiteY1" fmla="*/ 1500210 h 1844266"/>
                <a:gd name="connsiteX2" fmla="*/ 1022270 w 1764788"/>
                <a:gd name="connsiteY2" fmla="*/ 1500210 h 1844266"/>
                <a:gd name="connsiteX3" fmla="*/ 1043597 w 1764788"/>
                <a:gd name="connsiteY3" fmla="*/ 1509044 h 1844266"/>
                <a:gd name="connsiteX4" fmla="*/ 1096331 w 1764788"/>
                <a:gd name="connsiteY4" fmla="*/ 1388011 h 1844266"/>
                <a:gd name="connsiteX5" fmla="*/ 274875 w 1764788"/>
                <a:gd name="connsiteY5" fmla="*/ 1388010 h 1844266"/>
                <a:gd name="connsiteX6" fmla="*/ 366671 w 1764788"/>
                <a:gd name="connsiteY6" fmla="*/ 1199549 h 1844266"/>
                <a:gd name="connsiteX7" fmla="*/ 309259 w 1764788"/>
                <a:gd name="connsiteY7" fmla="*/ 1305367 h 1844266"/>
                <a:gd name="connsiteX8" fmla="*/ 1096846 w 1764788"/>
                <a:gd name="connsiteY8" fmla="*/ 1305367 h 1844266"/>
                <a:gd name="connsiteX9" fmla="*/ 1126065 w 1764788"/>
                <a:gd name="connsiteY9" fmla="*/ 1317470 h 1844266"/>
                <a:gd name="connsiteX10" fmla="*/ 1126553 w 1764788"/>
                <a:gd name="connsiteY10" fmla="*/ 1318647 h 1844266"/>
                <a:gd name="connsiteX11" fmla="*/ 1178443 w 1764788"/>
                <a:gd name="connsiteY11" fmla="*/ 1199550 h 1844266"/>
                <a:gd name="connsiteX12" fmla="*/ 471281 w 1764788"/>
                <a:gd name="connsiteY12" fmla="*/ 1006740 h 1844266"/>
                <a:gd name="connsiteX13" fmla="*/ 411510 w 1764788"/>
                <a:gd name="connsiteY13" fmla="*/ 1116906 h 1844266"/>
                <a:gd name="connsiteX14" fmla="*/ 1184995 w 1764788"/>
                <a:gd name="connsiteY14" fmla="*/ 1116906 h 1844266"/>
                <a:gd name="connsiteX15" fmla="*/ 1209948 w 1764788"/>
                <a:gd name="connsiteY15" fmla="*/ 1127242 h 1844266"/>
                <a:gd name="connsiteX16" fmla="*/ 1262450 w 1764788"/>
                <a:gd name="connsiteY16" fmla="*/ 1006741 h 1844266"/>
                <a:gd name="connsiteX17" fmla="*/ 580254 w 1764788"/>
                <a:gd name="connsiteY17" fmla="*/ 805889 h 1844266"/>
                <a:gd name="connsiteX18" fmla="*/ 516120 w 1764788"/>
                <a:gd name="connsiteY18" fmla="*/ 924097 h 1844266"/>
                <a:gd name="connsiteX19" fmla="*/ 1278926 w 1764788"/>
                <a:gd name="connsiteY19" fmla="*/ 924097 h 1844266"/>
                <a:gd name="connsiteX20" fmla="*/ 1295472 w 1764788"/>
                <a:gd name="connsiteY20" fmla="*/ 930951 h 1844266"/>
                <a:gd name="connsiteX21" fmla="*/ 1348350 w 1764788"/>
                <a:gd name="connsiteY21" fmla="*/ 809586 h 1844266"/>
                <a:gd name="connsiteX22" fmla="*/ 589177 w 1764788"/>
                <a:gd name="connsiteY22" fmla="*/ 809585 h 1844266"/>
                <a:gd name="connsiteX23" fmla="*/ 682497 w 1764788"/>
                <a:gd name="connsiteY23" fmla="*/ 617441 h 1844266"/>
                <a:gd name="connsiteX24" fmla="*/ 623087 w 1764788"/>
                <a:gd name="connsiteY24" fmla="*/ 726942 h 1844266"/>
                <a:gd name="connsiteX25" fmla="*/ 1358207 w 1764788"/>
                <a:gd name="connsiteY25" fmla="*/ 726942 h 1844266"/>
                <a:gd name="connsiteX26" fmla="*/ 1380360 w 1764788"/>
                <a:gd name="connsiteY26" fmla="*/ 736118 h 1844266"/>
                <a:gd name="connsiteX27" fmla="*/ 1430342 w 1764788"/>
                <a:gd name="connsiteY27" fmla="*/ 621402 h 1844266"/>
                <a:gd name="connsiteX28" fmla="*/ 692058 w 1764788"/>
                <a:gd name="connsiteY28" fmla="*/ 621401 h 1844266"/>
                <a:gd name="connsiteX29" fmla="*/ 772212 w 1764788"/>
                <a:gd name="connsiteY29" fmla="*/ 452085 h 1844266"/>
                <a:gd name="connsiteX30" fmla="*/ 725187 w 1764788"/>
                <a:gd name="connsiteY30" fmla="*/ 538758 h 1844266"/>
                <a:gd name="connsiteX31" fmla="*/ 1440437 w 1764788"/>
                <a:gd name="connsiteY31" fmla="*/ 538758 h 1844266"/>
                <a:gd name="connsiteX32" fmla="*/ 1462388 w 1764788"/>
                <a:gd name="connsiteY32" fmla="*/ 547851 h 1844266"/>
                <a:gd name="connsiteX33" fmla="*/ 1504113 w 1764788"/>
                <a:gd name="connsiteY33" fmla="*/ 452086 h 1844266"/>
                <a:gd name="connsiteX34" fmla="*/ 948027 w 1764788"/>
                <a:gd name="connsiteY34" fmla="*/ 1225 h 1844266"/>
                <a:gd name="connsiteX35" fmla="*/ 970529 w 1764788"/>
                <a:gd name="connsiteY35" fmla="*/ 3582 h 1844266"/>
                <a:gd name="connsiteX36" fmla="*/ 979328 w 1764788"/>
                <a:gd name="connsiteY36" fmla="*/ 8357 h 1844266"/>
                <a:gd name="connsiteX37" fmla="*/ 991214 w 1764788"/>
                <a:gd name="connsiteY37" fmla="*/ 48437 h 1844266"/>
                <a:gd name="connsiteX38" fmla="*/ 817051 w 1764788"/>
                <a:gd name="connsiteY38" fmla="*/ 369442 h 1844266"/>
                <a:gd name="connsiteX39" fmla="*/ 1509024 w 1764788"/>
                <a:gd name="connsiteY39" fmla="*/ 369442 h 1844266"/>
                <a:gd name="connsiteX40" fmla="*/ 1535367 w 1764788"/>
                <a:gd name="connsiteY40" fmla="*/ 380354 h 1844266"/>
                <a:gd name="connsiteX41" fmla="*/ 1690663 w 1764788"/>
                <a:gd name="connsiteY41" fmla="*/ 23922 h 1844266"/>
                <a:gd name="connsiteX42" fmla="*/ 1734464 w 1764788"/>
                <a:gd name="connsiteY42" fmla="*/ 6707 h 1844266"/>
                <a:gd name="connsiteX43" fmla="*/ 1744794 w 1764788"/>
                <a:gd name="connsiteY43" fmla="*/ 11207 h 1844266"/>
                <a:gd name="connsiteX44" fmla="*/ 1762010 w 1764788"/>
                <a:gd name="connsiteY44" fmla="*/ 55008 h 1844266"/>
                <a:gd name="connsiteX45" fmla="*/ 991143 w 1764788"/>
                <a:gd name="connsiteY45" fmla="*/ 1824272 h 1844266"/>
                <a:gd name="connsiteX46" fmla="*/ 947342 w 1764788"/>
                <a:gd name="connsiteY46" fmla="*/ 1841488 h 1844266"/>
                <a:gd name="connsiteX47" fmla="*/ 937012 w 1764788"/>
                <a:gd name="connsiteY47" fmla="*/ 1836987 h 1844266"/>
                <a:gd name="connsiteX48" fmla="*/ 919797 w 1764788"/>
                <a:gd name="connsiteY48" fmla="*/ 1793186 h 1844266"/>
                <a:gd name="connsiteX49" fmla="*/ 1011438 w 1764788"/>
                <a:gd name="connsiteY49" fmla="*/ 1582854 h 1844266"/>
                <a:gd name="connsiteX50" fmla="*/ 181299 w 1764788"/>
                <a:gd name="connsiteY50" fmla="*/ 1582853 h 1844266"/>
                <a:gd name="connsiteX51" fmla="*/ 162853 w 1764788"/>
                <a:gd name="connsiteY51" fmla="*/ 1575213 h 1844266"/>
                <a:gd name="connsiteX52" fmla="*/ 64349 w 1764788"/>
                <a:gd name="connsiteY52" fmla="*/ 1756769 h 1844266"/>
                <a:gd name="connsiteX53" fmla="*/ 24268 w 1764788"/>
                <a:gd name="connsiteY53" fmla="*/ 1768655 h 1844266"/>
                <a:gd name="connsiteX54" fmla="*/ 15469 w 1764788"/>
                <a:gd name="connsiteY54" fmla="*/ 1763881 h 1844266"/>
                <a:gd name="connsiteX55" fmla="*/ 3583 w 1764788"/>
                <a:gd name="connsiteY55" fmla="*/ 1723800 h 1844266"/>
                <a:gd name="connsiteX56" fmla="*/ 930448 w 1764788"/>
                <a:gd name="connsiteY56" fmla="*/ 15468 h 1844266"/>
                <a:gd name="connsiteX57" fmla="*/ 948027 w 1764788"/>
                <a:gd name="connsiteY57" fmla="*/ 1225 h 184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764788" h="1844266">
                  <a:moveTo>
                    <a:pt x="266339" y="1384475"/>
                  </a:moveTo>
                  <a:lnTo>
                    <a:pt x="203546" y="1500210"/>
                  </a:lnTo>
                  <a:lnTo>
                    <a:pt x="1022270" y="1500210"/>
                  </a:lnTo>
                  <a:lnTo>
                    <a:pt x="1043597" y="1509044"/>
                  </a:lnTo>
                  <a:lnTo>
                    <a:pt x="1096331" y="1388011"/>
                  </a:lnTo>
                  <a:lnTo>
                    <a:pt x="274875" y="1388010"/>
                  </a:lnTo>
                  <a:close/>
                  <a:moveTo>
                    <a:pt x="366671" y="1199549"/>
                  </a:moveTo>
                  <a:lnTo>
                    <a:pt x="309259" y="1305367"/>
                  </a:lnTo>
                  <a:lnTo>
                    <a:pt x="1096846" y="1305367"/>
                  </a:lnTo>
                  <a:cubicBezTo>
                    <a:pt x="1108257" y="1305367"/>
                    <a:pt x="1118588" y="1309992"/>
                    <a:pt x="1126065" y="1317470"/>
                  </a:cubicBezTo>
                  <a:lnTo>
                    <a:pt x="1126553" y="1318647"/>
                  </a:lnTo>
                  <a:lnTo>
                    <a:pt x="1178443" y="1199550"/>
                  </a:lnTo>
                  <a:close/>
                  <a:moveTo>
                    <a:pt x="471281" y="1006740"/>
                  </a:moveTo>
                  <a:lnTo>
                    <a:pt x="411510" y="1116906"/>
                  </a:lnTo>
                  <a:lnTo>
                    <a:pt x="1184995" y="1116906"/>
                  </a:lnTo>
                  <a:lnTo>
                    <a:pt x="1209948" y="1127242"/>
                  </a:lnTo>
                  <a:lnTo>
                    <a:pt x="1262450" y="1006741"/>
                  </a:lnTo>
                  <a:close/>
                  <a:moveTo>
                    <a:pt x="580254" y="805889"/>
                  </a:moveTo>
                  <a:lnTo>
                    <a:pt x="516120" y="924097"/>
                  </a:lnTo>
                  <a:lnTo>
                    <a:pt x="1278926" y="924097"/>
                  </a:lnTo>
                  <a:lnTo>
                    <a:pt x="1295472" y="930951"/>
                  </a:lnTo>
                  <a:lnTo>
                    <a:pt x="1348350" y="809586"/>
                  </a:lnTo>
                  <a:lnTo>
                    <a:pt x="589177" y="809585"/>
                  </a:lnTo>
                  <a:close/>
                  <a:moveTo>
                    <a:pt x="682497" y="617441"/>
                  </a:moveTo>
                  <a:lnTo>
                    <a:pt x="623087" y="726942"/>
                  </a:lnTo>
                  <a:lnTo>
                    <a:pt x="1358207" y="726942"/>
                  </a:lnTo>
                  <a:lnTo>
                    <a:pt x="1380360" y="736118"/>
                  </a:lnTo>
                  <a:lnTo>
                    <a:pt x="1430342" y="621402"/>
                  </a:lnTo>
                  <a:lnTo>
                    <a:pt x="692058" y="621401"/>
                  </a:lnTo>
                  <a:close/>
                  <a:moveTo>
                    <a:pt x="772212" y="452085"/>
                  </a:moveTo>
                  <a:lnTo>
                    <a:pt x="725187" y="538758"/>
                  </a:lnTo>
                  <a:lnTo>
                    <a:pt x="1440437" y="538758"/>
                  </a:lnTo>
                  <a:lnTo>
                    <a:pt x="1462388" y="547851"/>
                  </a:lnTo>
                  <a:lnTo>
                    <a:pt x="1504113" y="452086"/>
                  </a:lnTo>
                  <a:close/>
                  <a:moveTo>
                    <a:pt x="948027" y="1225"/>
                  </a:moveTo>
                  <a:cubicBezTo>
                    <a:pt x="955280" y="-926"/>
                    <a:pt x="963354" y="-310"/>
                    <a:pt x="970529" y="3582"/>
                  </a:cubicBezTo>
                  <a:lnTo>
                    <a:pt x="979328" y="8357"/>
                  </a:lnTo>
                  <a:cubicBezTo>
                    <a:pt x="993678" y="16142"/>
                    <a:pt x="999000" y="34087"/>
                    <a:pt x="991214" y="48437"/>
                  </a:cubicBezTo>
                  <a:lnTo>
                    <a:pt x="817051" y="369442"/>
                  </a:lnTo>
                  <a:lnTo>
                    <a:pt x="1509024" y="369442"/>
                  </a:lnTo>
                  <a:lnTo>
                    <a:pt x="1535367" y="380354"/>
                  </a:lnTo>
                  <a:lnTo>
                    <a:pt x="1690663" y="23922"/>
                  </a:lnTo>
                  <a:cubicBezTo>
                    <a:pt x="1698005" y="7073"/>
                    <a:pt x="1717615" y="-635"/>
                    <a:pt x="1734464" y="6707"/>
                  </a:cubicBezTo>
                  <a:lnTo>
                    <a:pt x="1744794" y="11207"/>
                  </a:lnTo>
                  <a:cubicBezTo>
                    <a:pt x="1761643" y="18549"/>
                    <a:pt x="1769351" y="38159"/>
                    <a:pt x="1762010" y="55008"/>
                  </a:cubicBezTo>
                  <a:lnTo>
                    <a:pt x="991143" y="1824272"/>
                  </a:lnTo>
                  <a:cubicBezTo>
                    <a:pt x="983802" y="1841121"/>
                    <a:pt x="964192" y="1848829"/>
                    <a:pt x="947342" y="1841488"/>
                  </a:cubicBezTo>
                  <a:lnTo>
                    <a:pt x="937012" y="1836987"/>
                  </a:lnTo>
                  <a:cubicBezTo>
                    <a:pt x="920163" y="1829646"/>
                    <a:pt x="912456" y="1810036"/>
                    <a:pt x="919797" y="1793186"/>
                  </a:cubicBezTo>
                  <a:lnTo>
                    <a:pt x="1011438" y="1582854"/>
                  </a:lnTo>
                  <a:lnTo>
                    <a:pt x="181299" y="1582853"/>
                  </a:lnTo>
                  <a:lnTo>
                    <a:pt x="162853" y="1575213"/>
                  </a:lnTo>
                  <a:lnTo>
                    <a:pt x="64349" y="1756769"/>
                  </a:lnTo>
                  <a:cubicBezTo>
                    <a:pt x="56563" y="1771119"/>
                    <a:pt x="38618" y="1776440"/>
                    <a:pt x="24268" y="1768655"/>
                  </a:cubicBezTo>
                  <a:lnTo>
                    <a:pt x="15469" y="1763881"/>
                  </a:lnTo>
                  <a:cubicBezTo>
                    <a:pt x="1119" y="1756095"/>
                    <a:pt x="-4203" y="1738150"/>
                    <a:pt x="3583" y="1723800"/>
                  </a:cubicBezTo>
                  <a:lnTo>
                    <a:pt x="930448" y="15468"/>
                  </a:lnTo>
                  <a:cubicBezTo>
                    <a:pt x="934341" y="8293"/>
                    <a:pt x="940774" y="3375"/>
                    <a:pt x="948027" y="1225"/>
                  </a:cubicBezTo>
                  <a:close/>
                </a:path>
              </a:pathLst>
            </a:custGeom>
            <a:solidFill>
              <a:sysClr val="window" lastClr="FFFFFF">
                <a:lumMod val="75000"/>
              </a:sysClr>
            </a:solidFill>
            <a:ln w="25400" cap="flat" cmpd="sng" algn="ctr">
              <a:noFill/>
              <a:prstDash val="solid"/>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9" name="MH_Other_3">
              <a:extLst>
                <a:ext uri="{FF2B5EF4-FFF2-40B4-BE49-F238E27FC236}">
                  <a16:creationId xmlns:a16="http://schemas.microsoft.com/office/drawing/2014/main" id="{6E09E38E-B092-4167-8773-4B27A1D1801B}"/>
                </a:ext>
              </a:extLst>
            </p:cNvPr>
            <p:cNvSpPr/>
            <p:nvPr>
              <p:custDataLst>
                <p:tags r:id="rId4"/>
              </p:custDataLst>
            </p:nvPr>
          </p:nvSpPr>
          <p:spPr>
            <a:xfrm>
              <a:off x="5497514" y="2457450"/>
              <a:ext cx="1533525" cy="349250"/>
            </a:xfrm>
            <a:prstGeom prst="cube">
              <a:avLst>
                <a:gd name="adj" fmla="val 42396"/>
              </a:avLst>
            </a:prstGeom>
            <a:solidFill>
              <a:schemeClr val="accent1"/>
            </a:solidFill>
            <a:ln w="127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2" name="MH_Other_4">
              <a:extLst>
                <a:ext uri="{FF2B5EF4-FFF2-40B4-BE49-F238E27FC236}">
                  <a16:creationId xmlns:a16="http://schemas.microsoft.com/office/drawing/2014/main" id="{19F113AB-1034-465B-AEAE-00DE4ED889E0}"/>
                </a:ext>
              </a:extLst>
            </p:cNvPr>
            <p:cNvSpPr/>
            <p:nvPr>
              <p:custDataLst>
                <p:tags r:id="rId5"/>
              </p:custDataLst>
            </p:nvPr>
          </p:nvSpPr>
          <p:spPr>
            <a:xfrm rot="1708938">
              <a:off x="5563445" y="2373291"/>
              <a:ext cx="648542" cy="1674582"/>
            </a:xfrm>
            <a:custGeom>
              <a:avLst/>
              <a:gdLst>
                <a:gd name="connsiteX0" fmla="*/ 48944 w 648542"/>
                <a:gd name="connsiteY0" fmla="*/ 1353790 h 1674582"/>
                <a:gd name="connsiteX1" fmla="*/ 48944 w 648542"/>
                <a:gd name="connsiteY1" fmla="*/ 1447008 h 1674582"/>
                <a:gd name="connsiteX2" fmla="*/ 558414 w 648542"/>
                <a:gd name="connsiteY2" fmla="*/ 1170592 h 1674582"/>
                <a:gd name="connsiteX3" fmla="*/ 574668 w 648542"/>
                <a:gd name="connsiteY3" fmla="*/ 1168889 h 1674582"/>
                <a:gd name="connsiteX4" fmla="*/ 566620 w 648542"/>
                <a:gd name="connsiteY4" fmla="*/ 1075769 h 1674582"/>
                <a:gd name="connsiteX5" fmla="*/ 55448 w 648542"/>
                <a:gd name="connsiteY5" fmla="*/ 1353108 h 1674582"/>
                <a:gd name="connsiteX6" fmla="*/ 48944 w 648542"/>
                <a:gd name="connsiteY6" fmla="*/ 1204840 h 1674582"/>
                <a:gd name="connsiteX7" fmla="*/ 48944 w 648542"/>
                <a:gd name="connsiteY7" fmla="*/ 1290072 h 1674582"/>
                <a:gd name="connsiteX8" fmla="*/ 539037 w 648542"/>
                <a:gd name="connsiteY8" fmla="*/ 1024169 h 1674582"/>
                <a:gd name="connsiteX9" fmla="*/ 561306 w 648542"/>
                <a:gd name="connsiteY9" fmla="*/ 1021836 h 1674582"/>
                <a:gd name="connsiteX10" fmla="*/ 562007 w 648542"/>
                <a:gd name="connsiteY10" fmla="*/ 1022405 h 1674582"/>
                <a:gd name="connsiteX11" fmla="*/ 554088 w 648542"/>
                <a:gd name="connsiteY11" fmla="*/ 930771 h 1674582"/>
                <a:gd name="connsiteX12" fmla="*/ 48944 w 648542"/>
                <a:gd name="connsiteY12" fmla="*/ 1049543 h 1674582"/>
                <a:gd name="connsiteX13" fmla="*/ 48944 w 648542"/>
                <a:gd name="connsiteY13" fmla="*/ 1138276 h 1674582"/>
                <a:gd name="connsiteX14" fmla="*/ 530262 w 648542"/>
                <a:gd name="connsiteY14" fmla="*/ 877134 h 1674582"/>
                <a:gd name="connsiteX15" fmla="*/ 549280 w 648542"/>
                <a:gd name="connsiteY15" fmla="*/ 875141 h 1674582"/>
                <a:gd name="connsiteX16" fmla="*/ 541268 w 648542"/>
                <a:gd name="connsiteY16" fmla="*/ 782430 h 1674582"/>
                <a:gd name="connsiteX17" fmla="*/ 48944 w 648542"/>
                <a:gd name="connsiteY17" fmla="*/ 887768 h 1674582"/>
                <a:gd name="connsiteX18" fmla="*/ 48944 w 648542"/>
                <a:gd name="connsiteY18" fmla="*/ 982978 h 1674582"/>
                <a:gd name="connsiteX19" fmla="*/ 523618 w 648542"/>
                <a:gd name="connsiteY19" fmla="*/ 725441 h 1674582"/>
                <a:gd name="connsiteX20" fmla="*/ 536228 w 648542"/>
                <a:gd name="connsiteY20" fmla="*/ 724119 h 1674582"/>
                <a:gd name="connsiteX21" fmla="*/ 528158 w 648542"/>
                <a:gd name="connsiteY21" fmla="*/ 630744 h 1674582"/>
                <a:gd name="connsiteX22" fmla="*/ 55744 w 648542"/>
                <a:gd name="connsiteY22" fmla="*/ 887055 h 1674582"/>
                <a:gd name="connsiteX23" fmla="*/ 48944 w 648542"/>
                <a:gd name="connsiteY23" fmla="*/ 735983 h 1674582"/>
                <a:gd name="connsiteX24" fmla="*/ 48944 w 648542"/>
                <a:gd name="connsiteY24" fmla="*/ 824180 h 1674582"/>
                <a:gd name="connsiteX25" fmla="*/ 506389 w 648542"/>
                <a:gd name="connsiteY25" fmla="*/ 575990 h 1674582"/>
                <a:gd name="connsiteX26" fmla="*/ 523273 w 648542"/>
                <a:gd name="connsiteY26" fmla="*/ 574221 h 1674582"/>
                <a:gd name="connsiteX27" fmla="*/ 515645 w 648542"/>
                <a:gd name="connsiteY27" fmla="*/ 485961 h 1674582"/>
                <a:gd name="connsiteX28" fmla="*/ 56230 w 648542"/>
                <a:gd name="connsiteY28" fmla="*/ 735219 h 1674582"/>
                <a:gd name="connsiteX29" fmla="*/ 48944 w 648542"/>
                <a:gd name="connsiteY29" fmla="*/ 602797 h 1674582"/>
                <a:gd name="connsiteX30" fmla="*/ 48944 w 648542"/>
                <a:gd name="connsiteY30" fmla="*/ 672607 h 1674582"/>
                <a:gd name="connsiteX31" fmla="*/ 494024 w 648542"/>
                <a:gd name="connsiteY31" fmla="*/ 431126 h 1674582"/>
                <a:gd name="connsiteX32" fmla="*/ 510754 w 648542"/>
                <a:gd name="connsiteY32" fmla="*/ 429373 h 1674582"/>
                <a:gd name="connsiteX33" fmla="*/ 504386 w 648542"/>
                <a:gd name="connsiteY33" fmla="*/ 355694 h 1674582"/>
                <a:gd name="connsiteX34" fmla="*/ 6130 w 648542"/>
                <a:gd name="connsiteY34" fmla="*/ 262880 h 1674582"/>
                <a:gd name="connsiteX35" fmla="*/ 20928 w 648542"/>
                <a:gd name="connsiteY35" fmla="*/ 256750 h 1674582"/>
                <a:gd name="connsiteX36" fmla="*/ 28016 w 648542"/>
                <a:gd name="connsiteY36" fmla="*/ 256750 h 1674582"/>
                <a:gd name="connsiteX37" fmla="*/ 48944 w 648542"/>
                <a:gd name="connsiteY37" fmla="*/ 277678 h 1674582"/>
                <a:gd name="connsiteX38" fmla="*/ 48944 w 648542"/>
                <a:gd name="connsiteY38" fmla="*/ 536232 h 1674582"/>
                <a:gd name="connsiteX39" fmla="*/ 479540 w 648542"/>
                <a:gd name="connsiteY39" fmla="*/ 302609 h 1674582"/>
                <a:gd name="connsiteX40" fmla="*/ 499617 w 648542"/>
                <a:gd name="connsiteY40" fmla="*/ 300505 h 1674582"/>
                <a:gd name="connsiteX41" fmla="*/ 475916 w 648542"/>
                <a:gd name="connsiteY41" fmla="*/ 26276 h 1674582"/>
                <a:gd name="connsiteX42" fmla="*/ 481356 w 648542"/>
                <a:gd name="connsiteY42" fmla="*/ 9085 h 1674582"/>
                <a:gd name="connsiteX43" fmla="*/ 497359 w 648542"/>
                <a:gd name="connsiteY43" fmla="*/ 776 h 1674582"/>
                <a:gd name="connsiteX44" fmla="*/ 505308 w 648542"/>
                <a:gd name="connsiteY44" fmla="*/ 88 h 1674582"/>
                <a:gd name="connsiteX45" fmla="*/ 530808 w 648542"/>
                <a:gd name="connsiteY45" fmla="*/ 21531 h 1674582"/>
                <a:gd name="connsiteX46" fmla="*/ 648454 w 648542"/>
                <a:gd name="connsiteY46" fmla="*/ 1382757 h 1674582"/>
                <a:gd name="connsiteX47" fmla="*/ 627011 w 648542"/>
                <a:gd name="connsiteY47" fmla="*/ 1408257 h 1674582"/>
                <a:gd name="connsiteX48" fmla="*/ 619062 w 648542"/>
                <a:gd name="connsiteY48" fmla="*/ 1408944 h 1674582"/>
                <a:gd name="connsiteX49" fmla="*/ 593561 w 648542"/>
                <a:gd name="connsiteY49" fmla="*/ 1387501 h 1674582"/>
                <a:gd name="connsiteX50" fmla="*/ 579576 w 648542"/>
                <a:gd name="connsiteY50" fmla="*/ 1225676 h 1674582"/>
                <a:gd name="connsiteX51" fmla="*/ 63001 w 648542"/>
                <a:gd name="connsiteY51" fmla="*/ 1505946 h 1674582"/>
                <a:gd name="connsiteX52" fmla="*/ 48944 w 648542"/>
                <a:gd name="connsiteY52" fmla="*/ 1507419 h 1674582"/>
                <a:gd name="connsiteX53" fmla="*/ 48944 w 648542"/>
                <a:gd name="connsiteY53" fmla="*/ 1653654 h 1674582"/>
                <a:gd name="connsiteX54" fmla="*/ 28016 w 648542"/>
                <a:gd name="connsiteY54" fmla="*/ 1674582 h 1674582"/>
                <a:gd name="connsiteX55" fmla="*/ 20928 w 648542"/>
                <a:gd name="connsiteY55" fmla="*/ 1674582 h 1674582"/>
                <a:gd name="connsiteX56" fmla="*/ 0 w 648542"/>
                <a:gd name="connsiteY56" fmla="*/ 1653654 h 1674582"/>
                <a:gd name="connsiteX57" fmla="*/ 0 w 648542"/>
                <a:gd name="connsiteY57" fmla="*/ 277678 h 1674582"/>
                <a:gd name="connsiteX58" fmla="*/ 6130 w 648542"/>
                <a:gd name="connsiteY58" fmla="*/ 262880 h 1674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48542" h="1674582">
                  <a:moveTo>
                    <a:pt x="48944" y="1353790"/>
                  </a:moveTo>
                  <a:lnTo>
                    <a:pt x="48944" y="1447008"/>
                  </a:lnTo>
                  <a:lnTo>
                    <a:pt x="558414" y="1170592"/>
                  </a:lnTo>
                  <a:lnTo>
                    <a:pt x="574668" y="1168889"/>
                  </a:lnTo>
                  <a:lnTo>
                    <a:pt x="566620" y="1075769"/>
                  </a:lnTo>
                  <a:lnTo>
                    <a:pt x="55448" y="1353108"/>
                  </a:lnTo>
                  <a:close/>
                  <a:moveTo>
                    <a:pt x="48944" y="1204840"/>
                  </a:moveTo>
                  <a:lnTo>
                    <a:pt x="48944" y="1290072"/>
                  </a:lnTo>
                  <a:lnTo>
                    <a:pt x="539037" y="1024169"/>
                  </a:lnTo>
                  <a:cubicBezTo>
                    <a:pt x="546138" y="1020317"/>
                    <a:pt x="554128" y="1019707"/>
                    <a:pt x="561306" y="1021836"/>
                  </a:cubicBezTo>
                  <a:lnTo>
                    <a:pt x="562007" y="1022405"/>
                  </a:lnTo>
                  <a:lnTo>
                    <a:pt x="554088" y="930771"/>
                  </a:lnTo>
                  <a:close/>
                  <a:moveTo>
                    <a:pt x="48944" y="1049543"/>
                  </a:moveTo>
                  <a:lnTo>
                    <a:pt x="48944" y="1138276"/>
                  </a:lnTo>
                  <a:lnTo>
                    <a:pt x="530262" y="877134"/>
                  </a:lnTo>
                  <a:lnTo>
                    <a:pt x="549280" y="875141"/>
                  </a:lnTo>
                  <a:lnTo>
                    <a:pt x="541268" y="782430"/>
                  </a:lnTo>
                  <a:close/>
                  <a:moveTo>
                    <a:pt x="48944" y="887768"/>
                  </a:moveTo>
                  <a:lnTo>
                    <a:pt x="48944" y="982978"/>
                  </a:lnTo>
                  <a:lnTo>
                    <a:pt x="523618" y="725441"/>
                  </a:lnTo>
                  <a:lnTo>
                    <a:pt x="536228" y="724119"/>
                  </a:lnTo>
                  <a:lnTo>
                    <a:pt x="528158" y="630744"/>
                  </a:lnTo>
                  <a:lnTo>
                    <a:pt x="55744" y="887055"/>
                  </a:lnTo>
                  <a:close/>
                  <a:moveTo>
                    <a:pt x="48944" y="735983"/>
                  </a:moveTo>
                  <a:lnTo>
                    <a:pt x="48944" y="824180"/>
                  </a:lnTo>
                  <a:lnTo>
                    <a:pt x="506389" y="575990"/>
                  </a:lnTo>
                  <a:lnTo>
                    <a:pt x="523273" y="574221"/>
                  </a:lnTo>
                  <a:lnTo>
                    <a:pt x="515645" y="485961"/>
                  </a:lnTo>
                  <a:lnTo>
                    <a:pt x="56230" y="735219"/>
                  </a:lnTo>
                  <a:close/>
                  <a:moveTo>
                    <a:pt x="48944" y="602797"/>
                  </a:moveTo>
                  <a:lnTo>
                    <a:pt x="48944" y="672607"/>
                  </a:lnTo>
                  <a:lnTo>
                    <a:pt x="494024" y="431126"/>
                  </a:lnTo>
                  <a:lnTo>
                    <a:pt x="510754" y="429373"/>
                  </a:lnTo>
                  <a:lnTo>
                    <a:pt x="504386" y="355694"/>
                  </a:lnTo>
                  <a:close/>
                  <a:moveTo>
                    <a:pt x="6130" y="262880"/>
                  </a:moveTo>
                  <a:cubicBezTo>
                    <a:pt x="9917" y="259093"/>
                    <a:pt x="15149" y="256750"/>
                    <a:pt x="20928" y="256750"/>
                  </a:cubicBezTo>
                  <a:lnTo>
                    <a:pt x="28016" y="256750"/>
                  </a:lnTo>
                  <a:cubicBezTo>
                    <a:pt x="39574" y="256750"/>
                    <a:pt x="48944" y="266120"/>
                    <a:pt x="48944" y="277678"/>
                  </a:cubicBezTo>
                  <a:lnTo>
                    <a:pt x="48944" y="536232"/>
                  </a:lnTo>
                  <a:lnTo>
                    <a:pt x="479540" y="302609"/>
                  </a:lnTo>
                  <a:lnTo>
                    <a:pt x="499617" y="300505"/>
                  </a:lnTo>
                  <a:lnTo>
                    <a:pt x="475916" y="26276"/>
                  </a:lnTo>
                  <a:cubicBezTo>
                    <a:pt x="475356" y="19794"/>
                    <a:pt x="477476" y="13699"/>
                    <a:pt x="481356" y="9085"/>
                  </a:cubicBezTo>
                  <a:cubicBezTo>
                    <a:pt x="485236" y="4470"/>
                    <a:pt x="490877" y="1336"/>
                    <a:pt x="497359" y="776"/>
                  </a:cubicBezTo>
                  <a:lnTo>
                    <a:pt x="505308" y="88"/>
                  </a:lnTo>
                  <a:cubicBezTo>
                    <a:pt x="518271" y="-1032"/>
                    <a:pt x="529688" y="8569"/>
                    <a:pt x="530808" y="21531"/>
                  </a:cubicBezTo>
                  <a:lnTo>
                    <a:pt x="648454" y="1382757"/>
                  </a:lnTo>
                  <a:cubicBezTo>
                    <a:pt x="649574" y="1395720"/>
                    <a:pt x="639974" y="1407137"/>
                    <a:pt x="627011" y="1408257"/>
                  </a:cubicBezTo>
                  <a:lnTo>
                    <a:pt x="619062" y="1408944"/>
                  </a:lnTo>
                  <a:cubicBezTo>
                    <a:pt x="606099" y="1410064"/>
                    <a:pt x="594682" y="1400464"/>
                    <a:pt x="593561" y="1387501"/>
                  </a:cubicBezTo>
                  <a:lnTo>
                    <a:pt x="579576" y="1225676"/>
                  </a:lnTo>
                  <a:lnTo>
                    <a:pt x="63001" y="1505946"/>
                  </a:lnTo>
                  <a:lnTo>
                    <a:pt x="48944" y="1507419"/>
                  </a:lnTo>
                  <a:lnTo>
                    <a:pt x="48944" y="1653654"/>
                  </a:lnTo>
                  <a:cubicBezTo>
                    <a:pt x="48944" y="1665212"/>
                    <a:pt x="39574" y="1674582"/>
                    <a:pt x="28016" y="1674582"/>
                  </a:cubicBezTo>
                  <a:lnTo>
                    <a:pt x="20928" y="1674582"/>
                  </a:lnTo>
                  <a:cubicBezTo>
                    <a:pt x="9370" y="1674582"/>
                    <a:pt x="0" y="1665212"/>
                    <a:pt x="0" y="1653654"/>
                  </a:cubicBezTo>
                  <a:lnTo>
                    <a:pt x="0" y="277678"/>
                  </a:lnTo>
                  <a:cubicBezTo>
                    <a:pt x="0" y="271899"/>
                    <a:pt x="2342" y="266667"/>
                    <a:pt x="6130" y="262880"/>
                  </a:cubicBezTo>
                  <a:close/>
                </a:path>
              </a:pathLst>
            </a:custGeom>
            <a:solidFill>
              <a:sysClr val="window" lastClr="FFFFFF">
                <a:lumMod val="75000"/>
              </a:sysClr>
            </a:solidFill>
            <a:ln w="25400" cap="flat" cmpd="sng" algn="ctr">
              <a:noFill/>
              <a:prstDash val="solid"/>
            </a:ln>
            <a:effectLst>
              <a:outerShdw blurRad="50800" dist="38100" dir="5400000" algn="t" rotWithShape="0">
                <a:prstClr val="black">
                  <a:alpha val="40000"/>
                </a:prstClr>
              </a:outerShdw>
            </a:effectLst>
            <a:scene3d>
              <a:camera prst="orthographicFront">
                <a:rot lat="0" lon="0" rev="0"/>
              </a:camera>
              <a:lightRig rig="balanced" dir="t">
                <a:rot lat="0" lon="0" rev="8700000"/>
              </a:lightRig>
            </a:scene3d>
            <a:sp3d>
              <a:bevelT w="190500" h="38100"/>
            </a:sp3d>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grpSp>
      <p:sp>
        <p:nvSpPr>
          <p:cNvPr id="12" name="文本框 11">
            <a:extLst>
              <a:ext uri="{FF2B5EF4-FFF2-40B4-BE49-F238E27FC236}">
                <a16:creationId xmlns:a16="http://schemas.microsoft.com/office/drawing/2014/main" id="{75EC8BE9-D39C-43CB-BB23-17C333EA2288}"/>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14" name="组合 13">
            <a:extLst>
              <a:ext uri="{FF2B5EF4-FFF2-40B4-BE49-F238E27FC236}">
                <a16:creationId xmlns:a16="http://schemas.microsoft.com/office/drawing/2014/main" id="{5A9D7990-E657-43A1-B9CC-269AEFF86B06}"/>
              </a:ext>
            </a:extLst>
          </p:cNvPr>
          <p:cNvGrpSpPr/>
          <p:nvPr/>
        </p:nvGrpSpPr>
        <p:grpSpPr>
          <a:xfrm>
            <a:off x="6096000" y="2085119"/>
            <a:ext cx="4229100" cy="1220554"/>
            <a:chOff x="874713" y="1690821"/>
            <a:chExt cx="4229100" cy="1220554"/>
          </a:xfrm>
        </p:grpSpPr>
        <p:sp>
          <p:nvSpPr>
            <p:cNvPr id="15" name="矩形 14">
              <a:extLst>
                <a:ext uri="{FF2B5EF4-FFF2-40B4-BE49-F238E27FC236}">
                  <a16:creationId xmlns:a16="http://schemas.microsoft.com/office/drawing/2014/main" id="{4305E95A-0F17-441D-950A-B67505729A81}"/>
                </a:ext>
              </a:extLst>
            </p:cNvPr>
            <p:cNvSpPr/>
            <p:nvPr/>
          </p:nvSpPr>
          <p:spPr>
            <a:xfrm>
              <a:off x="874713" y="2043445"/>
              <a:ext cx="422910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6" name="矩形 15">
              <a:extLst>
                <a:ext uri="{FF2B5EF4-FFF2-40B4-BE49-F238E27FC236}">
                  <a16:creationId xmlns:a16="http://schemas.microsoft.com/office/drawing/2014/main" id="{0938DC63-2535-4B2E-8FA3-3128B0F81F3B}"/>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18" name="组合 17">
            <a:extLst>
              <a:ext uri="{FF2B5EF4-FFF2-40B4-BE49-F238E27FC236}">
                <a16:creationId xmlns:a16="http://schemas.microsoft.com/office/drawing/2014/main" id="{7A84C9C7-9AFD-48C5-872A-D6BB7CE2FEF5}"/>
              </a:ext>
            </a:extLst>
          </p:cNvPr>
          <p:cNvGrpSpPr/>
          <p:nvPr/>
        </p:nvGrpSpPr>
        <p:grpSpPr>
          <a:xfrm>
            <a:off x="6096000" y="3658297"/>
            <a:ext cx="4229100" cy="1220554"/>
            <a:chOff x="874713" y="1690821"/>
            <a:chExt cx="4229100" cy="1220554"/>
          </a:xfrm>
        </p:grpSpPr>
        <p:sp>
          <p:nvSpPr>
            <p:cNvPr id="19" name="矩形 18">
              <a:extLst>
                <a:ext uri="{FF2B5EF4-FFF2-40B4-BE49-F238E27FC236}">
                  <a16:creationId xmlns:a16="http://schemas.microsoft.com/office/drawing/2014/main" id="{48DFBAAA-EE21-4FCF-A502-448F366FE666}"/>
                </a:ext>
              </a:extLst>
            </p:cNvPr>
            <p:cNvSpPr/>
            <p:nvPr/>
          </p:nvSpPr>
          <p:spPr>
            <a:xfrm>
              <a:off x="874713" y="2043445"/>
              <a:ext cx="422910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0" name="矩形 19">
              <a:extLst>
                <a:ext uri="{FF2B5EF4-FFF2-40B4-BE49-F238E27FC236}">
                  <a16:creationId xmlns:a16="http://schemas.microsoft.com/office/drawing/2014/main" id="{AE3D3968-5BDD-4A33-9BFE-77950273F41F}"/>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custDataLst>
      <p:tags r:id="rId1"/>
    </p:custDataLst>
    <p:extLst>
      <p:ext uri="{BB962C8B-B14F-4D97-AF65-F5344CB8AC3E}">
        <p14:creationId xmlns:p14="http://schemas.microsoft.com/office/powerpoint/2010/main" val="170903873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ppt_x</p:attrName>
                                        </p:attrNameLst>
                                      </p:cBhvr>
                                      <p:tavLst>
                                        <p:tav tm="0">
                                          <p:val>
                                            <p:strVal val="#ppt_x-#ppt_w*1.125000"/>
                                          </p:val>
                                        </p:tav>
                                        <p:tav tm="100000">
                                          <p:val>
                                            <p:strVal val="#ppt_x"/>
                                          </p:val>
                                        </p:tav>
                                      </p:tavLst>
                                    </p:anim>
                                    <p:animEffect transition="in" filter="wipe(right)">
                                      <p:cBhvr>
                                        <p:cTn id="14" dur="500"/>
                                        <p:tgtEl>
                                          <p:spTgt spid="14"/>
                                        </p:tgtEl>
                                      </p:cBhvr>
                                    </p:animEffect>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CC9B5EB-DC1F-49AA-842A-AC833771ABC6}"/>
              </a:ext>
            </a:extLst>
          </p:cNvPr>
          <p:cNvGrpSpPr/>
          <p:nvPr/>
        </p:nvGrpSpPr>
        <p:grpSpPr>
          <a:xfrm>
            <a:off x="2813844" y="1968047"/>
            <a:ext cx="6564313" cy="3451225"/>
            <a:chOff x="2852738" y="2403476"/>
            <a:chExt cx="6564313" cy="3451225"/>
          </a:xfrm>
        </p:grpSpPr>
        <p:sp>
          <p:nvSpPr>
            <p:cNvPr id="5161" name="MH_Other_1">
              <a:extLst>
                <a:ext uri="{FF2B5EF4-FFF2-40B4-BE49-F238E27FC236}">
                  <a16:creationId xmlns:a16="http://schemas.microsoft.com/office/drawing/2014/main" id="{79CE7091-CCB5-4E93-AB3B-1D4626088BE9}"/>
                </a:ext>
              </a:extLst>
            </p:cNvPr>
            <p:cNvSpPr>
              <a:spLocks/>
            </p:cNvSpPr>
            <p:nvPr>
              <p:custDataLst>
                <p:tags r:id="rId2"/>
              </p:custDataLst>
            </p:nvPr>
          </p:nvSpPr>
          <p:spPr bwMode="auto">
            <a:xfrm>
              <a:off x="3446463" y="3952875"/>
              <a:ext cx="2855912" cy="814388"/>
            </a:xfrm>
            <a:custGeom>
              <a:avLst/>
              <a:gdLst>
                <a:gd name="T0" fmla="*/ 0 w 1500"/>
                <a:gd name="T1" fmla="*/ 226 h 567"/>
                <a:gd name="T2" fmla="*/ 758 w 1500"/>
                <a:gd name="T3" fmla="*/ 0 h 567"/>
                <a:gd name="T4" fmla="*/ 1500 w 1500"/>
                <a:gd name="T5" fmla="*/ 241 h 567"/>
                <a:gd name="T6" fmla="*/ 758 w 1500"/>
                <a:gd name="T7" fmla="*/ 567 h 567"/>
                <a:gd name="T8" fmla="*/ 0 w 1500"/>
                <a:gd name="T9" fmla="*/ 226 h 567"/>
              </a:gdLst>
              <a:ahLst/>
              <a:cxnLst>
                <a:cxn ang="0">
                  <a:pos x="T0" y="T1"/>
                </a:cxn>
                <a:cxn ang="0">
                  <a:pos x="T2" y="T3"/>
                </a:cxn>
                <a:cxn ang="0">
                  <a:pos x="T4" y="T5"/>
                </a:cxn>
                <a:cxn ang="0">
                  <a:pos x="T6" y="T7"/>
                </a:cxn>
                <a:cxn ang="0">
                  <a:pos x="T8" y="T9"/>
                </a:cxn>
              </a:cxnLst>
              <a:rect l="0" t="0" r="r" b="b"/>
              <a:pathLst>
                <a:path w="1500" h="567">
                  <a:moveTo>
                    <a:pt x="0" y="226"/>
                  </a:moveTo>
                  <a:lnTo>
                    <a:pt x="758" y="0"/>
                  </a:lnTo>
                  <a:lnTo>
                    <a:pt x="1500" y="241"/>
                  </a:lnTo>
                  <a:lnTo>
                    <a:pt x="758" y="567"/>
                  </a:lnTo>
                  <a:lnTo>
                    <a:pt x="0" y="226"/>
                  </a:lnTo>
                  <a:close/>
                </a:path>
              </a:pathLst>
            </a:custGeom>
            <a:solidFill>
              <a:srgbClr val="424042"/>
            </a:solidFill>
            <a:ln w="28575">
              <a:solidFill>
                <a:srgbClr val="F0ECD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sz="1350"/>
            </a:p>
          </p:txBody>
        </p:sp>
        <p:sp>
          <p:nvSpPr>
            <p:cNvPr id="5143" name="MH_Other_2">
              <a:extLst>
                <a:ext uri="{FF2B5EF4-FFF2-40B4-BE49-F238E27FC236}">
                  <a16:creationId xmlns:a16="http://schemas.microsoft.com/office/drawing/2014/main" id="{0F4EAE21-C69B-43F3-B76B-3047AC8996CB}"/>
                </a:ext>
              </a:extLst>
            </p:cNvPr>
            <p:cNvSpPr>
              <a:spLocks/>
            </p:cNvSpPr>
            <p:nvPr>
              <p:custDataLst>
                <p:tags r:id="rId3"/>
              </p:custDataLst>
            </p:nvPr>
          </p:nvSpPr>
          <p:spPr bwMode="auto">
            <a:xfrm>
              <a:off x="2852738" y="4276726"/>
              <a:ext cx="2036762" cy="1577975"/>
            </a:xfrm>
            <a:custGeom>
              <a:avLst/>
              <a:gdLst>
                <a:gd name="T0" fmla="*/ 1070 w 1070"/>
                <a:gd name="T1" fmla="*/ 341 h 1098"/>
                <a:gd name="T2" fmla="*/ 312 w 1070"/>
                <a:gd name="T3" fmla="*/ 0 h 1098"/>
                <a:gd name="T4" fmla="*/ 0 w 1070"/>
                <a:gd name="T5" fmla="*/ 516 h 1098"/>
                <a:gd name="T6" fmla="*/ 1070 w 1070"/>
                <a:gd name="T7" fmla="*/ 1098 h 1098"/>
                <a:gd name="T8" fmla="*/ 1070 w 1070"/>
                <a:gd name="T9" fmla="*/ 341 h 1098"/>
              </a:gdLst>
              <a:ahLst/>
              <a:cxnLst>
                <a:cxn ang="0">
                  <a:pos x="T0" y="T1"/>
                </a:cxn>
                <a:cxn ang="0">
                  <a:pos x="T2" y="T3"/>
                </a:cxn>
                <a:cxn ang="0">
                  <a:pos x="T4" y="T5"/>
                </a:cxn>
                <a:cxn ang="0">
                  <a:pos x="T6" y="T7"/>
                </a:cxn>
                <a:cxn ang="0">
                  <a:pos x="T8" y="T9"/>
                </a:cxn>
              </a:cxnLst>
              <a:rect l="0" t="0" r="r" b="b"/>
              <a:pathLst>
                <a:path w="1070" h="1098">
                  <a:moveTo>
                    <a:pt x="1070" y="341"/>
                  </a:moveTo>
                  <a:lnTo>
                    <a:pt x="312" y="0"/>
                  </a:lnTo>
                  <a:lnTo>
                    <a:pt x="0" y="516"/>
                  </a:lnTo>
                  <a:lnTo>
                    <a:pt x="1070" y="1098"/>
                  </a:lnTo>
                  <a:lnTo>
                    <a:pt x="1070" y="341"/>
                  </a:lnTo>
                  <a:close/>
                </a:path>
              </a:pathLst>
            </a:custGeom>
            <a:solidFill>
              <a:srgbClr val="32506B"/>
            </a:solidFill>
            <a:ln w="28575">
              <a:solidFill>
                <a:srgbClr val="F0ECD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sz="1350"/>
            </a:p>
          </p:txBody>
        </p:sp>
        <p:sp>
          <p:nvSpPr>
            <p:cNvPr id="5146" name="MH_Other_3">
              <a:extLst>
                <a:ext uri="{FF2B5EF4-FFF2-40B4-BE49-F238E27FC236}">
                  <a16:creationId xmlns:a16="http://schemas.microsoft.com/office/drawing/2014/main" id="{35CA332B-A17A-4EAA-96A1-1A9E594D8C2D}"/>
                </a:ext>
              </a:extLst>
            </p:cNvPr>
            <p:cNvSpPr>
              <a:spLocks/>
            </p:cNvSpPr>
            <p:nvPr>
              <p:custDataLst>
                <p:tags r:id="rId4"/>
              </p:custDataLst>
            </p:nvPr>
          </p:nvSpPr>
          <p:spPr bwMode="auto">
            <a:xfrm>
              <a:off x="4889501" y="4298950"/>
              <a:ext cx="2005013" cy="1555750"/>
            </a:xfrm>
            <a:custGeom>
              <a:avLst/>
              <a:gdLst>
                <a:gd name="T0" fmla="*/ 742 w 1053"/>
                <a:gd name="T1" fmla="*/ 0 h 1083"/>
                <a:gd name="T2" fmla="*/ 0 w 1053"/>
                <a:gd name="T3" fmla="*/ 326 h 1083"/>
                <a:gd name="T4" fmla="*/ 0 w 1053"/>
                <a:gd name="T5" fmla="*/ 1083 h 1083"/>
                <a:gd name="T6" fmla="*/ 1053 w 1053"/>
                <a:gd name="T7" fmla="*/ 532 h 1083"/>
                <a:gd name="T8" fmla="*/ 742 w 1053"/>
                <a:gd name="T9" fmla="*/ 0 h 1083"/>
              </a:gdLst>
              <a:ahLst/>
              <a:cxnLst>
                <a:cxn ang="0">
                  <a:pos x="T0" y="T1"/>
                </a:cxn>
                <a:cxn ang="0">
                  <a:pos x="T2" y="T3"/>
                </a:cxn>
                <a:cxn ang="0">
                  <a:pos x="T4" y="T5"/>
                </a:cxn>
                <a:cxn ang="0">
                  <a:pos x="T6" y="T7"/>
                </a:cxn>
                <a:cxn ang="0">
                  <a:pos x="T8" y="T9"/>
                </a:cxn>
              </a:cxnLst>
              <a:rect l="0" t="0" r="r" b="b"/>
              <a:pathLst>
                <a:path w="1053" h="1083">
                  <a:moveTo>
                    <a:pt x="742" y="0"/>
                  </a:moveTo>
                  <a:lnTo>
                    <a:pt x="0" y="326"/>
                  </a:lnTo>
                  <a:lnTo>
                    <a:pt x="0" y="1083"/>
                  </a:lnTo>
                  <a:lnTo>
                    <a:pt x="1053" y="532"/>
                  </a:lnTo>
                  <a:lnTo>
                    <a:pt x="742" y="0"/>
                  </a:lnTo>
                  <a:close/>
                </a:path>
              </a:pathLst>
            </a:custGeom>
            <a:solidFill>
              <a:schemeClr val="accent1"/>
            </a:solidFill>
            <a:ln w="28575">
              <a:solidFill>
                <a:srgbClr val="F0ECD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sz="1350">
                <a:latin typeface="+mn-ea"/>
              </a:endParaRPr>
            </a:p>
          </p:txBody>
        </p:sp>
        <p:sp>
          <p:nvSpPr>
            <p:cNvPr id="5155" name="MH_Other_4">
              <a:extLst>
                <a:ext uri="{FF2B5EF4-FFF2-40B4-BE49-F238E27FC236}">
                  <a16:creationId xmlns:a16="http://schemas.microsoft.com/office/drawing/2014/main" id="{8EE33424-6CE7-4AA6-B8C6-741EB02C9704}"/>
                </a:ext>
              </a:extLst>
            </p:cNvPr>
            <p:cNvSpPr>
              <a:spLocks/>
            </p:cNvSpPr>
            <p:nvPr>
              <p:custDataLst>
                <p:tags r:id="rId5"/>
              </p:custDataLst>
            </p:nvPr>
          </p:nvSpPr>
          <p:spPr bwMode="auto">
            <a:xfrm>
              <a:off x="3525838" y="3386138"/>
              <a:ext cx="1363662" cy="1249362"/>
            </a:xfrm>
            <a:custGeom>
              <a:avLst/>
              <a:gdLst>
                <a:gd name="T0" fmla="*/ 716 w 716"/>
                <a:gd name="T1" fmla="*/ 144 h 870"/>
                <a:gd name="T2" fmla="*/ 332 w 716"/>
                <a:gd name="T3" fmla="*/ 0 h 870"/>
                <a:gd name="T4" fmla="*/ 0 w 716"/>
                <a:gd name="T5" fmla="*/ 550 h 870"/>
                <a:gd name="T6" fmla="*/ 713 w 716"/>
                <a:gd name="T7" fmla="*/ 870 h 870"/>
                <a:gd name="T8" fmla="*/ 716 w 716"/>
                <a:gd name="T9" fmla="*/ 869 h 870"/>
                <a:gd name="T10" fmla="*/ 716 w 716"/>
                <a:gd name="T11" fmla="*/ 144 h 870"/>
              </a:gdLst>
              <a:ahLst/>
              <a:cxnLst>
                <a:cxn ang="0">
                  <a:pos x="T0" y="T1"/>
                </a:cxn>
                <a:cxn ang="0">
                  <a:pos x="T2" y="T3"/>
                </a:cxn>
                <a:cxn ang="0">
                  <a:pos x="T4" y="T5"/>
                </a:cxn>
                <a:cxn ang="0">
                  <a:pos x="T6" y="T7"/>
                </a:cxn>
                <a:cxn ang="0">
                  <a:pos x="T8" y="T9"/>
                </a:cxn>
                <a:cxn ang="0">
                  <a:pos x="T10" y="T11"/>
                </a:cxn>
              </a:cxnLst>
              <a:rect l="0" t="0" r="r" b="b"/>
              <a:pathLst>
                <a:path w="716" h="870">
                  <a:moveTo>
                    <a:pt x="716" y="144"/>
                  </a:moveTo>
                  <a:lnTo>
                    <a:pt x="332" y="0"/>
                  </a:lnTo>
                  <a:lnTo>
                    <a:pt x="0" y="550"/>
                  </a:lnTo>
                  <a:lnTo>
                    <a:pt x="713" y="870"/>
                  </a:lnTo>
                  <a:lnTo>
                    <a:pt x="716" y="869"/>
                  </a:lnTo>
                  <a:lnTo>
                    <a:pt x="716" y="144"/>
                  </a:lnTo>
                  <a:close/>
                </a:path>
              </a:pathLst>
            </a:custGeom>
            <a:solidFill>
              <a:srgbClr val="32506B"/>
            </a:solidFill>
            <a:ln w="28575">
              <a:solidFill>
                <a:srgbClr val="F0ECD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sz="1350"/>
            </a:p>
          </p:txBody>
        </p:sp>
        <p:sp>
          <p:nvSpPr>
            <p:cNvPr id="5158" name="MH_Other_5">
              <a:extLst>
                <a:ext uri="{FF2B5EF4-FFF2-40B4-BE49-F238E27FC236}">
                  <a16:creationId xmlns:a16="http://schemas.microsoft.com/office/drawing/2014/main" id="{96BB804A-C24E-400D-AECB-E2C3A90E0A84}"/>
                </a:ext>
              </a:extLst>
            </p:cNvPr>
            <p:cNvSpPr>
              <a:spLocks/>
            </p:cNvSpPr>
            <p:nvPr>
              <p:custDataLst>
                <p:tags r:id="rId6"/>
              </p:custDataLst>
            </p:nvPr>
          </p:nvSpPr>
          <p:spPr bwMode="auto">
            <a:xfrm>
              <a:off x="4889501" y="3398838"/>
              <a:ext cx="1331913" cy="1236662"/>
            </a:xfrm>
            <a:custGeom>
              <a:avLst/>
              <a:gdLst>
                <a:gd name="T0" fmla="*/ 376 w 699"/>
                <a:gd name="T1" fmla="*/ 0 h 860"/>
                <a:gd name="T2" fmla="*/ 0 w 699"/>
                <a:gd name="T3" fmla="*/ 135 h 860"/>
                <a:gd name="T4" fmla="*/ 0 w 699"/>
                <a:gd name="T5" fmla="*/ 860 h 860"/>
                <a:gd name="T6" fmla="*/ 699 w 699"/>
                <a:gd name="T7" fmla="*/ 553 h 860"/>
                <a:gd name="T8" fmla="*/ 376 w 699"/>
                <a:gd name="T9" fmla="*/ 0 h 860"/>
              </a:gdLst>
              <a:ahLst/>
              <a:cxnLst>
                <a:cxn ang="0">
                  <a:pos x="T0" y="T1"/>
                </a:cxn>
                <a:cxn ang="0">
                  <a:pos x="T2" y="T3"/>
                </a:cxn>
                <a:cxn ang="0">
                  <a:pos x="T4" y="T5"/>
                </a:cxn>
                <a:cxn ang="0">
                  <a:pos x="T6" y="T7"/>
                </a:cxn>
                <a:cxn ang="0">
                  <a:pos x="T8" y="T9"/>
                </a:cxn>
              </a:cxnLst>
              <a:rect l="0" t="0" r="r" b="b"/>
              <a:pathLst>
                <a:path w="699" h="860">
                  <a:moveTo>
                    <a:pt x="376" y="0"/>
                  </a:moveTo>
                  <a:lnTo>
                    <a:pt x="0" y="135"/>
                  </a:lnTo>
                  <a:lnTo>
                    <a:pt x="0" y="860"/>
                  </a:lnTo>
                  <a:lnTo>
                    <a:pt x="699" y="553"/>
                  </a:lnTo>
                  <a:lnTo>
                    <a:pt x="376" y="0"/>
                  </a:lnTo>
                  <a:close/>
                </a:path>
              </a:pathLst>
            </a:custGeom>
            <a:solidFill>
              <a:schemeClr val="accent1"/>
            </a:solidFill>
            <a:ln w="28575">
              <a:solidFill>
                <a:srgbClr val="F0ECD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sz="1350">
                <a:latin typeface="+mn-ea"/>
              </a:endParaRPr>
            </a:p>
          </p:txBody>
        </p:sp>
        <p:sp>
          <p:nvSpPr>
            <p:cNvPr id="5164" name="MH_Other_6">
              <a:extLst>
                <a:ext uri="{FF2B5EF4-FFF2-40B4-BE49-F238E27FC236}">
                  <a16:creationId xmlns:a16="http://schemas.microsoft.com/office/drawing/2014/main" id="{4AEFAE71-1218-4030-B7DA-97EEE86B1062}"/>
                </a:ext>
              </a:extLst>
            </p:cNvPr>
            <p:cNvSpPr>
              <a:spLocks/>
            </p:cNvSpPr>
            <p:nvPr>
              <p:custDataLst>
                <p:tags r:id="rId7"/>
              </p:custDataLst>
            </p:nvPr>
          </p:nvSpPr>
          <p:spPr bwMode="auto">
            <a:xfrm>
              <a:off x="4159251" y="3268663"/>
              <a:ext cx="1446213" cy="323850"/>
            </a:xfrm>
            <a:custGeom>
              <a:avLst/>
              <a:gdLst>
                <a:gd name="T0" fmla="*/ 0 w 760"/>
                <a:gd name="T1" fmla="*/ 82 h 226"/>
                <a:gd name="T2" fmla="*/ 384 w 760"/>
                <a:gd name="T3" fmla="*/ 226 h 226"/>
                <a:gd name="T4" fmla="*/ 760 w 760"/>
                <a:gd name="T5" fmla="*/ 91 h 226"/>
                <a:gd name="T6" fmla="*/ 384 w 760"/>
                <a:gd name="T7" fmla="*/ 0 h 226"/>
                <a:gd name="T8" fmla="*/ 0 w 760"/>
                <a:gd name="T9" fmla="*/ 82 h 226"/>
              </a:gdLst>
              <a:ahLst/>
              <a:cxnLst>
                <a:cxn ang="0">
                  <a:pos x="T0" y="T1"/>
                </a:cxn>
                <a:cxn ang="0">
                  <a:pos x="T2" y="T3"/>
                </a:cxn>
                <a:cxn ang="0">
                  <a:pos x="T4" y="T5"/>
                </a:cxn>
                <a:cxn ang="0">
                  <a:pos x="T6" y="T7"/>
                </a:cxn>
                <a:cxn ang="0">
                  <a:pos x="T8" y="T9"/>
                </a:cxn>
              </a:cxnLst>
              <a:rect l="0" t="0" r="r" b="b"/>
              <a:pathLst>
                <a:path w="760" h="226">
                  <a:moveTo>
                    <a:pt x="0" y="82"/>
                  </a:moveTo>
                  <a:lnTo>
                    <a:pt x="384" y="226"/>
                  </a:lnTo>
                  <a:lnTo>
                    <a:pt x="760" y="91"/>
                  </a:lnTo>
                  <a:lnTo>
                    <a:pt x="384" y="0"/>
                  </a:lnTo>
                  <a:lnTo>
                    <a:pt x="0" y="82"/>
                  </a:lnTo>
                  <a:close/>
                </a:path>
              </a:pathLst>
            </a:custGeom>
            <a:solidFill>
              <a:srgbClr val="424042"/>
            </a:solidFill>
            <a:ln w="28575">
              <a:solidFill>
                <a:srgbClr val="F0ECD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sz="1350">
                <a:latin typeface="+mn-ea"/>
              </a:endParaRPr>
            </a:p>
          </p:txBody>
        </p:sp>
        <p:sp>
          <p:nvSpPr>
            <p:cNvPr id="5149" name="MH_Other_7">
              <a:extLst>
                <a:ext uri="{FF2B5EF4-FFF2-40B4-BE49-F238E27FC236}">
                  <a16:creationId xmlns:a16="http://schemas.microsoft.com/office/drawing/2014/main" id="{DC392C21-B181-41DC-9198-44A3E48B8B79}"/>
                </a:ext>
              </a:extLst>
            </p:cNvPr>
            <p:cNvSpPr>
              <a:spLocks/>
            </p:cNvSpPr>
            <p:nvPr>
              <p:custDataLst>
                <p:tags r:id="rId8"/>
              </p:custDataLst>
            </p:nvPr>
          </p:nvSpPr>
          <p:spPr bwMode="auto">
            <a:xfrm>
              <a:off x="4889501" y="2473326"/>
              <a:ext cx="639763" cy="1000125"/>
            </a:xfrm>
            <a:custGeom>
              <a:avLst/>
              <a:gdLst>
                <a:gd name="T0" fmla="*/ 336 w 336"/>
                <a:gd name="T1" fmla="*/ 575 h 696"/>
                <a:gd name="T2" fmla="*/ 0 w 336"/>
                <a:gd name="T3" fmla="*/ 0 h 696"/>
                <a:gd name="T4" fmla="*/ 0 w 336"/>
                <a:gd name="T5" fmla="*/ 696 h 696"/>
                <a:gd name="T6" fmla="*/ 336 w 336"/>
                <a:gd name="T7" fmla="*/ 575 h 696"/>
              </a:gdLst>
              <a:ahLst/>
              <a:cxnLst>
                <a:cxn ang="0">
                  <a:pos x="T0" y="T1"/>
                </a:cxn>
                <a:cxn ang="0">
                  <a:pos x="T2" y="T3"/>
                </a:cxn>
                <a:cxn ang="0">
                  <a:pos x="T4" y="T5"/>
                </a:cxn>
                <a:cxn ang="0">
                  <a:pos x="T6" y="T7"/>
                </a:cxn>
              </a:cxnLst>
              <a:rect l="0" t="0" r="r" b="b"/>
              <a:pathLst>
                <a:path w="336" h="696">
                  <a:moveTo>
                    <a:pt x="336" y="575"/>
                  </a:moveTo>
                  <a:lnTo>
                    <a:pt x="0" y="0"/>
                  </a:lnTo>
                  <a:lnTo>
                    <a:pt x="0" y="696"/>
                  </a:lnTo>
                  <a:lnTo>
                    <a:pt x="336" y="575"/>
                  </a:lnTo>
                  <a:close/>
                </a:path>
              </a:pathLst>
            </a:custGeom>
            <a:solidFill>
              <a:schemeClr val="accent1"/>
            </a:solidFill>
            <a:ln w="28575">
              <a:solidFill>
                <a:srgbClr val="F0ECD9"/>
              </a:solid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sz="1350">
                <a:latin typeface="+mn-ea"/>
              </a:endParaRPr>
            </a:p>
          </p:txBody>
        </p:sp>
        <p:sp>
          <p:nvSpPr>
            <p:cNvPr id="5152" name="MH_Other_8">
              <a:extLst>
                <a:ext uri="{FF2B5EF4-FFF2-40B4-BE49-F238E27FC236}">
                  <a16:creationId xmlns:a16="http://schemas.microsoft.com/office/drawing/2014/main" id="{F7857777-872F-4533-AEB0-B31F2C1F24F9}"/>
                </a:ext>
              </a:extLst>
            </p:cNvPr>
            <p:cNvSpPr>
              <a:spLocks/>
            </p:cNvSpPr>
            <p:nvPr>
              <p:custDataLst>
                <p:tags r:id="rId9"/>
              </p:custDataLst>
            </p:nvPr>
          </p:nvSpPr>
          <p:spPr bwMode="auto">
            <a:xfrm>
              <a:off x="4235450" y="2473326"/>
              <a:ext cx="654050" cy="1001713"/>
            </a:xfrm>
            <a:custGeom>
              <a:avLst/>
              <a:gdLst>
                <a:gd name="T0" fmla="*/ 0 w 344"/>
                <a:gd name="T1" fmla="*/ 570 h 698"/>
                <a:gd name="T2" fmla="*/ 340 w 344"/>
                <a:gd name="T3" fmla="*/ 698 h 698"/>
                <a:gd name="T4" fmla="*/ 344 w 344"/>
                <a:gd name="T5" fmla="*/ 696 h 698"/>
                <a:gd name="T6" fmla="*/ 344 w 344"/>
                <a:gd name="T7" fmla="*/ 0 h 698"/>
                <a:gd name="T8" fmla="*/ 0 w 344"/>
                <a:gd name="T9" fmla="*/ 570 h 698"/>
              </a:gdLst>
              <a:ahLst/>
              <a:cxnLst>
                <a:cxn ang="0">
                  <a:pos x="T0" y="T1"/>
                </a:cxn>
                <a:cxn ang="0">
                  <a:pos x="T2" y="T3"/>
                </a:cxn>
                <a:cxn ang="0">
                  <a:pos x="T4" y="T5"/>
                </a:cxn>
                <a:cxn ang="0">
                  <a:pos x="T6" y="T7"/>
                </a:cxn>
                <a:cxn ang="0">
                  <a:pos x="T8" y="T9"/>
                </a:cxn>
              </a:cxnLst>
              <a:rect l="0" t="0" r="r" b="b"/>
              <a:pathLst>
                <a:path w="344" h="698">
                  <a:moveTo>
                    <a:pt x="0" y="570"/>
                  </a:moveTo>
                  <a:lnTo>
                    <a:pt x="340" y="698"/>
                  </a:lnTo>
                  <a:lnTo>
                    <a:pt x="344" y="696"/>
                  </a:lnTo>
                  <a:lnTo>
                    <a:pt x="344" y="0"/>
                  </a:lnTo>
                  <a:lnTo>
                    <a:pt x="0" y="570"/>
                  </a:lnTo>
                  <a:close/>
                </a:path>
              </a:pathLst>
            </a:custGeom>
            <a:solidFill>
              <a:srgbClr val="32506B"/>
            </a:solidFill>
            <a:ln w="28575">
              <a:solidFill>
                <a:srgbClr val="F0ECD9"/>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zh-CN" altLang="en-US" sz="1350">
                <a:latin typeface="+mn-ea"/>
              </a:endParaRPr>
            </a:p>
          </p:txBody>
        </p:sp>
        <p:cxnSp>
          <p:nvCxnSpPr>
            <p:cNvPr id="28" name="MH_Other_9">
              <a:extLst>
                <a:ext uri="{FF2B5EF4-FFF2-40B4-BE49-F238E27FC236}">
                  <a16:creationId xmlns:a16="http://schemas.microsoft.com/office/drawing/2014/main" id="{CA869D32-C3FC-4544-90E1-60DC793E96CB}"/>
                </a:ext>
              </a:extLst>
            </p:cNvPr>
            <p:cNvCxnSpPr/>
            <p:nvPr>
              <p:custDataLst>
                <p:tags r:id="rId10"/>
              </p:custDataLst>
            </p:nvPr>
          </p:nvCxnSpPr>
          <p:spPr>
            <a:xfrm>
              <a:off x="5734050" y="5011738"/>
              <a:ext cx="3683000" cy="0"/>
            </a:xfrm>
            <a:prstGeom prst="line">
              <a:avLst/>
            </a:prstGeom>
            <a:ln>
              <a:solidFill>
                <a:srgbClr val="C0C0C0"/>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2" name="MH_Other_10">
              <a:extLst>
                <a:ext uri="{FF2B5EF4-FFF2-40B4-BE49-F238E27FC236}">
                  <a16:creationId xmlns:a16="http://schemas.microsoft.com/office/drawing/2014/main" id="{8AA0A5BC-9B98-471E-8F00-0C8183C23CDA}"/>
                </a:ext>
              </a:extLst>
            </p:cNvPr>
            <p:cNvCxnSpPr/>
            <p:nvPr>
              <p:custDataLst>
                <p:tags r:id="rId11"/>
              </p:custDataLst>
            </p:nvPr>
          </p:nvCxnSpPr>
          <p:spPr>
            <a:xfrm>
              <a:off x="5529264" y="3951288"/>
              <a:ext cx="3887787" cy="0"/>
            </a:xfrm>
            <a:prstGeom prst="line">
              <a:avLst/>
            </a:prstGeom>
            <a:ln>
              <a:solidFill>
                <a:srgbClr val="C0C0C0"/>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2" name="MH_Other_11">
              <a:extLst>
                <a:ext uri="{FF2B5EF4-FFF2-40B4-BE49-F238E27FC236}">
                  <a16:creationId xmlns:a16="http://schemas.microsoft.com/office/drawing/2014/main" id="{D2842577-CB3F-4025-9F64-B63D2797E494}"/>
                </a:ext>
              </a:extLst>
            </p:cNvPr>
            <p:cNvCxnSpPr/>
            <p:nvPr>
              <p:custDataLst>
                <p:tags r:id="rId12"/>
              </p:custDataLst>
            </p:nvPr>
          </p:nvCxnSpPr>
          <p:spPr>
            <a:xfrm>
              <a:off x="5067300" y="2884488"/>
              <a:ext cx="4349750" cy="0"/>
            </a:xfrm>
            <a:prstGeom prst="line">
              <a:avLst/>
            </a:prstGeom>
            <a:ln>
              <a:solidFill>
                <a:srgbClr val="C0C0C0"/>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0" name="MH_SubTitle_3">
              <a:extLst>
                <a:ext uri="{FF2B5EF4-FFF2-40B4-BE49-F238E27FC236}">
                  <a16:creationId xmlns:a16="http://schemas.microsoft.com/office/drawing/2014/main" id="{F41FDFC8-388F-420B-940D-39CD3011E144}"/>
                </a:ext>
              </a:extLst>
            </p:cNvPr>
            <p:cNvSpPr txBox="1">
              <a:spLocks noChangeArrowheads="1"/>
            </p:cNvSpPr>
            <p:nvPr>
              <p:custDataLst>
                <p:tags r:id="rId13"/>
              </p:custDataLst>
            </p:nvPr>
          </p:nvSpPr>
          <p:spPr bwMode="auto">
            <a:xfrm>
              <a:off x="6361113" y="4530726"/>
              <a:ext cx="3046412"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defRPr/>
              </a:pPr>
              <a:r>
                <a:rPr lang="zh-CN" altLang="en-US" sz="1800" b="1" dirty="0">
                  <a:solidFill>
                    <a:schemeClr val="accent1">
                      <a:lumMod val="75000"/>
                    </a:schemeClr>
                  </a:solidFill>
                  <a:latin typeface="+mn-lt"/>
                  <a:ea typeface="+mn-ea"/>
                </a:rPr>
                <a:t>文字添加此处</a:t>
              </a:r>
            </a:p>
          </p:txBody>
        </p:sp>
        <p:sp>
          <p:nvSpPr>
            <p:cNvPr id="21" name="MH_Text_3">
              <a:extLst>
                <a:ext uri="{FF2B5EF4-FFF2-40B4-BE49-F238E27FC236}">
                  <a16:creationId xmlns:a16="http://schemas.microsoft.com/office/drawing/2014/main" id="{5F88D005-DC60-4877-BC00-B70349534BCB}"/>
                </a:ext>
              </a:extLst>
            </p:cNvPr>
            <p:cNvSpPr txBox="1">
              <a:spLocks noChangeArrowheads="1"/>
            </p:cNvSpPr>
            <p:nvPr>
              <p:custDataLst>
                <p:tags r:id="rId14"/>
              </p:custDataLst>
            </p:nvPr>
          </p:nvSpPr>
          <p:spPr bwMode="auto">
            <a:xfrm>
              <a:off x="6618289" y="5040313"/>
              <a:ext cx="2789237"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contourW="127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defRPr/>
              </a:pPr>
              <a:r>
                <a:rPr lang="da-DK" altLang="zh-CN" sz="1600">
                  <a:solidFill>
                    <a:schemeClr val="tx1">
                      <a:lumMod val="65000"/>
                      <a:lumOff val="35000"/>
                    </a:schemeClr>
                  </a:solidFill>
                  <a:latin typeface="+mn-lt"/>
                  <a:ea typeface="+mn-ea"/>
                </a:rPr>
                <a:t>Lorem ipsum dolor sit</a:t>
              </a:r>
              <a:endParaRPr lang="zh-CN" altLang="en-US" sz="1600">
                <a:solidFill>
                  <a:schemeClr val="tx1">
                    <a:lumMod val="65000"/>
                    <a:lumOff val="35000"/>
                  </a:schemeClr>
                </a:solidFill>
                <a:latin typeface="+mn-lt"/>
                <a:ea typeface="+mn-ea"/>
              </a:endParaRPr>
            </a:p>
          </p:txBody>
        </p:sp>
        <p:sp>
          <p:nvSpPr>
            <p:cNvPr id="23" name="MH_SubTitle_2">
              <a:extLst>
                <a:ext uri="{FF2B5EF4-FFF2-40B4-BE49-F238E27FC236}">
                  <a16:creationId xmlns:a16="http://schemas.microsoft.com/office/drawing/2014/main" id="{662F0598-CC66-4003-A16F-3046FC1E0278}"/>
                </a:ext>
              </a:extLst>
            </p:cNvPr>
            <p:cNvSpPr txBox="1">
              <a:spLocks noChangeArrowheads="1"/>
            </p:cNvSpPr>
            <p:nvPr>
              <p:custDataLst>
                <p:tags r:id="rId15"/>
              </p:custDataLst>
            </p:nvPr>
          </p:nvSpPr>
          <p:spPr bwMode="auto">
            <a:xfrm>
              <a:off x="6361113" y="3470275"/>
              <a:ext cx="3046412"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defRPr/>
              </a:pPr>
              <a:r>
                <a:rPr lang="zh-CN" altLang="en-US" sz="1800" b="1" dirty="0">
                  <a:solidFill>
                    <a:schemeClr val="accent1">
                      <a:lumMod val="75000"/>
                    </a:schemeClr>
                  </a:solidFill>
                  <a:latin typeface="+mn-lt"/>
                  <a:ea typeface="+mn-ea"/>
                </a:rPr>
                <a:t>文字添加此处</a:t>
              </a:r>
            </a:p>
          </p:txBody>
        </p:sp>
        <p:sp>
          <p:nvSpPr>
            <p:cNvPr id="24" name="MH_Text_2">
              <a:extLst>
                <a:ext uri="{FF2B5EF4-FFF2-40B4-BE49-F238E27FC236}">
                  <a16:creationId xmlns:a16="http://schemas.microsoft.com/office/drawing/2014/main" id="{0EDE8658-FDC8-4F42-9AE4-F0E8F610B108}"/>
                </a:ext>
              </a:extLst>
            </p:cNvPr>
            <p:cNvSpPr txBox="1">
              <a:spLocks noChangeArrowheads="1"/>
            </p:cNvSpPr>
            <p:nvPr>
              <p:custDataLst>
                <p:tags r:id="rId16"/>
              </p:custDataLst>
            </p:nvPr>
          </p:nvSpPr>
          <p:spPr bwMode="auto">
            <a:xfrm>
              <a:off x="6618289" y="3978275"/>
              <a:ext cx="2789237"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contourW="127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defRPr/>
              </a:pPr>
              <a:r>
                <a:rPr lang="da-DK" altLang="zh-CN" sz="1600">
                  <a:solidFill>
                    <a:schemeClr val="tx1">
                      <a:lumMod val="65000"/>
                      <a:lumOff val="35000"/>
                    </a:schemeClr>
                  </a:solidFill>
                  <a:latin typeface="+mn-lt"/>
                  <a:ea typeface="+mn-ea"/>
                </a:rPr>
                <a:t>Lorem ipsum dolor sit</a:t>
              </a:r>
              <a:endParaRPr lang="zh-CN" altLang="en-US" sz="1600">
                <a:solidFill>
                  <a:schemeClr val="tx1">
                    <a:lumMod val="65000"/>
                    <a:lumOff val="35000"/>
                  </a:schemeClr>
                </a:solidFill>
                <a:latin typeface="+mn-lt"/>
                <a:ea typeface="+mn-ea"/>
              </a:endParaRPr>
            </a:p>
          </p:txBody>
        </p:sp>
        <p:sp>
          <p:nvSpPr>
            <p:cNvPr id="25" name="MH_SubTitle_1">
              <a:extLst>
                <a:ext uri="{FF2B5EF4-FFF2-40B4-BE49-F238E27FC236}">
                  <a16:creationId xmlns:a16="http://schemas.microsoft.com/office/drawing/2014/main" id="{18EFCCA2-390B-4B66-B560-84E5FAC5EBAB}"/>
                </a:ext>
              </a:extLst>
            </p:cNvPr>
            <p:cNvSpPr txBox="1">
              <a:spLocks noChangeArrowheads="1"/>
            </p:cNvSpPr>
            <p:nvPr>
              <p:custDataLst>
                <p:tags r:id="rId17"/>
              </p:custDataLst>
            </p:nvPr>
          </p:nvSpPr>
          <p:spPr bwMode="auto">
            <a:xfrm>
              <a:off x="6361113" y="2403476"/>
              <a:ext cx="3046412"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defRPr/>
              </a:pPr>
              <a:r>
                <a:rPr lang="zh-CN" altLang="en-US" sz="1800" b="1" dirty="0">
                  <a:solidFill>
                    <a:schemeClr val="accent1">
                      <a:lumMod val="75000"/>
                    </a:schemeClr>
                  </a:solidFill>
                  <a:latin typeface="+mn-lt"/>
                  <a:ea typeface="+mn-ea"/>
                </a:rPr>
                <a:t>文字添加此处</a:t>
              </a:r>
            </a:p>
          </p:txBody>
        </p:sp>
        <p:sp>
          <p:nvSpPr>
            <p:cNvPr id="26" name="MH_Text_1">
              <a:extLst>
                <a:ext uri="{FF2B5EF4-FFF2-40B4-BE49-F238E27FC236}">
                  <a16:creationId xmlns:a16="http://schemas.microsoft.com/office/drawing/2014/main" id="{80E1C33C-3DCA-4FE9-AC8A-12E7765567AF}"/>
                </a:ext>
              </a:extLst>
            </p:cNvPr>
            <p:cNvSpPr txBox="1">
              <a:spLocks noChangeArrowheads="1"/>
            </p:cNvSpPr>
            <p:nvPr>
              <p:custDataLst>
                <p:tags r:id="rId18"/>
              </p:custDataLst>
            </p:nvPr>
          </p:nvSpPr>
          <p:spPr bwMode="auto">
            <a:xfrm>
              <a:off x="6618289" y="2913063"/>
              <a:ext cx="2789237"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sp3d contourW="12700"/>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r" eaLnBrk="1" hangingPunct="1">
                <a:defRPr/>
              </a:pPr>
              <a:r>
                <a:rPr lang="da-DK" altLang="zh-CN" sz="1600">
                  <a:solidFill>
                    <a:schemeClr val="tx1">
                      <a:lumMod val="65000"/>
                      <a:lumOff val="35000"/>
                    </a:schemeClr>
                  </a:solidFill>
                  <a:latin typeface="+mn-lt"/>
                  <a:ea typeface="+mn-ea"/>
                </a:rPr>
                <a:t>Lorem ipsum dolor sit</a:t>
              </a:r>
              <a:endParaRPr lang="zh-CN" altLang="en-US" sz="1600">
                <a:solidFill>
                  <a:schemeClr val="tx1">
                    <a:lumMod val="65000"/>
                    <a:lumOff val="35000"/>
                  </a:schemeClr>
                </a:solidFill>
                <a:latin typeface="+mn-lt"/>
                <a:ea typeface="+mn-ea"/>
              </a:endParaRPr>
            </a:p>
          </p:txBody>
        </p:sp>
      </p:grpSp>
      <p:sp>
        <p:nvSpPr>
          <p:cNvPr id="27" name="文本框 26">
            <a:extLst>
              <a:ext uri="{FF2B5EF4-FFF2-40B4-BE49-F238E27FC236}">
                <a16:creationId xmlns:a16="http://schemas.microsoft.com/office/drawing/2014/main" id="{1C15AFF8-E40C-42D2-BA09-4D812CF97F6A}"/>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spTree>
    <p:custDataLst>
      <p:tags r:id="rId1"/>
    </p:custDataLst>
    <p:extLst>
      <p:ext uri="{BB962C8B-B14F-4D97-AF65-F5344CB8AC3E}">
        <p14:creationId xmlns:p14="http://schemas.microsoft.com/office/powerpoint/2010/main" val="68262650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5263E0E0-B817-417F-9E42-32B5209E0C2B}"/>
              </a:ext>
            </a:extLst>
          </p:cNvPr>
          <p:cNvGrpSpPr/>
          <p:nvPr/>
        </p:nvGrpSpPr>
        <p:grpSpPr>
          <a:xfrm>
            <a:off x="2841625" y="2009321"/>
            <a:ext cx="6508750" cy="3206751"/>
            <a:chOff x="2987675" y="2241550"/>
            <a:chExt cx="6508750" cy="3206751"/>
          </a:xfrm>
        </p:grpSpPr>
        <p:sp>
          <p:nvSpPr>
            <p:cNvPr id="2" name="MH_Other_1">
              <a:extLst>
                <a:ext uri="{FF2B5EF4-FFF2-40B4-BE49-F238E27FC236}">
                  <a16:creationId xmlns:a16="http://schemas.microsoft.com/office/drawing/2014/main" id="{14773B8D-7FC3-49A7-BB67-C130728990DE}"/>
                </a:ext>
              </a:extLst>
            </p:cNvPr>
            <p:cNvSpPr>
              <a:spLocks noEditPoints="1"/>
            </p:cNvSpPr>
            <p:nvPr>
              <p:custDataLst>
                <p:tags r:id="rId8"/>
              </p:custDataLst>
            </p:nvPr>
          </p:nvSpPr>
          <p:spPr bwMode="auto">
            <a:xfrm>
              <a:off x="2987675" y="2757489"/>
              <a:ext cx="6508750" cy="2206625"/>
            </a:xfrm>
            <a:custGeom>
              <a:avLst/>
              <a:gdLst>
                <a:gd name="T0" fmla="*/ 2147483647 w 3426"/>
                <a:gd name="T1" fmla="*/ 1712289578 h 1232"/>
                <a:gd name="T2" fmla="*/ 2147483647 w 3426"/>
                <a:gd name="T3" fmla="*/ 911380318 h 1232"/>
                <a:gd name="T4" fmla="*/ 2147483647 w 3426"/>
                <a:gd name="T5" fmla="*/ 727262605 h 1232"/>
                <a:gd name="T6" fmla="*/ 2147483647 w 3426"/>
                <a:gd name="T7" fmla="*/ 929792518 h 1232"/>
                <a:gd name="T8" fmla="*/ 2147483647 w 3426"/>
                <a:gd name="T9" fmla="*/ 2147483647 h 1232"/>
                <a:gd name="T10" fmla="*/ 2147483647 w 3426"/>
                <a:gd name="T11" fmla="*/ 2147483647 h 1232"/>
                <a:gd name="T12" fmla="*/ 2147483647 w 3426"/>
                <a:gd name="T13" fmla="*/ 2147483647 h 1232"/>
                <a:gd name="T14" fmla="*/ 2147483647 w 3426"/>
                <a:gd name="T15" fmla="*/ 1279613597 h 1232"/>
                <a:gd name="T16" fmla="*/ 2147483647 w 3426"/>
                <a:gd name="T17" fmla="*/ 349823225 h 1232"/>
                <a:gd name="T18" fmla="*/ 2147483647 w 3426"/>
                <a:gd name="T19" fmla="*/ 1795142335 h 1232"/>
                <a:gd name="T20" fmla="*/ 2147483647 w 3426"/>
                <a:gd name="T21" fmla="*/ 2147483647 h 1232"/>
                <a:gd name="T22" fmla="*/ 2147483647 w 3426"/>
                <a:gd name="T23" fmla="*/ 1749113979 h 1232"/>
                <a:gd name="T24" fmla="*/ 2147483647 w 3426"/>
                <a:gd name="T25" fmla="*/ 524734837 h 1232"/>
                <a:gd name="T26" fmla="*/ 2147483647 w 3426"/>
                <a:gd name="T27" fmla="*/ 432675981 h 1232"/>
                <a:gd name="T28" fmla="*/ 2147483647 w 3426"/>
                <a:gd name="T29" fmla="*/ 2147483647 h 1232"/>
                <a:gd name="T30" fmla="*/ 2147483647 w 3426"/>
                <a:gd name="T31" fmla="*/ 2147483647 h 1232"/>
                <a:gd name="T32" fmla="*/ 2147483647 w 3426"/>
                <a:gd name="T33" fmla="*/ 1224379142 h 1232"/>
                <a:gd name="T34" fmla="*/ 2147483647 w 3426"/>
                <a:gd name="T35" fmla="*/ 349823225 h 1232"/>
                <a:gd name="T36" fmla="*/ 2147483647 w 3426"/>
                <a:gd name="T37" fmla="*/ 1924025592 h 1232"/>
                <a:gd name="T38" fmla="*/ 2147483647 w 3426"/>
                <a:gd name="T39" fmla="*/ 2147483647 h 1232"/>
                <a:gd name="T40" fmla="*/ 2147483647 w 3426"/>
                <a:gd name="T41" fmla="*/ 2147483647 h 1232"/>
                <a:gd name="T42" fmla="*/ 1875332207 w 3426"/>
                <a:gd name="T43" fmla="*/ 1279613597 h 1232"/>
                <a:gd name="T44" fmla="*/ 1005012602 w 3426"/>
                <a:gd name="T45" fmla="*/ 616791548 h 1232"/>
                <a:gd name="T46" fmla="*/ 0 w 3426"/>
                <a:gd name="T47" fmla="*/ 441882081 h 1232"/>
                <a:gd name="T48" fmla="*/ 994651952 w 3426"/>
                <a:gd name="T49" fmla="*/ 1509761811 h 1232"/>
                <a:gd name="T50" fmla="*/ 1367644443 w 3426"/>
                <a:gd name="T51" fmla="*/ 2147483647 h 1232"/>
                <a:gd name="T52" fmla="*/ 1118982024 w 3426"/>
                <a:gd name="T53" fmla="*/ 2147483647 h 1232"/>
                <a:gd name="T54" fmla="*/ 476603539 w 3426"/>
                <a:gd name="T55" fmla="*/ 2147483647 h 1232"/>
                <a:gd name="T56" fmla="*/ 518048413 w 3426"/>
                <a:gd name="T57" fmla="*/ 2147483647 h 1232"/>
                <a:gd name="T58" fmla="*/ 1077539425 w 3426"/>
                <a:gd name="T59" fmla="*/ 2147483647 h 1232"/>
                <a:gd name="T60" fmla="*/ 2041107153 w 3426"/>
                <a:gd name="T61" fmla="*/ 2147483647 h 1232"/>
                <a:gd name="T62" fmla="*/ 2147483647 w 3426"/>
                <a:gd name="T63" fmla="*/ 2147483647 h 1232"/>
                <a:gd name="T64" fmla="*/ 2147483647 w 3426"/>
                <a:gd name="T65" fmla="*/ 2147483647 h 1232"/>
                <a:gd name="T66" fmla="*/ 2147483647 w 3426"/>
                <a:gd name="T67" fmla="*/ 2147483647 h 1232"/>
                <a:gd name="T68" fmla="*/ 2147483647 w 3426"/>
                <a:gd name="T69" fmla="*/ 2147483647 h 1232"/>
                <a:gd name="T70" fmla="*/ 2147483647 w 3426"/>
                <a:gd name="T71" fmla="*/ 2147483647 h 1232"/>
                <a:gd name="T72" fmla="*/ 2147483647 w 3426"/>
                <a:gd name="T73" fmla="*/ 2147483647 h 1232"/>
                <a:gd name="T74" fmla="*/ 2147483647 w 3426"/>
                <a:gd name="T75" fmla="*/ 2147483647 h 1232"/>
                <a:gd name="T76" fmla="*/ 2147483647 w 3426"/>
                <a:gd name="T77" fmla="*/ 2147483647 h 1232"/>
                <a:gd name="T78" fmla="*/ 2147483647 w 3426"/>
                <a:gd name="T79" fmla="*/ 2147483647 h 1232"/>
                <a:gd name="T80" fmla="*/ 2147483647 w 3426"/>
                <a:gd name="T81" fmla="*/ 2147483647 h 1232"/>
                <a:gd name="T82" fmla="*/ 2147483647 w 3426"/>
                <a:gd name="T83" fmla="*/ 2147483647 h 1232"/>
                <a:gd name="T84" fmla="*/ 2147483647 w 3426"/>
                <a:gd name="T85" fmla="*/ 2147483647 h 1232"/>
                <a:gd name="T86" fmla="*/ 2147483647 w 3426"/>
                <a:gd name="T87" fmla="*/ 2147483647 h 1232"/>
                <a:gd name="T88" fmla="*/ 2147483647 w 3426"/>
                <a:gd name="T89" fmla="*/ 2147483647 h 1232"/>
                <a:gd name="T90" fmla="*/ 2147483647 w 3426"/>
                <a:gd name="T91" fmla="*/ 2147483647 h 1232"/>
                <a:gd name="T92" fmla="*/ 2147483647 w 3426"/>
                <a:gd name="T93" fmla="*/ 2147483647 h 1232"/>
                <a:gd name="T94" fmla="*/ 2147483647 w 3426"/>
                <a:gd name="T95" fmla="*/ 2147483647 h 1232"/>
                <a:gd name="T96" fmla="*/ 2147483647 w 3426"/>
                <a:gd name="T97" fmla="*/ 2147483647 h 1232"/>
                <a:gd name="T98" fmla="*/ 2147483647 w 3426"/>
                <a:gd name="T99" fmla="*/ 2016082302 h 1232"/>
                <a:gd name="T100" fmla="*/ 2147483647 w 3426"/>
                <a:gd name="T101" fmla="*/ 1739907879 h 1232"/>
                <a:gd name="T102" fmla="*/ 2147483647 w 3426"/>
                <a:gd name="T103" fmla="*/ 1445319110 h 1232"/>
                <a:gd name="T104" fmla="*/ 2147483647 w 3426"/>
                <a:gd name="T105" fmla="*/ 1574202367 h 1232"/>
                <a:gd name="T106" fmla="*/ 2147483647 w 3426"/>
                <a:gd name="T107" fmla="*/ 1905613391 h 12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6"/>
                <a:gd name="T163" fmla="*/ 0 h 1232"/>
                <a:gd name="T164" fmla="*/ 3426 w 3426"/>
                <a:gd name="T165" fmla="*/ 1232 h 12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solidFill>
              <a:srgbClr val="89272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US" sz="1100">
                <a:solidFill>
                  <a:srgbClr val="FFFFFF"/>
                </a:solidFill>
                <a:latin typeface="微软雅黑" panose="020B0503020204020204" pitchFamily="34" charset="-122"/>
                <a:ea typeface="微软雅黑" panose="020B0503020204020204" pitchFamily="34" charset="-122"/>
              </a:endParaRPr>
            </a:p>
          </p:txBody>
        </p:sp>
        <p:sp>
          <p:nvSpPr>
            <p:cNvPr id="8" name="MH_SubTitle_6">
              <a:extLst>
                <a:ext uri="{FF2B5EF4-FFF2-40B4-BE49-F238E27FC236}">
                  <a16:creationId xmlns:a16="http://schemas.microsoft.com/office/drawing/2014/main" id="{626ED1E3-7B96-4869-9344-04F777A66852}"/>
                </a:ext>
              </a:extLst>
            </p:cNvPr>
            <p:cNvSpPr/>
            <p:nvPr>
              <p:custDataLst>
                <p:tags r:id="rId9"/>
              </p:custDataLst>
            </p:nvPr>
          </p:nvSpPr>
          <p:spPr>
            <a:xfrm>
              <a:off x="6515101" y="4849814"/>
              <a:ext cx="1020763" cy="598487"/>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rgbClr val="FFFFFF"/>
                </a:solidFill>
              </a:endParaRPr>
            </a:p>
          </p:txBody>
        </p:sp>
        <p:sp>
          <p:nvSpPr>
            <p:cNvPr id="5" name="MH_SubTitle_5">
              <a:extLst>
                <a:ext uri="{FF2B5EF4-FFF2-40B4-BE49-F238E27FC236}">
                  <a16:creationId xmlns:a16="http://schemas.microsoft.com/office/drawing/2014/main" id="{01655BED-013E-4FCC-AF06-FD89CC28E2E7}"/>
                </a:ext>
              </a:extLst>
            </p:cNvPr>
            <p:cNvSpPr/>
            <p:nvPr>
              <p:custDataLst>
                <p:tags r:id="rId10"/>
              </p:custDataLst>
            </p:nvPr>
          </p:nvSpPr>
          <p:spPr>
            <a:xfrm>
              <a:off x="5224463" y="4849814"/>
              <a:ext cx="1020762" cy="598487"/>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rgbClr val="FFFFFF"/>
                </a:solidFill>
              </a:endParaRPr>
            </a:p>
          </p:txBody>
        </p:sp>
        <p:sp>
          <p:nvSpPr>
            <p:cNvPr id="4" name="MH_SubTitle_4">
              <a:extLst>
                <a:ext uri="{FF2B5EF4-FFF2-40B4-BE49-F238E27FC236}">
                  <a16:creationId xmlns:a16="http://schemas.microsoft.com/office/drawing/2014/main" id="{A355BBFA-2D86-4C7E-8993-C31B43F8C60B}"/>
                </a:ext>
              </a:extLst>
            </p:cNvPr>
            <p:cNvSpPr/>
            <p:nvPr>
              <p:custDataLst>
                <p:tags r:id="rId11"/>
              </p:custDataLst>
            </p:nvPr>
          </p:nvSpPr>
          <p:spPr>
            <a:xfrm>
              <a:off x="3930651" y="4849814"/>
              <a:ext cx="1020763" cy="598487"/>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rgbClr val="FFFFFF"/>
                </a:solidFill>
              </a:endParaRPr>
            </a:p>
          </p:txBody>
        </p:sp>
        <p:sp>
          <p:nvSpPr>
            <p:cNvPr id="3" name="MH_SubTitle_1">
              <a:extLst>
                <a:ext uri="{FF2B5EF4-FFF2-40B4-BE49-F238E27FC236}">
                  <a16:creationId xmlns:a16="http://schemas.microsoft.com/office/drawing/2014/main" id="{24367929-A3EC-4FB1-95F1-14ECA8FF31AA}"/>
                </a:ext>
              </a:extLst>
            </p:cNvPr>
            <p:cNvSpPr/>
            <p:nvPr>
              <p:custDataLst>
                <p:tags r:id="rId12"/>
              </p:custDataLst>
            </p:nvPr>
          </p:nvSpPr>
          <p:spPr>
            <a:xfrm>
              <a:off x="3930651" y="2241550"/>
              <a:ext cx="1020763" cy="598488"/>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rgbClr val="FFFFFF"/>
                </a:solidFill>
              </a:endParaRPr>
            </a:p>
          </p:txBody>
        </p:sp>
        <p:sp>
          <p:nvSpPr>
            <p:cNvPr id="11" name="MH_SubTitle_3">
              <a:extLst>
                <a:ext uri="{FF2B5EF4-FFF2-40B4-BE49-F238E27FC236}">
                  <a16:creationId xmlns:a16="http://schemas.microsoft.com/office/drawing/2014/main" id="{A04684B9-BB68-42A2-82F7-E08D558B2BDB}"/>
                </a:ext>
              </a:extLst>
            </p:cNvPr>
            <p:cNvSpPr/>
            <p:nvPr>
              <p:custDataLst>
                <p:tags r:id="rId13"/>
              </p:custDataLst>
            </p:nvPr>
          </p:nvSpPr>
          <p:spPr>
            <a:xfrm>
              <a:off x="6515101" y="2241550"/>
              <a:ext cx="1020763" cy="598488"/>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rgbClr val="FFFFFF"/>
                </a:solidFill>
              </a:endParaRPr>
            </a:p>
          </p:txBody>
        </p:sp>
        <p:sp>
          <p:nvSpPr>
            <p:cNvPr id="27" name="MH_SubTitle_2">
              <a:extLst>
                <a:ext uri="{FF2B5EF4-FFF2-40B4-BE49-F238E27FC236}">
                  <a16:creationId xmlns:a16="http://schemas.microsoft.com/office/drawing/2014/main" id="{9DB256FB-6D1B-44DB-85AE-559F66B7D5C6}"/>
                </a:ext>
              </a:extLst>
            </p:cNvPr>
            <p:cNvSpPr/>
            <p:nvPr>
              <p:custDataLst>
                <p:tags r:id="rId14"/>
              </p:custDataLst>
            </p:nvPr>
          </p:nvSpPr>
          <p:spPr>
            <a:xfrm>
              <a:off x="5224463" y="2241550"/>
              <a:ext cx="1020762" cy="598488"/>
            </a:xfrm>
            <a:prstGeom prst="roundRect">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rgbClr val="FFFFFF"/>
                </a:solidFill>
              </a:endParaRPr>
            </a:p>
          </p:txBody>
        </p:sp>
      </p:grpSp>
      <p:sp>
        <p:nvSpPr>
          <p:cNvPr id="10" name="文本框 9">
            <a:extLst>
              <a:ext uri="{FF2B5EF4-FFF2-40B4-BE49-F238E27FC236}">
                <a16:creationId xmlns:a16="http://schemas.microsoft.com/office/drawing/2014/main" id="{00AF7A0B-840A-4832-807F-C6EEDF60C095}"/>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sp>
        <p:nvSpPr>
          <p:cNvPr id="12" name="MH_SubTitle_1">
            <a:extLst>
              <a:ext uri="{FF2B5EF4-FFF2-40B4-BE49-F238E27FC236}">
                <a16:creationId xmlns:a16="http://schemas.microsoft.com/office/drawing/2014/main" id="{0906FB22-7250-4555-92A7-AF3D57833B60}"/>
              </a:ext>
            </a:extLst>
          </p:cNvPr>
          <p:cNvSpPr txBox="1">
            <a:spLocks noChangeArrowheads="1"/>
          </p:cNvSpPr>
          <p:nvPr>
            <p:custDataLst>
              <p:tags r:id="rId2"/>
            </p:custDataLst>
          </p:nvPr>
        </p:nvSpPr>
        <p:spPr bwMode="auto">
          <a:xfrm>
            <a:off x="3815081" y="2050142"/>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rgbClr val="F0ECD9"/>
                </a:solidFill>
                <a:latin typeface="+mn-lt"/>
                <a:ea typeface="+mn-ea"/>
              </a:rPr>
              <a:t>标题文字</a:t>
            </a:r>
            <a:endParaRPr lang="en-US" altLang="zh-CN" sz="1400" b="1" dirty="0">
              <a:solidFill>
                <a:srgbClr val="F0ECD9"/>
              </a:solidFill>
              <a:latin typeface="+mn-lt"/>
              <a:ea typeface="+mn-ea"/>
            </a:endParaRPr>
          </a:p>
          <a:p>
            <a:pPr algn="ctr">
              <a:lnSpc>
                <a:spcPct val="100000"/>
              </a:lnSpc>
              <a:spcBef>
                <a:spcPct val="0"/>
              </a:spcBef>
              <a:buNone/>
              <a:defRPr/>
            </a:pPr>
            <a:r>
              <a:rPr lang="zh-CN" altLang="en-US" sz="1400" b="1" dirty="0">
                <a:solidFill>
                  <a:srgbClr val="F0ECD9"/>
                </a:solidFill>
                <a:latin typeface="+mn-lt"/>
                <a:ea typeface="+mn-ea"/>
              </a:rPr>
              <a:t>添加此处</a:t>
            </a:r>
          </a:p>
        </p:txBody>
      </p:sp>
      <p:sp>
        <p:nvSpPr>
          <p:cNvPr id="13" name="MH_SubTitle_1">
            <a:extLst>
              <a:ext uri="{FF2B5EF4-FFF2-40B4-BE49-F238E27FC236}">
                <a16:creationId xmlns:a16="http://schemas.microsoft.com/office/drawing/2014/main" id="{173EAA7B-3E74-4318-9012-EE3949DE9735}"/>
              </a:ext>
            </a:extLst>
          </p:cNvPr>
          <p:cNvSpPr txBox="1">
            <a:spLocks noChangeArrowheads="1"/>
          </p:cNvSpPr>
          <p:nvPr>
            <p:custDataLst>
              <p:tags r:id="rId3"/>
            </p:custDataLst>
          </p:nvPr>
        </p:nvSpPr>
        <p:spPr bwMode="auto">
          <a:xfrm>
            <a:off x="5156121" y="2050142"/>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rgbClr val="F0ECD9"/>
                </a:solidFill>
                <a:latin typeface="+mn-lt"/>
                <a:ea typeface="+mn-ea"/>
              </a:rPr>
              <a:t>标题文字</a:t>
            </a:r>
            <a:endParaRPr lang="en-US" altLang="zh-CN" sz="1400" b="1" dirty="0">
              <a:solidFill>
                <a:srgbClr val="F0ECD9"/>
              </a:solidFill>
              <a:latin typeface="+mn-lt"/>
              <a:ea typeface="+mn-ea"/>
            </a:endParaRPr>
          </a:p>
          <a:p>
            <a:pPr algn="ctr">
              <a:lnSpc>
                <a:spcPct val="100000"/>
              </a:lnSpc>
              <a:spcBef>
                <a:spcPct val="0"/>
              </a:spcBef>
              <a:buNone/>
              <a:defRPr/>
            </a:pPr>
            <a:r>
              <a:rPr lang="zh-CN" altLang="en-US" sz="1400" b="1" dirty="0">
                <a:solidFill>
                  <a:srgbClr val="F0ECD9"/>
                </a:solidFill>
                <a:latin typeface="+mn-lt"/>
                <a:ea typeface="+mn-ea"/>
              </a:rPr>
              <a:t>添加此处</a:t>
            </a:r>
          </a:p>
        </p:txBody>
      </p:sp>
      <p:sp>
        <p:nvSpPr>
          <p:cNvPr id="14" name="MH_SubTitle_1">
            <a:extLst>
              <a:ext uri="{FF2B5EF4-FFF2-40B4-BE49-F238E27FC236}">
                <a16:creationId xmlns:a16="http://schemas.microsoft.com/office/drawing/2014/main" id="{17E0935C-5958-408A-BD9F-698FA52840D4}"/>
              </a:ext>
            </a:extLst>
          </p:cNvPr>
          <p:cNvSpPr txBox="1">
            <a:spLocks noChangeArrowheads="1"/>
          </p:cNvSpPr>
          <p:nvPr>
            <p:custDataLst>
              <p:tags r:id="rId4"/>
            </p:custDataLst>
          </p:nvPr>
        </p:nvSpPr>
        <p:spPr bwMode="auto">
          <a:xfrm>
            <a:off x="6446759" y="2050142"/>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rgbClr val="F0ECD9"/>
                </a:solidFill>
                <a:latin typeface="+mn-lt"/>
                <a:ea typeface="+mn-ea"/>
              </a:rPr>
              <a:t>标题文字</a:t>
            </a:r>
            <a:endParaRPr lang="en-US" altLang="zh-CN" sz="1400" b="1" dirty="0">
              <a:solidFill>
                <a:srgbClr val="F0ECD9"/>
              </a:solidFill>
              <a:latin typeface="+mn-lt"/>
              <a:ea typeface="+mn-ea"/>
            </a:endParaRPr>
          </a:p>
          <a:p>
            <a:pPr algn="ctr">
              <a:lnSpc>
                <a:spcPct val="100000"/>
              </a:lnSpc>
              <a:spcBef>
                <a:spcPct val="0"/>
              </a:spcBef>
              <a:buNone/>
              <a:defRPr/>
            </a:pPr>
            <a:r>
              <a:rPr lang="zh-CN" altLang="en-US" sz="1400" b="1" dirty="0">
                <a:solidFill>
                  <a:srgbClr val="F0ECD9"/>
                </a:solidFill>
                <a:latin typeface="+mn-lt"/>
                <a:ea typeface="+mn-ea"/>
              </a:rPr>
              <a:t>添加此处</a:t>
            </a:r>
          </a:p>
        </p:txBody>
      </p:sp>
      <p:sp>
        <p:nvSpPr>
          <p:cNvPr id="15" name="MH_SubTitle_1">
            <a:extLst>
              <a:ext uri="{FF2B5EF4-FFF2-40B4-BE49-F238E27FC236}">
                <a16:creationId xmlns:a16="http://schemas.microsoft.com/office/drawing/2014/main" id="{57F188F3-F024-4909-B952-9C49719CCC39}"/>
              </a:ext>
            </a:extLst>
          </p:cNvPr>
          <p:cNvSpPr txBox="1">
            <a:spLocks noChangeArrowheads="1"/>
          </p:cNvSpPr>
          <p:nvPr>
            <p:custDataLst>
              <p:tags r:id="rId5"/>
            </p:custDataLst>
          </p:nvPr>
        </p:nvSpPr>
        <p:spPr bwMode="auto">
          <a:xfrm>
            <a:off x="3815081" y="4670334"/>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rgbClr val="F0ECD9"/>
                </a:solidFill>
                <a:latin typeface="+mn-lt"/>
                <a:ea typeface="+mn-ea"/>
              </a:rPr>
              <a:t>标题文字</a:t>
            </a:r>
            <a:endParaRPr lang="en-US" altLang="zh-CN" sz="1400" b="1" dirty="0">
              <a:solidFill>
                <a:srgbClr val="F0ECD9"/>
              </a:solidFill>
              <a:latin typeface="+mn-lt"/>
              <a:ea typeface="+mn-ea"/>
            </a:endParaRPr>
          </a:p>
          <a:p>
            <a:pPr algn="ctr">
              <a:lnSpc>
                <a:spcPct val="100000"/>
              </a:lnSpc>
              <a:spcBef>
                <a:spcPct val="0"/>
              </a:spcBef>
              <a:buNone/>
              <a:defRPr/>
            </a:pPr>
            <a:r>
              <a:rPr lang="zh-CN" altLang="en-US" sz="1400" b="1" dirty="0">
                <a:solidFill>
                  <a:srgbClr val="F0ECD9"/>
                </a:solidFill>
                <a:latin typeface="+mn-lt"/>
                <a:ea typeface="+mn-ea"/>
              </a:rPr>
              <a:t>添加此处</a:t>
            </a:r>
          </a:p>
        </p:txBody>
      </p:sp>
      <p:sp>
        <p:nvSpPr>
          <p:cNvPr id="16" name="MH_SubTitle_1">
            <a:extLst>
              <a:ext uri="{FF2B5EF4-FFF2-40B4-BE49-F238E27FC236}">
                <a16:creationId xmlns:a16="http://schemas.microsoft.com/office/drawing/2014/main" id="{FC1FF610-81D0-45EE-805B-DE4BAE989908}"/>
              </a:ext>
            </a:extLst>
          </p:cNvPr>
          <p:cNvSpPr txBox="1">
            <a:spLocks noChangeArrowheads="1"/>
          </p:cNvSpPr>
          <p:nvPr>
            <p:custDataLst>
              <p:tags r:id="rId6"/>
            </p:custDataLst>
          </p:nvPr>
        </p:nvSpPr>
        <p:spPr bwMode="auto">
          <a:xfrm>
            <a:off x="5156121" y="4670334"/>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rgbClr val="F0ECD9"/>
                </a:solidFill>
                <a:latin typeface="+mn-lt"/>
                <a:ea typeface="+mn-ea"/>
              </a:rPr>
              <a:t>标题文字</a:t>
            </a:r>
            <a:endParaRPr lang="en-US" altLang="zh-CN" sz="1400" b="1" dirty="0">
              <a:solidFill>
                <a:srgbClr val="F0ECD9"/>
              </a:solidFill>
              <a:latin typeface="+mn-lt"/>
              <a:ea typeface="+mn-ea"/>
            </a:endParaRPr>
          </a:p>
          <a:p>
            <a:pPr algn="ctr">
              <a:lnSpc>
                <a:spcPct val="100000"/>
              </a:lnSpc>
              <a:spcBef>
                <a:spcPct val="0"/>
              </a:spcBef>
              <a:buNone/>
              <a:defRPr/>
            </a:pPr>
            <a:r>
              <a:rPr lang="zh-CN" altLang="en-US" sz="1400" b="1" dirty="0">
                <a:solidFill>
                  <a:srgbClr val="F0ECD9"/>
                </a:solidFill>
                <a:latin typeface="+mn-lt"/>
                <a:ea typeface="+mn-ea"/>
              </a:rPr>
              <a:t>添加此处</a:t>
            </a:r>
          </a:p>
        </p:txBody>
      </p:sp>
      <p:sp>
        <p:nvSpPr>
          <p:cNvPr id="17" name="MH_SubTitle_1">
            <a:extLst>
              <a:ext uri="{FF2B5EF4-FFF2-40B4-BE49-F238E27FC236}">
                <a16:creationId xmlns:a16="http://schemas.microsoft.com/office/drawing/2014/main" id="{672F3539-2C64-4F88-87B0-0BC3FD46D0D0}"/>
              </a:ext>
            </a:extLst>
          </p:cNvPr>
          <p:cNvSpPr txBox="1">
            <a:spLocks noChangeArrowheads="1"/>
          </p:cNvSpPr>
          <p:nvPr>
            <p:custDataLst>
              <p:tags r:id="rId7"/>
            </p:custDataLst>
          </p:nvPr>
        </p:nvSpPr>
        <p:spPr bwMode="auto">
          <a:xfrm>
            <a:off x="6427303" y="4670334"/>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rgbClr val="F0ECD9"/>
                </a:solidFill>
                <a:latin typeface="+mn-lt"/>
                <a:ea typeface="+mn-ea"/>
              </a:rPr>
              <a:t>标题文字</a:t>
            </a:r>
            <a:endParaRPr lang="en-US" altLang="zh-CN" sz="1400" b="1" dirty="0">
              <a:solidFill>
                <a:srgbClr val="F0ECD9"/>
              </a:solidFill>
              <a:latin typeface="+mn-lt"/>
              <a:ea typeface="+mn-ea"/>
            </a:endParaRPr>
          </a:p>
          <a:p>
            <a:pPr algn="ctr">
              <a:lnSpc>
                <a:spcPct val="100000"/>
              </a:lnSpc>
              <a:spcBef>
                <a:spcPct val="0"/>
              </a:spcBef>
              <a:buNone/>
              <a:defRPr/>
            </a:pPr>
            <a:r>
              <a:rPr lang="zh-CN" altLang="en-US" sz="1400" b="1" dirty="0">
                <a:solidFill>
                  <a:srgbClr val="F0ECD9"/>
                </a:solidFill>
                <a:latin typeface="+mn-lt"/>
                <a:ea typeface="+mn-ea"/>
              </a:rPr>
              <a:t>添加此处</a:t>
            </a:r>
          </a:p>
        </p:txBody>
      </p:sp>
    </p:spTree>
    <p:custDataLst>
      <p:tags r:id="rId1"/>
    </p:custDataLst>
    <p:extLst>
      <p:ext uri="{BB962C8B-B14F-4D97-AF65-F5344CB8AC3E}">
        <p14:creationId xmlns:p14="http://schemas.microsoft.com/office/powerpoint/2010/main" val="423176281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ppt_w</p:attrName>
                                        </p:attrNameLst>
                                      </p:cBhvr>
                                      <p:tavLst>
                                        <p:tav tm="0">
                                          <p:val>
                                            <p:fltVal val="0"/>
                                          </p:val>
                                        </p:tav>
                                        <p:tav tm="100000">
                                          <p:val>
                                            <p:strVal val="#ppt_w"/>
                                          </p:val>
                                        </p:tav>
                                      </p:tavLst>
                                    </p:anim>
                                    <p:anim calcmode="lin" valueType="num">
                                      <p:cBhvr>
                                        <p:cTn id="33" dur="500" fill="hold"/>
                                        <p:tgtEl>
                                          <p:spTgt spid="16"/>
                                        </p:tgtEl>
                                        <p:attrNameLst>
                                          <p:attrName>ppt_h</p:attrName>
                                        </p:attrNameLst>
                                      </p:cBhvr>
                                      <p:tavLst>
                                        <p:tav tm="0">
                                          <p:val>
                                            <p:fltVal val="0"/>
                                          </p:val>
                                        </p:tav>
                                        <p:tav tm="100000">
                                          <p:val>
                                            <p:strVal val="#ppt_h"/>
                                          </p:val>
                                        </p:tav>
                                      </p:tavLst>
                                    </p:anim>
                                    <p:animEffect transition="in" filter="fade">
                                      <p:cBhvr>
                                        <p:cTn id="34" dur="500"/>
                                        <p:tgtEl>
                                          <p:spTgt spid="1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7E25162C-A1A8-4CF1-A42E-9E4A1A1D514E}"/>
              </a:ext>
            </a:extLst>
          </p:cNvPr>
          <p:cNvGrpSpPr/>
          <p:nvPr/>
        </p:nvGrpSpPr>
        <p:grpSpPr>
          <a:xfrm>
            <a:off x="4780756" y="2309132"/>
            <a:ext cx="2630488" cy="2971801"/>
            <a:chOff x="4533900" y="2860675"/>
            <a:chExt cx="2630488" cy="2971801"/>
          </a:xfrm>
        </p:grpSpPr>
        <p:sp>
          <p:nvSpPr>
            <p:cNvPr id="2" name="MH_Other_1">
              <a:extLst>
                <a:ext uri="{FF2B5EF4-FFF2-40B4-BE49-F238E27FC236}">
                  <a16:creationId xmlns:a16="http://schemas.microsoft.com/office/drawing/2014/main" id="{86859BF3-35EE-4451-9411-BAE149DD1796}"/>
                </a:ext>
              </a:extLst>
            </p:cNvPr>
            <p:cNvSpPr/>
            <p:nvPr>
              <p:custDataLst>
                <p:tags r:id="rId2"/>
              </p:custDataLst>
            </p:nvPr>
          </p:nvSpPr>
          <p:spPr>
            <a:xfrm>
              <a:off x="6273800" y="4346575"/>
              <a:ext cx="890588" cy="1485900"/>
            </a:xfrm>
            <a:prstGeom prst="bentArrow">
              <a:avLst>
                <a:gd name="adj1" fmla="val 25000"/>
                <a:gd name="adj2" fmla="val 25000"/>
                <a:gd name="adj3" fmla="val 25000"/>
                <a:gd name="adj4" fmla="val 13769"/>
              </a:avLst>
            </a:prstGeom>
            <a:solidFill>
              <a:schemeClr val="accent4"/>
            </a:soli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sz="1400">
                <a:solidFill>
                  <a:schemeClr val="tx1"/>
                </a:solidFill>
                <a:latin typeface="+mn-ea"/>
              </a:endParaRPr>
            </a:p>
          </p:txBody>
        </p:sp>
        <p:sp>
          <p:nvSpPr>
            <p:cNvPr id="4" name="MH_Other_2">
              <a:extLst>
                <a:ext uri="{FF2B5EF4-FFF2-40B4-BE49-F238E27FC236}">
                  <a16:creationId xmlns:a16="http://schemas.microsoft.com/office/drawing/2014/main" id="{8E6E98D2-0B37-483F-9650-9F36A8AC59AC}"/>
                </a:ext>
              </a:extLst>
            </p:cNvPr>
            <p:cNvSpPr/>
            <p:nvPr>
              <p:custDataLst>
                <p:tags r:id="rId3"/>
              </p:custDataLst>
            </p:nvPr>
          </p:nvSpPr>
          <p:spPr>
            <a:xfrm>
              <a:off x="5934075" y="3411539"/>
              <a:ext cx="1187450" cy="2420937"/>
            </a:xfrm>
            <a:prstGeom prst="bentArrow">
              <a:avLst>
                <a:gd name="adj1" fmla="val 25000"/>
                <a:gd name="adj2" fmla="val 25000"/>
                <a:gd name="adj3" fmla="val 19745"/>
                <a:gd name="adj4" fmla="val 22402"/>
              </a:avLst>
            </a:prstGeom>
            <a:solidFill>
              <a:schemeClr val="accent3"/>
            </a:solidFill>
            <a:ln w="12700">
              <a:noFill/>
            </a:ln>
            <a:effectLst/>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zh-CN" altLang="en-US" sz="1400">
                <a:solidFill>
                  <a:schemeClr val="tx1"/>
                </a:solidFill>
                <a:latin typeface="+mn-ea"/>
              </a:endParaRPr>
            </a:p>
          </p:txBody>
        </p:sp>
        <p:sp>
          <p:nvSpPr>
            <p:cNvPr id="3" name="MH_Other_3">
              <a:extLst>
                <a:ext uri="{FF2B5EF4-FFF2-40B4-BE49-F238E27FC236}">
                  <a16:creationId xmlns:a16="http://schemas.microsoft.com/office/drawing/2014/main" id="{4D19A9E3-FF4D-4466-9F4E-67991091F76F}"/>
                </a:ext>
              </a:extLst>
            </p:cNvPr>
            <p:cNvSpPr/>
            <p:nvPr>
              <p:custDataLst>
                <p:tags r:id="rId4"/>
              </p:custDataLst>
            </p:nvPr>
          </p:nvSpPr>
          <p:spPr>
            <a:xfrm>
              <a:off x="5467351" y="2860675"/>
              <a:ext cx="550863" cy="2971800"/>
            </a:xfrm>
            <a:prstGeom prst="upArrow">
              <a:avLst/>
            </a:prstGeom>
            <a:solidFill>
              <a:schemeClr val="accent2"/>
            </a:solidFill>
            <a:ln w="12700">
              <a:noFill/>
            </a:ln>
            <a:effectLst/>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zh-CN" altLang="en-US" sz="1400">
                <a:solidFill>
                  <a:schemeClr val="tx1"/>
                </a:solidFill>
                <a:latin typeface="+mn-ea"/>
              </a:endParaRPr>
            </a:p>
          </p:txBody>
        </p:sp>
        <p:sp>
          <p:nvSpPr>
            <p:cNvPr id="6" name="MH_Other_4">
              <a:extLst>
                <a:ext uri="{FF2B5EF4-FFF2-40B4-BE49-F238E27FC236}">
                  <a16:creationId xmlns:a16="http://schemas.microsoft.com/office/drawing/2014/main" id="{2E626753-5471-456C-A40C-F3ED45A288AC}"/>
                </a:ext>
              </a:extLst>
            </p:cNvPr>
            <p:cNvSpPr/>
            <p:nvPr>
              <p:custDataLst>
                <p:tags r:id="rId5"/>
              </p:custDataLst>
            </p:nvPr>
          </p:nvSpPr>
          <p:spPr>
            <a:xfrm flipH="1">
              <a:off x="4533900" y="3708401"/>
              <a:ext cx="1017588" cy="2124075"/>
            </a:xfrm>
            <a:prstGeom prst="bentArrow">
              <a:avLst>
                <a:gd name="adj1" fmla="val 25000"/>
                <a:gd name="adj2" fmla="val 25000"/>
                <a:gd name="adj3" fmla="val 19745"/>
                <a:gd name="adj4" fmla="val 22402"/>
              </a:avLst>
            </a:prstGeom>
            <a:solidFill>
              <a:schemeClr val="accent1"/>
            </a:solidFill>
            <a:ln w="12700">
              <a:noFill/>
            </a:ln>
            <a:effectLst/>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zh-CN" altLang="en-US" sz="1400">
                <a:solidFill>
                  <a:schemeClr val="tx1"/>
                </a:solidFill>
                <a:latin typeface="+mn-ea"/>
              </a:endParaRPr>
            </a:p>
          </p:txBody>
        </p:sp>
      </p:grpSp>
      <p:sp>
        <p:nvSpPr>
          <p:cNvPr id="11" name="文本框 10">
            <a:extLst>
              <a:ext uri="{FF2B5EF4-FFF2-40B4-BE49-F238E27FC236}">
                <a16:creationId xmlns:a16="http://schemas.microsoft.com/office/drawing/2014/main" id="{0301196E-F310-4CF9-B9D7-5A010C6A241F}"/>
              </a:ext>
            </a:extLst>
          </p:cNvPr>
          <p:cNvSpPr txBox="1"/>
          <p:nvPr/>
        </p:nvSpPr>
        <p:spPr>
          <a:xfrm>
            <a:off x="4362192" y="734553"/>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a:solidFill>
                  <a:srgbClr val="424042"/>
                </a:solidFill>
                <a:latin typeface="汉仪黑荔枝体简" panose="00020600040101010101" pitchFamily="18" charset="-122"/>
                <a:ea typeface="汉仪黑荔枝体简" panose="00020600040101010101" pitchFamily="18" charset="-122"/>
              </a:rPr>
              <a:t>标题文字添加此处</a:t>
            </a:r>
          </a:p>
        </p:txBody>
      </p:sp>
      <p:grpSp>
        <p:nvGrpSpPr>
          <p:cNvPr id="13" name="组合 12">
            <a:extLst>
              <a:ext uri="{FF2B5EF4-FFF2-40B4-BE49-F238E27FC236}">
                <a16:creationId xmlns:a16="http://schemas.microsoft.com/office/drawing/2014/main" id="{4F9AB6B6-CDA7-4F7D-8398-FD2E1CE3B18F}"/>
              </a:ext>
            </a:extLst>
          </p:cNvPr>
          <p:cNvGrpSpPr/>
          <p:nvPr/>
        </p:nvGrpSpPr>
        <p:grpSpPr>
          <a:xfrm>
            <a:off x="7495965" y="2574478"/>
            <a:ext cx="3330919" cy="962022"/>
            <a:chOff x="1417543" y="1690821"/>
            <a:chExt cx="3330919" cy="962022"/>
          </a:xfrm>
        </p:grpSpPr>
        <p:sp>
          <p:nvSpPr>
            <p:cNvPr id="14" name="矩形 13">
              <a:extLst>
                <a:ext uri="{FF2B5EF4-FFF2-40B4-BE49-F238E27FC236}">
                  <a16:creationId xmlns:a16="http://schemas.microsoft.com/office/drawing/2014/main" id="{E5EE7584-9AA9-4ED1-BA57-B64A29CDCBDE}"/>
                </a:ext>
              </a:extLst>
            </p:cNvPr>
            <p:cNvSpPr/>
            <p:nvPr/>
          </p:nvSpPr>
          <p:spPr>
            <a:xfrm>
              <a:off x="1417543" y="2043445"/>
              <a:ext cx="333091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5" name="矩形 14">
              <a:extLst>
                <a:ext uri="{FF2B5EF4-FFF2-40B4-BE49-F238E27FC236}">
                  <a16:creationId xmlns:a16="http://schemas.microsoft.com/office/drawing/2014/main" id="{78F9AB2B-6081-4EFB-9ECC-B1FF05A4DC58}"/>
                </a:ext>
              </a:extLst>
            </p:cNvPr>
            <p:cNvSpPr/>
            <p:nvPr/>
          </p:nvSpPr>
          <p:spPr>
            <a:xfrm>
              <a:off x="1417544" y="1690821"/>
              <a:ext cx="2241974" cy="38055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16" name="组合 15">
            <a:extLst>
              <a:ext uri="{FF2B5EF4-FFF2-40B4-BE49-F238E27FC236}">
                <a16:creationId xmlns:a16="http://schemas.microsoft.com/office/drawing/2014/main" id="{41B23428-74A0-481F-998E-1343FB7A4C81}"/>
              </a:ext>
            </a:extLst>
          </p:cNvPr>
          <p:cNvGrpSpPr/>
          <p:nvPr/>
        </p:nvGrpSpPr>
        <p:grpSpPr>
          <a:xfrm>
            <a:off x="7495965" y="3729170"/>
            <a:ext cx="3330919" cy="962022"/>
            <a:chOff x="1417543" y="1690821"/>
            <a:chExt cx="3330919" cy="962022"/>
          </a:xfrm>
        </p:grpSpPr>
        <p:sp>
          <p:nvSpPr>
            <p:cNvPr id="17" name="矩形 16">
              <a:extLst>
                <a:ext uri="{FF2B5EF4-FFF2-40B4-BE49-F238E27FC236}">
                  <a16:creationId xmlns:a16="http://schemas.microsoft.com/office/drawing/2014/main" id="{151BF4A4-CDD9-4D04-BBBA-6EF1B07B3868}"/>
                </a:ext>
              </a:extLst>
            </p:cNvPr>
            <p:cNvSpPr/>
            <p:nvPr/>
          </p:nvSpPr>
          <p:spPr>
            <a:xfrm>
              <a:off x="1417543" y="2043445"/>
              <a:ext cx="333091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8" name="矩形 17">
              <a:extLst>
                <a:ext uri="{FF2B5EF4-FFF2-40B4-BE49-F238E27FC236}">
                  <a16:creationId xmlns:a16="http://schemas.microsoft.com/office/drawing/2014/main" id="{03E362BE-F8B5-4A43-9E5C-2DBBD7A3799D}"/>
                </a:ext>
              </a:extLst>
            </p:cNvPr>
            <p:cNvSpPr/>
            <p:nvPr/>
          </p:nvSpPr>
          <p:spPr>
            <a:xfrm>
              <a:off x="1417544" y="1690821"/>
              <a:ext cx="2241974" cy="38055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19" name="组合 18">
            <a:extLst>
              <a:ext uri="{FF2B5EF4-FFF2-40B4-BE49-F238E27FC236}">
                <a16:creationId xmlns:a16="http://schemas.microsoft.com/office/drawing/2014/main" id="{6E624F10-C29A-499C-8B71-AD9242707F1A}"/>
              </a:ext>
            </a:extLst>
          </p:cNvPr>
          <p:cNvGrpSpPr/>
          <p:nvPr/>
        </p:nvGrpSpPr>
        <p:grpSpPr>
          <a:xfrm>
            <a:off x="2221278" y="1770973"/>
            <a:ext cx="3330919" cy="962022"/>
            <a:chOff x="1417543" y="1690821"/>
            <a:chExt cx="3330919" cy="962022"/>
          </a:xfrm>
        </p:grpSpPr>
        <p:sp>
          <p:nvSpPr>
            <p:cNvPr id="20" name="矩形 19">
              <a:extLst>
                <a:ext uri="{FF2B5EF4-FFF2-40B4-BE49-F238E27FC236}">
                  <a16:creationId xmlns:a16="http://schemas.microsoft.com/office/drawing/2014/main" id="{68ABD52C-F565-4BA3-BBDB-BAE5ECF1ADBD}"/>
                </a:ext>
              </a:extLst>
            </p:cNvPr>
            <p:cNvSpPr/>
            <p:nvPr/>
          </p:nvSpPr>
          <p:spPr>
            <a:xfrm>
              <a:off x="1417543" y="2043445"/>
              <a:ext cx="3330919"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1" name="矩形 20">
              <a:extLst>
                <a:ext uri="{FF2B5EF4-FFF2-40B4-BE49-F238E27FC236}">
                  <a16:creationId xmlns:a16="http://schemas.microsoft.com/office/drawing/2014/main" id="{6528A822-46FC-4EBD-BCC6-5B4712DE7D7B}"/>
                </a:ext>
              </a:extLst>
            </p:cNvPr>
            <p:cNvSpPr/>
            <p:nvPr/>
          </p:nvSpPr>
          <p:spPr>
            <a:xfrm>
              <a:off x="2506488" y="1690821"/>
              <a:ext cx="2241974" cy="38055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2" name="组合 21">
            <a:extLst>
              <a:ext uri="{FF2B5EF4-FFF2-40B4-BE49-F238E27FC236}">
                <a16:creationId xmlns:a16="http://schemas.microsoft.com/office/drawing/2014/main" id="{683B6006-F7B4-443C-B8F9-4DC5D8465C8C}"/>
              </a:ext>
            </a:extLst>
          </p:cNvPr>
          <p:cNvGrpSpPr/>
          <p:nvPr/>
        </p:nvGrpSpPr>
        <p:grpSpPr>
          <a:xfrm>
            <a:off x="1634247" y="3055489"/>
            <a:ext cx="2986795" cy="962022"/>
            <a:chOff x="1761667" y="1690821"/>
            <a:chExt cx="2986795" cy="962022"/>
          </a:xfrm>
        </p:grpSpPr>
        <p:sp>
          <p:nvSpPr>
            <p:cNvPr id="23" name="矩形 22">
              <a:extLst>
                <a:ext uri="{FF2B5EF4-FFF2-40B4-BE49-F238E27FC236}">
                  <a16:creationId xmlns:a16="http://schemas.microsoft.com/office/drawing/2014/main" id="{E836FF23-738E-40A0-A76C-9954C7B214F3}"/>
                </a:ext>
              </a:extLst>
            </p:cNvPr>
            <p:cNvSpPr/>
            <p:nvPr/>
          </p:nvSpPr>
          <p:spPr>
            <a:xfrm>
              <a:off x="1761667" y="2043445"/>
              <a:ext cx="2986795"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4" name="矩形 23">
              <a:extLst>
                <a:ext uri="{FF2B5EF4-FFF2-40B4-BE49-F238E27FC236}">
                  <a16:creationId xmlns:a16="http://schemas.microsoft.com/office/drawing/2014/main" id="{DB93D280-6853-4AB2-806E-0DCBAF2C6DB0}"/>
                </a:ext>
              </a:extLst>
            </p:cNvPr>
            <p:cNvSpPr/>
            <p:nvPr/>
          </p:nvSpPr>
          <p:spPr>
            <a:xfrm>
              <a:off x="2506488" y="1690821"/>
              <a:ext cx="2241974" cy="38055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custDataLst>
      <p:tags r:id="rId1"/>
    </p:custDataLst>
    <p:extLst>
      <p:ext uri="{BB962C8B-B14F-4D97-AF65-F5344CB8AC3E}">
        <p14:creationId xmlns:p14="http://schemas.microsoft.com/office/powerpoint/2010/main" val="23172025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p:tgtEl>
                                          <p:spTgt spid="22"/>
                                        </p:tgtEl>
                                        <p:attrNameLst>
                                          <p:attrName>ppt_x</p:attrName>
                                        </p:attrNameLst>
                                      </p:cBhvr>
                                      <p:tavLst>
                                        <p:tav tm="0">
                                          <p:val>
                                            <p:strVal val="#ppt_x+#ppt_w*1.125000"/>
                                          </p:val>
                                        </p:tav>
                                        <p:tav tm="100000">
                                          <p:val>
                                            <p:strVal val="#ppt_x"/>
                                          </p:val>
                                        </p:tav>
                                      </p:tavLst>
                                    </p:anim>
                                    <p:animEffect transition="in" filter="wipe(left)">
                                      <p:cBhvr>
                                        <p:cTn id="14" dur="500"/>
                                        <p:tgtEl>
                                          <p:spTgt spid="22"/>
                                        </p:tgtEl>
                                      </p:cBhvr>
                                    </p:animEffect>
                                  </p:childTnLst>
                                </p:cTn>
                              </p:par>
                            </p:childTnLst>
                          </p:cTn>
                        </p:par>
                        <p:par>
                          <p:cTn id="15" fill="hold">
                            <p:stCondLst>
                              <p:cond delay="1500"/>
                            </p:stCondLst>
                            <p:childTnLst>
                              <p:par>
                                <p:cTn id="16" presetID="12" presetClass="entr" presetSubtype="2"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ppt_x</p:attrName>
                                        </p:attrNameLst>
                                      </p:cBhvr>
                                      <p:tavLst>
                                        <p:tav tm="0">
                                          <p:val>
                                            <p:strVal val="#ppt_x+#ppt_w*1.125000"/>
                                          </p:val>
                                        </p:tav>
                                        <p:tav tm="100000">
                                          <p:val>
                                            <p:strVal val="#ppt_x"/>
                                          </p:val>
                                        </p:tav>
                                      </p:tavLst>
                                    </p:anim>
                                    <p:animEffect transition="in" filter="wipe(left)">
                                      <p:cBhvr>
                                        <p:cTn id="19" dur="500"/>
                                        <p:tgtEl>
                                          <p:spTgt spid="19"/>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ppt_x</p:attrName>
                                        </p:attrNameLst>
                                      </p:cBhvr>
                                      <p:tavLst>
                                        <p:tav tm="0">
                                          <p:val>
                                            <p:strVal val="#ppt_x-#ppt_w*1.125000"/>
                                          </p:val>
                                        </p:tav>
                                        <p:tav tm="100000">
                                          <p:val>
                                            <p:strVal val="#ppt_x"/>
                                          </p:val>
                                        </p:tav>
                                      </p:tavLst>
                                    </p:anim>
                                    <p:animEffect transition="in" filter="wipe(right)">
                                      <p:cBhvr>
                                        <p:cTn id="24" dur="500"/>
                                        <p:tgtEl>
                                          <p:spTgt spid="13"/>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p:tgtEl>
                                          <p:spTgt spid="16"/>
                                        </p:tgtEl>
                                        <p:attrNameLst>
                                          <p:attrName>ppt_x</p:attrName>
                                        </p:attrNameLst>
                                      </p:cBhvr>
                                      <p:tavLst>
                                        <p:tav tm="0">
                                          <p:val>
                                            <p:strVal val="#ppt_x-#ppt_w*1.125000"/>
                                          </p:val>
                                        </p:tav>
                                        <p:tav tm="100000">
                                          <p:val>
                                            <p:strVal val="#ppt_x"/>
                                          </p:val>
                                        </p:tav>
                                      </p:tavLst>
                                    </p:anim>
                                    <p:animEffect transition="in" filter="wipe(right)">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C1B38C7-1E87-4310-8D43-FAC9C18F40EB}"/>
              </a:ext>
            </a:extLst>
          </p:cNvPr>
          <p:cNvSpPr txBox="1"/>
          <p:nvPr/>
        </p:nvSpPr>
        <p:spPr>
          <a:xfrm>
            <a:off x="4157007" y="4030203"/>
            <a:ext cx="3877986"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424042"/>
                </a:solidFill>
                <a:effectLst/>
                <a:uLnTx/>
                <a:uFillTx/>
                <a:latin typeface="汉仪黑荔枝体简" panose="00020600040101010101" pitchFamily="18" charset="-122"/>
                <a:ea typeface="汉仪黑荔枝体简" panose="00020600040101010101" pitchFamily="18" charset="-122"/>
                <a:cs typeface="+mn-cs"/>
              </a:rPr>
              <a:t>标题文字添加此处</a:t>
            </a:r>
          </a:p>
        </p:txBody>
      </p:sp>
      <p:sp>
        <p:nvSpPr>
          <p:cNvPr id="3" name="文本框 2">
            <a:extLst>
              <a:ext uri="{FF2B5EF4-FFF2-40B4-BE49-F238E27FC236}">
                <a16:creationId xmlns:a16="http://schemas.microsoft.com/office/drawing/2014/main" id="{E6DAA8A6-D6CA-45E2-9BD1-286A4D54B5D4}"/>
              </a:ext>
            </a:extLst>
          </p:cNvPr>
          <p:cNvSpPr txBox="1"/>
          <p:nvPr/>
        </p:nvSpPr>
        <p:spPr>
          <a:xfrm>
            <a:off x="3264135" y="4628909"/>
            <a:ext cx="5663730" cy="46371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4" name="文本框 3">
            <a:extLst>
              <a:ext uri="{FF2B5EF4-FFF2-40B4-BE49-F238E27FC236}">
                <a16:creationId xmlns:a16="http://schemas.microsoft.com/office/drawing/2014/main" id="{10E6196C-A13A-4562-8DB2-19CBD1CA667D}"/>
              </a:ext>
            </a:extLst>
          </p:cNvPr>
          <p:cNvSpPr txBox="1"/>
          <p:nvPr/>
        </p:nvSpPr>
        <p:spPr>
          <a:xfrm>
            <a:off x="4962518" y="1801353"/>
            <a:ext cx="2266967"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rgbClr val="892722"/>
                </a:solidFill>
                <a:effectLst/>
                <a:uLnTx/>
                <a:uFillTx/>
                <a:latin typeface="汉仪黑荔枝体简" panose="00020600040101010101" pitchFamily="18" charset="-122"/>
                <a:ea typeface="汉仪黑荔枝体简" panose="00020600040101010101" pitchFamily="18" charset="-122"/>
                <a:cs typeface="+mn-cs"/>
              </a:rPr>
              <a:t>PART 02</a:t>
            </a:r>
            <a:endParaRPr kumimoji="0" lang="zh-CN" altLang="en-US" sz="3600" b="0" i="0" u="none" strike="noStrike" kern="1200" cap="none" spc="0" normalizeH="0" baseline="0" noProof="0" dirty="0">
              <a:ln>
                <a:noFill/>
              </a:ln>
              <a:solidFill>
                <a:srgbClr val="892722"/>
              </a:solidFill>
              <a:effectLst/>
              <a:uLnTx/>
              <a:uFillTx/>
              <a:latin typeface="汉仪黑荔枝体简" panose="00020600040101010101" pitchFamily="18" charset="-122"/>
              <a:ea typeface="汉仪黑荔枝体简" panose="00020600040101010101" pitchFamily="18" charset="-122"/>
              <a:cs typeface="+mn-cs"/>
            </a:endParaRPr>
          </a:p>
        </p:txBody>
      </p:sp>
    </p:spTree>
    <p:extLst>
      <p:ext uri="{BB962C8B-B14F-4D97-AF65-F5344CB8AC3E}">
        <p14:creationId xmlns:p14="http://schemas.microsoft.com/office/powerpoint/2010/main" val="261456547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9"/>
</p:tagLst>
</file>

<file path=ppt/tags/tag100.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13"/>
</p:tagLst>
</file>

<file path=ppt/tags/tag101.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SubTitle"/>
  <p:tag name="MH_ORDER" val="3"/>
</p:tagLst>
</file>

<file path=ppt/tags/tag102.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14"/>
</p:tagLst>
</file>

<file path=ppt/tags/tag103.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15"/>
</p:tagLst>
</file>

<file path=ppt/tags/tag104.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LiuChBZh#"/>
  <p:tag name="MH_LAYOUT" val="TitleSubTitleText"/>
  <p:tag name="MH" val="20170621145052"/>
  <p:tag name="MH_LIBRARY" val="GRAPHIC"/>
</p:tagLst>
</file>

<file path=ppt/tags/tag105.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Title"/>
  <p:tag name="MH_ORDER" val="1"/>
</p:tagLst>
</file>

<file path=ppt/tags/tag106.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Other"/>
  <p:tag name="MH_ORDER" val="1"/>
</p:tagLst>
</file>

<file path=ppt/tags/tag107.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Other"/>
  <p:tag name="MH_ORDER" val="2"/>
</p:tagLst>
</file>

<file path=ppt/tags/tag108.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Other"/>
  <p:tag name="MH_ORDER" val="3"/>
</p:tagLst>
</file>

<file path=ppt/tags/tag109.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4"/>
</p:tagLst>
</file>

<file path=ppt/tags/tag110.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Other"/>
  <p:tag name="MH_ORDER" val="5"/>
</p:tagLst>
</file>

<file path=ppt/tags/tag111.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Other"/>
  <p:tag name="MH_ORDER" val="6"/>
</p:tagLst>
</file>

<file path=ppt/tags/tag112.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Text"/>
  <p:tag name="MH_ORDER" val="2"/>
</p:tagLst>
</file>

<file path=ppt/tags/tag113.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SubTitle"/>
  <p:tag name="MH_ORDER" val="2"/>
</p:tagLst>
</file>

<file path=ppt/tags/tag114.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Text"/>
  <p:tag name="MH_ORDER" val="4"/>
</p:tagLst>
</file>

<file path=ppt/tags/tag115.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SubTitle"/>
  <p:tag name="MH_ORDER" val="4"/>
</p:tagLst>
</file>

<file path=ppt/tags/tag116.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Text"/>
  <p:tag name="MH_ORDER" val="6"/>
</p:tagLst>
</file>

<file path=ppt/tags/tag117.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SubTitle"/>
  <p:tag name="MH_ORDER" val="6"/>
</p:tagLst>
</file>

<file path=ppt/tags/tag118.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Text"/>
  <p:tag name="MH_ORDER" val="3"/>
</p:tagLst>
</file>

<file path=ppt/tags/tag119.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SubTitle"/>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SubTitle"/>
  <p:tag name="MH_ORDER" val="2"/>
</p:tagLst>
</file>

<file path=ppt/tags/tag120.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Text"/>
  <p:tag name="MH_ORDER" val="5"/>
</p:tagLst>
</file>

<file path=ppt/tags/tag121.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SubTitle"/>
  <p:tag name="MH_ORDER" val="5"/>
</p:tagLst>
</file>

<file path=ppt/tags/tag122.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Other"/>
  <p:tag name="MH_ORDER" val="7"/>
</p:tagLst>
</file>

<file path=ppt/tags/tag123.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Text"/>
  <p:tag name="MH_ORDER" val="1"/>
</p:tagLst>
</file>

<file path=ppt/tags/tag124.xml><?xml version="1.0" encoding="utf-8"?>
<p:tagLst xmlns:a="http://schemas.openxmlformats.org/drawingml/2006/main" xmlns:r="http://schemas.openxmlformats.org/officeDocument/2006/relationships" xmlns:p="http://schemas.openxmlformats.org/presentationml/2006/main">
  <p:tag name="MH" val="20170621145052"/>
  <p:tag name="MH_LIBRARY" val="GRAPHIC"/>
  <p:tag name="MH_TYPE" val="SubTitle"/>
  <p:tag name="MH_ORDER" val="1"/>
</p:tagLst>
</file>

<file path=ppt/tags/tag125.xml><?xml version="1.0" encoding="utf-8"?>
<p:tagLst xmlns:a="http://schemas.openxmlformats.org/drawingml/2006/main" xmlns:r="http://schemas.openxmlformats.org/officeDocument/2006/relationships" xmlns:p="http://schemas.openxmlformats.org/presentationml/2006/main">
  <p:tag name="MH_TYPE" val="#NeiR#"/>
  <p:tag name="MH_NUMBER" val="大于六"/>
  <p:tag name="MH_CATEGORY" val="#BingLLB#"/>
  <p:tag name="MH_LAYOUT" val="SubTitleText"/>
  <p:tag name="MH" val="20170621145105"/>
  <p:tag name="MH_LIBRARY" val="GRAPHIC"/>
</p:tagLst>
</file>

<file path=ppt/tags/tag126.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SubTitle"/>
  <p:tag name="MH_ORDER" val="4"/>
</p:tagLst>
</file>

<file path=ppt/tags/tag127.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Text"/>
  <p:tag name="MH_ORDER" val="4"/>
</p:tagLst>
</file>

<file path=ppt/tags/tag128.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SubTitle"/>
  <p:tag name="MH_ORDER" val="5"/>
</p:tagLst>
</file>

<file path=ppt/tags/tag129.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Text"/>
  <p:tag name="MH_ORDER" val="5"/>
</p:tagLst>
</file>

<file path=ppt/tags/tag13.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5"/>
</p:tagLst>
</file>

<file path=ppt/tags/tag130.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SubTitle"/>
  <p:tag name="MH_ORDER" val="6"/>
</p:tagLst>
</file>

<file path=ppt/tags/tag131.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Text"/>
  <p:tag name="MH_ORDER" val="6"/>
</p:tagLst>
</file>

<file path=ppt/tags/tag132.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SubTitle"/>
  <p:tag name="MH_ORDER" val="7"/>
</p:tagLst>
</file>

<file path=ppt/tags/tag133.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Text"/>
  <p:tag name="MH_ORDER" val="7"/>
</p:tagLst>
</file>

<file path=ppt/tags/tag134.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SubTitle"/>
  <p:tag name="MH_ORDER" val="3"/>
</p:tagLst>
</file>

<file path=ppt/tags/tag135.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Text"/>
  <p:tag name="MH_ORDER" val="3"/>
</p:tagLst>
</file>

<file path=ppt/tags/tag136.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SubTitle"/>
  <p:tag name="MH_ORDER" val="2"/>
</p:tagLst>
</file>

<file path=ppt/tags/tag137.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Text"/>
  <p:tag name="MH_ORDER" val="2"/>
</p:tagLst>
</file>

<file path=ppt/tags/tag138.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SubTitle"/>
  <p:tag name="MH_ORDER" val="1"/>
</p:tagLst>
</file>

<file path=ppt/tags/tag139.xml><?xml version="1.0" encoding="utf-8"?>
<p:tagLst xmlns:a="http://schemas.openxmlformats.org/drawingml/2006/main" xmlns:r="http://schemas.openxmlformats.org/officeDocument/2006/relationships" xmlns:p="http://schemas.openxmlformats.org/presentationml/2006/main">
  <p:tag name="MH" val="20170621145105"/>
  <p:tag name="MH_LIBRARY" val="GRAPHIC"/>
  <p:tag name="MH_TYPE" val="Text"/>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6"/>
</p:tagLst>
</file>

<file path=ppt/tags/tag14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21145725"/>
  <p:tag name="MH_LIBRARY" val="GRAPHIC"/>
</p:tagLst>
</file>

<file path=ppt/tags/tag141.xml><?xml version="1.0" encoding="utf-8"?>
<p:tagLst xmlns:a="http://schemas.openxmlformats.org/drawingml/2006/main" xmlns:r="http://schemas.openxmlformats.org/officeDocument/2006/relationships" xmlns:p="http://schemas.openxmlformats.org/presentationml/2006/main">
  <p:tag name="MH" val="20170621145725"/>
  <p:tag name="MH_LIBRARY" val="GRAPHIC"/>
  <p:tag name="MH_TYPE" val="Other"/>
  <p:tag name="MH_ORDER" val="1"/>
</p:tagLst>
</file>

<file path=ppt/tags/tag142.xml><?xml version="1.0" encoding="utf-8"?>
<p:tagLst xmlns:a="http://schemas.openxmlformats.org/drawingml/2006/main" xmlns:r="http://schemas.openxmlformats.org/officeDocument/2006/relationships" xmlns:p="http://schemas.openxmlformats.org/presentationml/2006/main">
  <p:tag name="MH" val="20170621145725"/>
  <p:tag name="MH_LIBRARY" val="GRAPHIC"/>
  <p:tag name="MH_TYPE" val="Other"/>
  <p:tag name="MH_ORDER" val="2"/>
</p:tagLst>
</file>

<file path=ppt/tags/tag143.xml><?xml version="1.0" encoding="utf-8"?>
<p:tagLst xmlns:a="http://schemas.openxmlformats.org/drawingml/2006/main" xmlns:r="http://schemas.openxmlformats.org/officeDocument/2006/relationships" xmlns:p="http://schemas.openxmlformats.org/presentationml/2006/main">
  <p:tag name="MH" val="20170621145725"/>
  <p:tag name="MH_LIBRARY" val="GRAPHIC"/>
  <p:tag name="MH_TYPE" val="Other"/>
  <p:tag name="MH_ORDER" val="3"/>
</p:tagLst>
</file>

<file path=ppt/tags/tag144.xml><?xml version="1.0" encoding="utf-8"?>
<p:tagLst xmlns:a="http://schemas.openxmlformats.org/drawingml/2006/main" xmlns:r="http://schemas.openxmlformats.org/officeDocument/2006/relationships" xmlns:p="http://schemas.openxmlformats.org/presentationml/2006/main">
  <p:tag name="MH" val="20170621145725"/>
  <p:tag name="MH_LIBRARY" val="GRAPHIC"/>
  <p:tag name="MH_TYPE" val="Other"/>
  <p:tag name="MH_ORDER" val="4"/>
</p:tagLst>
</file>

<file path=ppt/tags/tag145.xml><?xml version="1.0" encoding="utf-8"?>
<p:tagLst xmlns:a="http://schemas.openxmlformats.org/drawingml/2006/main" xmlns:r="http://schemas.openxmlformats.org/officeDocument/2006/relationships" xmlns:p="http://schemas.openxmlformats.org/presentationml/2006/main">
  <p:tag name="MH" val="20170621145725"/>
  <p:tag name="MH_LIBRARY" val="GRAPHIC"/>
  <p:tag name="MH_TYPE" val="Other"/>
  <p:tag name="MH_ORDER" val="5"/>
</p:tagLst>
</file>

<file path=ppt/tags/tag146.xml><?xml version="1.0" encoding="utf-8"?>
<p:tagLst xmlns:a="http://schemas.openxmlformats.org/drawingml/2006/main" xmlns:r="http://schemas.openxmlformats.org/officeDocument/2006/relationships" xmlns:p="http://schemas.openxmlformats.org/presentationml/2006/main">
  <p:tag name="MH" val="20170621145725"/>
  <p:tag name="MH_LIBRARY" val="GRAPHIC"/>
  <p:tag name="MH_TYPE" val="Other"/>
  <p:tag name="MH_ORDER" val="6"/>
</p:tagLst>
</file>

<file path=ppt/tags/tag147.xml><?xml version="1.0" encoding="utf-8"?>
<p:tagLst xmlns:a="http://schemas.openxmlformats.org/drawingml/2006/main" xmlns:r="http://schemas.openxmlformats.org/officeDocument/2006/relationships" xmlns:p="http://schemas.openxmlformats.org/presentationml/2006/main">
  <p:tag name="MH" val="20170621145725"/>
  <p:tag name="MH_LIBRARY" val="GRAPHIC"/>
  <p:tag name="MH_TYPE" val="Other"/>
  <p:tag name="MH_ORDER" val="7"/>
</p:tagLst>
</file>

<file path=ppt/tags/tag148.xml><?xml version="1.0" encoding="utf-8"?>
<p:tagLst xmlns:a="http://schemas.openxmlformats.org/drawingml/2006/main" xmlns:r="http://schemas.openxmlformats.org/officeDocument/2006/relationships" xmlns:p="http://schemas.openxmlformats.org/presentationml/2006/main">
  <p:tag name="MH" val="20170621145725"/>
  <p:tag name="MH_LIBRARY" val="GRAPHIC"/>
  <p:tag name="MH_TYPE" val="Other"/>
  <p:tag name="MH_ORDER" val="8"/>
</p:tagLst>
</file>

<file path=ppt/tags/tag14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 name="MH_LAYOUT" val="SubTitle"/>
  <p:tag name="MH" val="20170621144836"/>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1"/>
</p:tagLst>
</file>

<file path=ppt/tags/tag151.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2"/>
</p:tagLst>
</file>

<file path=ppt/tags/tag152.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3"/>
</p:tagLst>
</file>

<file path=ppt/tags/tag153.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4"/>
</p:tagLst>
</file>

<file path=ppt/tags/tag154.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5"/>
</p:tagLst>
</file>

<file path=ppt/tags/tag155.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6"/>
</p:tagLst>
</file>

<file path=ppt/tags/tag156.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7"/>
</p:tagLst>
</file>

<file path=ppt/tags/tag157.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8"/>
</p:tagLst>
</file>

<file path=ppt/tags/tag158.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9"/>
</p:tagLst>
</file>

<file path=ppt/tags/tag159.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10"/>
</p:tagLst>
</file>

<file path=ppt/tags/tag16.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SubTitle"/>
  <p:tag name="MH_ORDER" val="1"/>
</p:tagLst>
</file>

<file path=ppt/tags/tag160.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11"/>
</p:tagLst>
</file>

<file path=ppt/tags/tag161.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12"/>
</p:tagLst>
</file>

<file path=ppt/tags/tag162.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13"/>
</p:tagLst>
</file>

<file path=ppt/tags/tag163.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14"/>
</p:tagLst>
</file>

<file path=ppt/tags/tag164.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15"/>
</p:tagLst>
</file>

<file path=ppt/tags/tag165.xml><?xml version="1.0" encoding="utf-8"?>
<p:tagLst xmlns:a="http://schemas.openxmlformats.org/drawingml/2006/main" xmlns:r="http://schemas.openxmlformats.org/officeDocument/2006/relationships" xmlns:p="http://schemas.openxmlformats.org/presentationml/2006/main">
  <p:tag name="MH" val="20170621144836"/>
  <p:tag name="MH_LIBRARY" val="GRAPHIC"/>
  <p:tag name="MH_TYPE" val="Other"/>
  <p:tag name="MH_ORDER" val="16"/>
</p:tagLst>
</file>

<file path=ppt/tags/tag166.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70621144809"/>
  <p:tag name="MH_LIBRARY" val="GRAPHIC"/>
</p:tagLst>
</file>

<file path=ppt/tags/tag167.xml><?xml version="1.0" encoding="utf-8"?>
<p:tagLst xmlns:a="http://schemas.openxmlformats.org/drawingml/2006/main" xmlns:r="http://schemas.openxmlformats.org/officeDocument/2006/relationships" xmlns:p="http://schemas.openxmlformats.org/presentationml/2006/main">
  <p:tag name="MH" val="20170621144809"/>
  <p:tag name="MH_LIBRARY" val="GRAPHIC"/>
  <p:tag name="MH_TYPE" val="Other"/>
  <p:tag name="MH_ORDER" val="1"/>
</p:tagLst>
</file>

<file path=ppt/tags/tag168.xml><?xml version="1.0" encoding="utf-8"?>
<p:tagLst xmlns:a="http://schemas.openxmlformats.org/drawingml/2006/main" xmlns:r="http://schemas.openxmlformats.org/officeDocument/2006/relationships" xmlns:p="http://schemas.openxmlformats.org/presentationml/2006/main">
  <p:tag name="MH" val="20170621144809"/>
  <p:tag name="MH_LIBRARY" val="GRAPHIC"/>
  <p:tag name="MH_TYPE" val="Other"/>
  <p:tag name="MH_ORDER" val="2"/>
</p:tagLst>
</file>

<file path=ppt/tags/tag169.xml><?xml version="1.0" encoding="utf-8"?>
<p:tagLst xmlns:a="http://schemas.openxmlformats.org/drawingml/2006/main" xmlns:r="http://schemas.openxmlformats.org/officeDocument/2006/relationships" xmlns:p="http://schemas.openxmlformats.org/presentationml/2006/main">
  <p:tag name="MH" val="20170621144809"/>
  <p:tag name="MH_LIBRARY" val="GRAPHIC"/>
  <p:tag name="MH_TYPE" val="Other"/>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2"/>
</p:tagLst>
</file>

<file path=ppt/tags/tag170.xml><?xml version="1.0" encoding="utf-8"?>
<p:tagLst xmlns:a="http://schemas.openxmlformats.org/drawingml/2006/main" xmlns:r="http://schemas.openxmlformats.org/officeDocument/2006/relationships" xmlns:p="http://schemas.openxmlformats.org/presentationml/2006/main">
  <p:tag name="MH" val="20170621144809"/>
  <p:tag name="MH_LIBRARY" val="GRAPHIC"/>
  <p:tag name="MH_TYPE" val="Other"/>
  <p:tag name="MH_ORDER" val="4"/>
</p:tagLst>
</file>

<file path=ppt/tags/tag171.xml><?xml version="1.0" encoding="utf-8"?>
<p:tagLst xmlns:a="http://schemas.openxmlformats.org/drawingml/2006/main" xmlns:r="http://schemas.openxmlformats.org/officeDocument/2006/relationships" xmlns:p="http://schemas.openxmlformats.org/presentationml/2006/main">
  <p:tag name="MH" val="20170621144809"/>
  <p:tag name="MH_LIBRARY" val="GRAPHIC"/>
  <p:tag name="MH_TYPE" val="Other"/>
  <p:tag name="MH_ORDER" val="5"/>
</p:tagLst>
</file>

<file path=ppt/tags/tag172.xml><?xml version="1.0" encoding="utf-8"?>
<p:tagLst xmlns:a="http://schemas.openxmlformats.org/drawingml/2006/main" xmlns:r="http://schemas.openxmlformats.org/officeDocument/2006/relationships" xmlns:p="http://schemas.openxmlformats.org/presentationml/2006/main">
  <p:tag name="MH" val="20170621144809"/>
  <p:tag name="MH_LIBRARY" val="GRAPHIC"/>
  <p:tag name="MH_TYPE" val="Other"/>
  <p:tag name="MH_ORDER" val="6"/>
</p:tagLst>
</file>

<file path=ppt/tags/tag173.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Text"/>
  <p:tag name="MH" val="20170621145020"/>
  <p:tag name="MH_LIBRARY" val="GRAPHIC"/>
</p:tagLst>
</file>

<file path=ppt/tags/tag174.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1"/>
</p:tagLst>
</file>

<file path=ppt/tags/tag175.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SubTitle"/>
  <p:tag name="MH_ORDER" val="1"/>
</p:tagLst>
</file>

<file path=ppt/tags/tag176.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2"/>
</p:tagLst>
</file>

<file path=ppt/tags/tag177.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SubTitle"/>
  <p:tag name="MH_ORDER" val="2"/>
</p:tagLst>
</file>

<file path=ppt/tags/tag178.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3"/>
</p:tagLst>
</file>

<file path=ppt/tags/tag179.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SubTitl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3"/>
</p:tagLst>
</file>

<file path=ppt/tags/tag180.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4"/>
</p:tagLst>
</file>

<file path=ppt/tags/tag181.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SubTitle"/>
  <p:tag name="MH_ORDER" val="4"/>
</p:tagLst>
</file>

<file path=ppt/tags/tag182.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5"/>
</p:tagLst>
</file>

<file path=ppt/tags/tag183.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SubTitle"/>
  <p:tag name="MH_ORDER" val="5"/>
</p:tagLst>
</file>

<file path=ppt/tags/tag184.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18"/>
</p:tagLst>
</file>

<file path=ppt/tags/tag185.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19"/>
</p:tagLst>
</file>

<file path=ppt/tags/tag186.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20"/>
</p:tagLst>
</file>

<file path=ppt/tags/tag187.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15"/>
</p:tagLst>
</file>

<file path=ppt/tags/tag188.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16"/>
</p:tagLst>
</file>

<file path=ppt/tags/tag189.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17"/>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Desc"/>
  <p:tag name="MH" val="20170621145208"/>
  <p:tag name="MH_LIBRARY" val="GRAPHIC"/>
</p:tagLst>
</file>

<file path=ppt/tags/tag190.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12"/>
</p:tagLst>
</file>

<file path=ppt/tags/tag191.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13"/>
</p:tagLst>
</file>

<file path=ppt/tags/tag192.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14"/>
</p:tagLst>
</file>

<file path=ppt/tags/tag193.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9"/>
</p:tagLst>
</file>

<file path=ppt/tags/tag194.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10"/>
</p:tagLst>
</file>

<file path=ppt/tags/tag195.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11"/>
</p:tagLst>
</file>

<file path=ppt/tags/tag196.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6"/>
</p:tagLst>
</file>

<file path=ppt/tags/tag197.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7"/>
</p:tagLst>
</file>

<file path=ppt/tags/tag198.xml><?xml version="1.0" encoding="utf-8"?>
<p:tagLst xmlns:a="http://schemas.openxmlformats.org/drawingml/2006/main" xmlns:r="http://schemas.openxmlformats.org/officeDocument/2006/relationships" xmlns:p="http://schemas.openxmlformats.org/presentationml/2006/main">
  <p:tag name="MH" val="20170621145020"/>
  <p:tag name="MH_LIBRARY" val="GRAPHIC"/>
  <p:tag name="MH_TYPE" val="Other"/>
  <p:tag name="MH_ORDER" val="8"/>
</p:tagLst>
</file>

<file path=ppt/tags/tag19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Text"/>
  <p:tag name="MH" val="20170621145135"/>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21144912"/>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1"/>
</p:tagLst>
</file>

<file path=ppt/tags/tag200.xml><?xml version="1.0" encoding="utf-8"?>
<p:tagLst xmlns:a="http://schemas.openxmlformats.org/drawingml/2006/main" xmlns:r="http://schemas.openxmlformats.org/officeDocument/2006/relationships" xmlns:p="http://schemas.openxmlformats.org/presentationml/2006/main">
  <p:tag name="MH" val="20170621145135"/>
  <p:tag name="MH_LIBRARY" val="GRAPHIC"/>
  <p:tag name="MH_TYPE" val="SubTitle"/>
  <p:tag name="MH_ORDER" val="2"/>
</p:tagLst>
</file>

<file path=ppt/tags/tag201.xml><?xml version="1.0" encoding="utf-8"?>
<p:tagLst xmlns:a="http://schemas.openxmlformats.org/drawingml/2006/main" xmlns:r="http://schemas.openxmlformats.org/officeDocument/2006/relationships" xmlns:p="http://schemas.openxmlformats.org/presentationml/2006/main">
  <p:tag name="MH" val="20170621145135"/>
  <p:tag name="MH_LIBRARY" val="GRAPHIC"/>
  <p:tag name="MH_TYPE" val="Other"/>
  <p:tag name="MH_ORDER" val="3"/>
</p:tagLst>
</file>

<file path=ppt/tags/tag202.xml><?xml version="1.0" encoding="utf-8"?>
<p:tagLst xmlns:a="http://schemas.openxmlformats.org/drawingml/2006/main" xmlns:r="http://schemas.openxmlformats.org/officeDocument/2006/relationships" xmlns:p="http://schemas.openxmlformats.org/presentationml/2006/main">
  <p:tag name="MH" val="20170621145135"/>
  <p:tag name="MH_LIBRARY" val="GRAPHIC"/>
  <p:tag name="MH_TYPE" val="SubTitle"/>
  <p:tag name="MH_ORDER" val="4"/>
</p:tagLst>
</file>

<file path=ppt/tags/tag203.xml><?xml version="1.0" encoding="utf-8"?>
<p:tagLst xmlns:a="http://schemas.openxmlformats.org/drawingml/2006/main" xmlns:r="http://schemas.openxmlformats.org/officeDocument/2006/relationships" xmlns:p="http://schemas.openxmlformats.org/presentationml/2006/main">
  <p:tag name="MH" val="20170621145135"/>
  <p:tag name="MH_LIBRARY" val="GRAPHIC"/>
  <p:tag name="MH_TYPE" val="Other"/>
  <p:tag name="MH_ORDER" val="1"/>
</p:tagLst>
</file>

<file path=ppt/tags/tag204.xml><?xml version="1.0" encoding="utf-8"?>
<p:tagLst xmlns:a="http://schemas.openxmlformats.org/drawingml/2006/main" xmlns:r="http://schemas.openxmlformats.org/officeDocument/2006/relationships" xmlns:p="http://schemas.openxmlformats.org/presentationml/2006/main">
  <p:tag name="MH" val="20170621145135"/>
  <p:tag name="MH_LIBRARY" val="GRAPHIC"/>
  <p:tag name="MH_TYPE" val="SubTitle"/>
  <p:tag name="MH_ORDER" val="5"/>
</p:tagLst>
</file>

<file path=ppt/tags/tag205.xml><?xml version="1.0" encoding="utf-8"?>
<p:tagLst xmlns:a="http://schemas.openxmlformats.org/drawingml/2006/main" xmlns:r="http://schemas.openxmlformats.org/officeDocument/2006/relationships" xmlns:p="http://schemas.openxmlformats.org/presentationml/2006/main">
  <p:tag name="MH" val="20170621145135"/>
  <p:tag name="MH_LIBRARY" val="GRAPHIC"/>
  <p:tag name="MH_TYPE" val="Other"/>
  <p:tag name="MH_ORDER" val="5"/>
</p:tagLst>
</file>

<file path=ppt/tags/tag206.xml><?xml version="1.0" encoding="utf-8"?>
<p:tagLst xmlns:a="http://schemas.openxmlformats.org/drawingml/2006/main" xmlns:r="http://schemas.openxmlformats.org/officeDocument/2006/relationships" xmlns:p="http://schemas.openxmlformats.org/presentationml/2006/main">
  <p:tag name="MH" val="20170621145135"/>
  <p:tag name="MH_LIBRARY" val="GRAPHIC"/>
  <p:tag name="MH_TYPE" val="SubTitle"/>
  <p:tag name="MH_ORDER" val="3"/>
</p:tagLst>
</file>

<file path=ppt/tags/tag207.xml><?xml version="1.0" encoding="utf-8"?>
<p:tagLst xmlns:a="http://schemas.openxmlformats.org/drawingml/2006/main" xmlns:r="http://schemas.openxmlformats.org/officeDocument/2006/relationships" xmlns:p="http://schemas.openxmlformats.org/presentationml/2006/main">
  <p:tag name="MH" val="20170621145135"/>
  <p:tag name="MH_LIBRARY" val="GRAPHIC"/>
  <p:tag name="MH_TYPE" val="Other"/>
  <p:tag name="MH_ORDER" val="2"/>
</p:tagLst>
</file>

<file path=ppt/tags/tag208.xml><?xml version="1.0" encoding="utf-8"?>
<p:tagLst xmlns:a="http://schemas.openxmlformats.org/drawingml/2006/main" xmlns:r="http://schemas.openxmlformats.org/officeDocument/2006/relationships" xmlns:p="http://schemas.openxmlformats.org/presentationml/2006/main">
  <p:tag name="MH" val="20170621145135"/>
  <p:tag name="MH_LIBRARY" val="GRAPHIC"/>
  <p:tag name="MH_TYPE" val="SubTitle"/>
  <p:tag name="MH_ORDER" val="1"/>
</p:tagLst>
</file>

<file path=ppt/tags/tag209.xml><?xml version="1.0" encoding="utf-8"?>
<p:tagLst xmlns:a="http://schemas.openxmlformats.org/drawingml/2006/main" xmlns:r="http://schemas.openxmlformats.org/officeDocument/2006/relationships" xmlns:p="http://schemas.openxmlformats.org/presentationml/2006/main">
  <p:tag name="MH" val="20170621145135"/>
  <p:tag name="MH_LIBRARY" val="GRAPHIC"/>
  <p:tag name="MH_TYPE" val="Other"/>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4"/>
</p:tagLst>
</file>

<file path=ppt/tags/tag21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621145346"/>
  <p:tag name="MH_LIBRARY" val="GRAPHIC"/>
</p:tagLst>
</file>

<file path=ppt/tags/tag211.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1"/>
</p:tagLst>
</file>

<file path=ppt/tags/tag212.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2"/>
</p:tagLst>
</file>

<file path=ppt/tags/tag213.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3"/>
</p:tagLst>
</file>

<file path=ppt/tags/tag214.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SubTitle"/>
  <p:tag name="MH_ORDER" val="1"/>
</p:tagLst>
</file>

<file path=ppt/tags/tag215.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SubTitle"/>
  <p:tag name="MH_ORDER" val="2"/>
</p:tagLst>
</file>

<file path=ppt/tags/tag216.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SubTitle"/>
  <p:tag name="MH_ORDER" val="3"/>
</p:tagLst>
</file>

<file path=ppt/tags/tag217.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5"/>
</p:tagLst>
</file>

<file path=ppt/tags/tag218.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6"/>
</p:tagLst>
</file>

<file path=ppt/tags/tag219.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7"/>
</p:tagLst>
</file>

<file path=ppt/tags/tag22.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7"/>
</p:tagLst>
</file>

<file path=ppt/tags/tag220.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8"/>
</p:tagLst>
</file>

<file path=ppt/tags/tag221.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9"/>
</p:tagLst>
</file>

<file path=ppt/tags/tag222.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10"/>
</p:tagLst>
</file>

<file path=ppt/tags/tag223.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11"/>
</p:tagLst>
</file>

<file path=ppt/tags/tag224.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12"/>
</p:tagLst>
</file>

<file path=ppt/tags/tag225.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13"/>
</p:tagLst>
</file>

<file path=ppt/tags/tag226.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14"/>
</p:tagLst>
</file>

<file path=ppt/tags/tag227.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15"/>
</p:tagLst>
</file>

<file path=ppt/tags/tag228.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16"/>
</p:tagLst>
</file>

<file path=ppt/tags/tag229.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17"/>
</p:tagLst>
</file>

<file path=ppt/tags/tag23.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10"/>
</p:tagLst>
</file>

<file path=ppt/tags/tag230.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18"/>
</p:tagLst>
</file>

<file path=ppt/tags/tag231.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21"/>
</p:tagLst>
</file>

<file path=ppt/tags/tag232.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22"/>
</p:tagLst>
</file>

<file path=ppt/tags/tag233.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23"/>
</p:tagLst>
</file>

<file path=ppt/tags/tag234.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25"/>
</p:tagLst>
</file>

<file path=ppt/tags/tag235.xml><?xml version="1.0" encoding="utf-8"?>
<p:tagLst xmlns:a="http://schemas.openxmlformats.org/drawingml/2006/main" xmlns:r="http://schemas.openxmlformats.org/officeDocument/2006/relationships" xmlns:p="http://schemas.openxmlformats.org/presentationml/2006/main">
  <p:tag name="MH" val="20170621145346"/>
  <p:tag name="MH_LIBRARY" val="GRAPHIC"/>
  <p:tag name="MH_TYPE" val="Other"/>
  <p:tag name="MH_ORDER" val="26"/>
</p:tagLst>
</file>

<file path=ppt/tags/tag23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70621144823"/>
  <p:tag name="MH_LIBRARY" val="GRAPHIC"/>
</p:tagLst>
</file>

<file path=ppt/tags/tag237.xml><?xml version="1.0" encoding="utf-8"?>
<p:tagLst xmlns:a="http://schemas.openxmlformats.org/drawingml/2006/main" xmlns:r="http://schemas.openxmlformats.org/officeDocument/2006/relationships" xmlns:p="http://schemas.openxmlformats.org/presentationml/2006/main">
  <p:tag name="MH" val="20170621144823"/>
  <p:tag name="MH_LIBRARY" val="GRAPHIC"/>
  <p:tag name="MH_TYPE" val="Other"/>
  <p:tag name="MH_ORDER" val="1"/>
</p:tagLst>
</file>

<file path=ppt/tags/tag238.xml><?xml version="1.0" encoding="utf-8"?>
<p:tagLst xmlns:a="http://schemas.openxmlformats.org/drawingml/2006/main" xmlns:r="http://schemas.openxmlformats.org/officeDocument/2006/relationships" xmlns:p="http://schemas.openxmlformats.org/presentationml/2006/main">
  <p:tag name="MH" val="20170621144823"/>
  <p:tag name="MH_LIBRARY" val="GRAPHIC"/>
  <p:tag name="MH_TYPE" val="Other"/>
  <p:tag name="MH_ORDER" val="2"/>
</p:tagLst>
</file>

<file path=ppt/tags/tag239.xml><?xml version="1.0" encoding="utf-8"?>
<p:tagLst xmlns:a="http://schemas.openxmlformats.org/drawingml/2006/main" xmlns:r="http://schemas.openxmlformats.org/officeDocument/2006/relationships" xmlns:p="http://schemas.openxmlformats.org/presentationml/2006/main">
  <p:tag name="MH" val="20170621144823"/>
  <p:tag name="MH_LIBRARY" val="GRAPHIC"/>
  <p:tag name="MH_TYPE" val="Other"/>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15"/>
</p:tagLst>
</file>

<file path=ppt/tags/tag240.xml><?xml version="1.0" encoding="utf-8"?>
<p:tagLst xmlns:a="http://schemas.openxmlformats.org/drawingml/2006/main" xmlns:r="http://schemas.openxmlformats.org/officeDocument/2006/relationships" xmlns:p="http://schemas.openxmlformats.org/presentationml/2006/main">
  <p:tag name="MH" val="20170621144823"/>
  <p:tag name="MH_LIBRARY" val="GRAPHIC"/>
  <p:tag name="MH_TYPE" val="Other"/>
  <p:tag name="MH_ORDER" val="4"/>
</p:tagLst>
</file>

<file path=ppt/tags/tag24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Text"/>
  <p:tag name="MH" val="20170621145331"/>
  <p:tag name="MH_LIBRARY" val="GRAPHIC"/>
</p:tagLst>
</file>

<file path=ppt/tags/tag242.xml><?xml version="1.0" encoding="utf-8"?>
<p:tagLst xmlns:a="http://schemas.openxmlformats.org/drawingml/2006/main" xmlns:r="http://schemas.openxmlformats.org/officeDocument/2006/relationships" xmlns:p="http://schemas.openxmlformats.org/presentationml/2006/main">
  <p:tag name="MH" val="20170621145331"/>
  <p:tag name="MH_LIBRARY" val="GRAPHIC"/>
  <p:tag name="MH_TYPE" val="Title"/>
  <p:tag name="MH_ORDER" val="1"/>
</p:tagLst>
</file>

<file path=ppt/tags/tag24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21145554"/>
  <p:tag name="MH_LIBRARY" val="GRAPHIC"/>
</p:tagLst>
</file>

<file path=ppt/tags/tag24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
  <p:tag name="MH" val="20170621145609"/>
  <p:tag name="MH_LIBRARY" val="GRAPHIC"/>
</p:tagLst>
</file>

<file path=ppt/tags/tag25.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SubTitle"/>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5"/>
</p:tagLst>
</file>

<file path=ppt/tags/tag3.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10"/>
</p:tagLst>
</file>

<file path=ppt/tags/tag30.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6"/>
</p:tagLst>
</file>

<file path=ppt/tags/tag31.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SubTitle"/>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8"/>
</p:tagLst>
</file>

<file path=ppt/tags/tag33.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9"/>
</p:tagLst>
</file>

<file path=ppt/tags/tag34.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SubTitle"/>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11"/>
</p:tagLst>
</file>

<file path=ppt/tags/tag36.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12"/>
</p:tagLst>
</file>

<file path=ppt/tags/tag37.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SubTitle"/>
  <p:tag name="MH_ORDER" val="5"/>
</p:tagLst>
</file>

<file path=ppt/tags/tag38.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16"/>
</p:tagLst>
</file>

<file path=ppt/tags/tag39.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17"/>
</p:tagLst>
</file>

<file path=ppt/tags/tag4.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SubTitle"/>
  <p:tag name="MH_ORDER" val="4"/>
</p:tagLst>
</file>

<file path=ppt/tags/tag40.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13"/>
</p:tagLst>
</file>

<file path=ppt/tags/tag41.xml><?xml version="1.0" encoding="utf-8"?>
<p:tagLst xmlns:a="http://schemas.openxmlformats.org/drawingml/2006/main" xmlns:r="http://schemas.openxmlformats.org/officeDocument/2006/relationships" xmlns:p="http://schemas.openxmlformats.org/presentationml/2006/main">
  <p:tag name="MH" val="20170621145208"/>
  <p:tag name="MH_LIBRARY" val="GRAPHIC"/>
  <p:tag name="MH_TYPE" val="Other"/>
  <p:tag name="MH_ORDER" val="14"/>
</p:tagLst>
</file>

<file path=ppt/tags/tag4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LiuChBZh#"/>
  <p:tag name="MH_LAYOUT" val="SubTitleText"/>
  <p:tag name="MH" val="20170621145504"/>
  <p:tag name="MH_LIBRARY" val="GRAPHIC"/>
</p:tagLst>
</file>

<file path=ppt/tags/tag43.xml><?xml version="1.0" encoding="utf-8"?>
<p:tagLst xmlns:a="http://schemas.openxmlformats.org/drawingml/2006/main" xmlns:r="http://schemas.openxmlformats.org/officeDocument/2006/relationships" xmlns:p="http://schemas.openxmlformats.org/presentationml/2006/main">
  <p:tag name="MH" val="20170621145504"/>
  <p:tag name="MH_LIBRARY" val="GRAPHIC"/>
  <p:tag name="MH_TYPE" val="Other"/>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70621145504"/>
  <p:tag name="MH_LIBRARY" val="GRAPHIC"/>
  <p:tag name="MH_TYPE" val="Other"/>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70621145504"/>
  <p:tag name="MH_LIBRARY" val="GRAPHIC"/>
  <p:tag name="MH_TYPE" val="Other"/>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70621145504"/>
  <p:tag name="MH_LIBRARY" val="GRAPHIC"/>
  <p:tag name="MH_TYPE" val="Other"/>
  <p:tag name="MH_ORDER" val="4"/>
</p:tagLst>
</file>

<file path=ppt/tags/tag47.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621154517"/>
  <p:tag name="MH_LIBRARY" val="GRAPHIC"/>
</p:tagLst>
</file>

<file path=ppt/tags/tag48.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Other"/>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11"/>
</p:tagLst>
</file>

<file path=ppt/tags/tag50.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Other"/>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Other"/>
  <p:tag name="MH_ORDER" val="4"/>
</p:tagLst>
</file>

<file path=ppt/tags/tag52.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Other"/>
  <p:tag name="MH_ORDER" val="5"/>
</p:tagLst>
</file>

<file path=ppt/tags/tag53.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Other"/>
  <p:tag name="MH_ORDER" val="6"/>
</p:tagLst>
</file>

<file path=ppt/tags/tag54.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Other"/>
  <p:tag name="MH_ORDER" val="7"/>
</p:tagLst>
</file>

<file path=ppt/tags/tag55.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Other"/>
  <p:tag name="MH_ORDER" val="8"/>
</p:tagLst>
</file>

<file path=ppt/tags/tag56.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Other"/>
  <p:tag name="MH_ORDER" val="9"/>
</p:tagLst>
</file>

<file path=ppt/tags/tag57.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Other"/>
  <p:tag name="MH_ORDER" val="10"/>
</p:tagLst>
</file>

<file path=ppt/tags/tag58.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Other"/>
  <p:tag name="MH_ORDER" val="11"/>
</p:tagLst>
</file>

<file path=ppt/tags/tag59.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12"/>
</p:tagLst>
</file>

<file path=ppt/tags/tag60.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Text"/>
  <p:tag name="MH_ORDER" val="3"/>
</p:tagLst>
</file>

<file path=ppt/tags/tag61.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2"/>
</p:tagLst>
</file>

<file path=ppt/tags/tag62.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Text"/>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64.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Text"/>
  <p:tag name="MH_ORDER" val="1"/>
</p:tagLst>
</file>

<file path=ppt/tags/tag65.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BingLLB#"/>
  <p:tag name="MH_LAYOUT" val="SubTitle"/>
  <p:tag name="MH" val="20170621154534"/>
  <p:tag name="MH_LIBRARY" val="GRAPHIC"/>
</p:tagLst>
</file>

<file path=ppt/tags/tag66.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67.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7"/>
</p:tagLst>
</file>

<file path=ppt/tags/tag70.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Other"/>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6"/>
</p:tagLst>
</file>

<file path=ppt/tags/tag74.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5"/>
</p:tagLst>
</file>

<file path=ppt/tags/tag75.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4"/>
</p:tagLst>
</file>

<file path=ppt/tags/tag76.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3"/>
</p:tagLst>
</file>

<file path=ppt/tags/tag78.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2"/>
</p:tagLst>
</file>

<file path=ppt/tags/tag79.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621154553"/>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SubTitle"/>
  <p:tag name="MH_ORDER" val="3"/>
</p:tagLst>
</file>

<file path=ppt/tags/tag80.xml><?xml version="1.0" encoding="utf-8"?>
<p:tagLst xmlns:a="http://schemas.openxmlformats.org/drawingml/2006/main" xmlns:r="http://schemas.openxmlformats.org/officeDocument/2006/relationships" xmlns:p="http://schemas.openxmlformats.org/presentationml/2006/main">
  <p:tag name="MH" val="20170621154553"/>
  <p:tag name="MH_LIBRARY" val="GRAPHIC"/>
  <p:tag name="MH_TYPE" val="Other"/>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70621154553"/>
  <p:tag name="MH_LIBRARY" val="GRAPHIC"/>
  <p:tag name="MH_TYPE" val="Other"/>
  <p:tag name="MH_ORDER" val="2"/>
</p:tagLst>
</file>

<file path=ppt/tags/tag82.xml><?xml version="1.0" encoding="utf-8"?>
<p:tagLst xmlns:a="http://schemas.openxmlformats.org/drawingml/2006/main" xmlns:r="http://schemas.openxmlformats.org/officeDocument/2006/relationships" xmlns:p="http://schemas.openxmlformats.org/presentationml/2006/main">
  <p:tag name="MH" val="20170621154553"/>
  <p:tag name="MH_LIBRARY" val="GRAPHIC"/>
  <p:tag name="MH_TYPE" val="Other"/>
  <p:tag name="MH_ORDER" val="3"/>
</p:tagLst>
</file>

<file path=ppt/tags/tag83.xml><?xml version="1.0" encoding="utf-8"?>
<p:tagLst xmlns:a="http://schemas.openxmlformats.org/drawingml/2006/main" xmlns:r="http://schemas.openxmlformats.org/officeDocument/2006/relationships" xmlns:p="http://schemas.openxmlformats.org/presentationml/2006/main">
  <p:tag name="MH" val="20170621154553"/>
  <p:tag name="MH_LIBRARY" val="GRAPHIC"/>
  <p:tag name="MH_TYPE" val="Other"/>
  <p:tag name="MH_ORDER" val="4"/>
</p:tagLst>
</file>

<file path=ppt/tags/tag8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Desc"/>
  <p:tag name="MH" val="20170621144942"/>
  <p:tag name="MH_LIBRARY" val="GRAPHIC"/>
</p:tagLst>
</file>

<file path=ppt/tags/tag85.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1"/>
</p:tagLst>
</file>

<file path=ppt/tags/tag86.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Title"/>
  <p:tag name="MH_ORDER" val="1"/>
</p:tagLst>
</file>

<file path=ppt/tags/tag87.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2"/>
</p:tagLst>
</file>

<file path=ppt/tags/tag88.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3"/>
</p:tagLst>
</file>

<file path=ppt/tags/tag89.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70621144912"/>
  <p:tag name="MH_LIBRARY" val="GRAPHIC"/>
  <p:tag name="MH_TYPE" val="Other"/>
  <p:tag name="MH_ORDER" val="8"/>
</p:tagLst>
</file>

<file path=ppt/tags/tag90.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5"/>
</p:tagLst>
</file>

<file path=ppt/tags/tag91.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SubTitle"/>
  <p:tag name="MH_ORDER" val="1"/>
</p:tagLst>
</file>

<file path=ppt/tags/tag92.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6"/>
</p:tagLst>
</file>

<file path=ppt/tags/tag93.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7"/>
</p:tagLst>
</file>

<file path=ppt/tags/tag94.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8"/>
</p:tagLst>
</file>

<file path=ppt/tags/tag95.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9"/>
</p:tagLst>
</file>

<file path=ppt/tags/tag96.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10"/>
</p:tagLst>
</file>

<file path=ppt/tags/tag97.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11"/>
</p:tagLst>
</file>

<file path=ppt/tags/tag98.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Other"/>
  <p:tag name="MH_ORDER" val="12"/>
</p:tagLst>
</file>

<file path=ppt/tags/tag99.xml><?xml version="1.0" encoding="utf-8"?>
<p:tagLst xmlns:a="http://schemas.openxmlformats.org/drawingml/2006/main" xmlns:r="http://schemas.openxmlformats.org/officeDocument/2006/relationships" xmlns:p="http://schemas.openxmlformats.org/presentationml/2006/main">
  <p:tag name="MH" val="20170621144942"/>
  <p:tag name="MH_LIBRARY" val="GRAPHIC"/>
  <p:tag name="MH_TYPE" val="SubTitle"/>
  <p:tag name="MH_ORDER" val="2"/>
</p:tagLst>
</file>

<file path=ppt/theme/theme1.xml><?xml version="1.0" encoding="utf-8"?>
<a:theme xmlns:a="http://schemas.openxmlformats.org/drawingml/2006/main" name="A尚设计素材https://shop581232164.taobao.com/">
  <a:themeElements>
    <a:clrScheme name="自定义 38">
      <a:dk1>
        <a:sysClr val="windowText" lastClr="000000"/>
      </a:dk1>
      <a:lt1>
        <a:sysClr val="window" lastClr="FFFFFF"/>
      </a:lt1>
      <a:dk2>
        <a:srgbClr val="44546A"/>
      </a:dk2>
      <a:lt2>
        <a:srgbClr val="E7E6E6"/>
      </a:lt2>
      <a:accent1>
        <a:srgbClr val="892722"/>
      </a:accent1>
      <a:accent2>
        <a:srgbClr val="32506B"/>
      </a:accent2>
      <a:accent3>
        <a:srgbClr val="892722"/>
      </a:accent3>
      <a:accent4>
        <a:srgbClr val="32506B"/>
      </a:accent4>
      <a:accent5>
        <a:srgbClr val="892722"/>
      </a:accent5>
      <a:accent6>
        <a:srgbClr val="32506B"/>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TotalTime>
  <Words>1464</Words>
  <Application>Microsoft Office PowerPoint</Application>
  <PresentationFormat>宽屏</PresentationFormat>
  <Paragraphs>246</Paragraphs>
  <Slides>25</Slides>
  <Notes>25</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等线</vt:lpstr>
      <vt:lpstr>汉仪黑荔枝体简</vt:lpstr>
      <vt:lpstr>微软雅黑</vt:lpstr>
      <vt:lpstr>幼圆</vt:lpstr>
      <vt:lpstr>Agency FB</vt:lpstr>
      <vt:lpstr>Arial</vt:lpstr>
      <vt:lpstr>Arial Narrow</vt:lpstr>
      <vt:lpstr>Calibri</vt:lpstr>
      <vt:lpstr>Colonna MT</vt:lpstr>
      <vt:lpstr>A尚设计素材https://shop581232164.taobao.com/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A尚设计素材https://shop581232164.taobao.com/</Manager>
  <Company>A尚设计素材https://shop581232164.taobao.com/</Company>
  <LinksUpToDate>false</LinksUpToDate>
  <SharedDoc>false</SharedDoc>
  <HyperlinkBase>A尚设计素材https://shop581232164.taobao.com/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A尚设计素材https://shop581232164.taobao.com/</dc:title>
  <dc:subject>A尚设计素材https://shop581232164.taobao.com/</dc:subject>
  <dc:creator>A尚设计素材https://shop581232164.taobao.com/</dc:creator>
  <cp:keywords>A尚设计素材https://shop581232164.taobao.com/</cp:keywords>
  <dc:description>A尚设计素材https://shop581232164.taobao.com/</dc:description>
  <cp:lastModifiedBy>Hymira</cp:lastModifiedBy>
  <cp:revision>35</cp:revision>
  <dcterms:created xsi:type="dcterms:W3CDTF">2017-06-21T05:59:54Z</dcterms:created>
  <dcterms:modified xsi:type="dcterms:W3CDTF">2019-04-03T04:22:43Z</dcterms:modified>
  <cp:category>A尚设计素材https://shop581232164.taobao.com/</cp:category>
</cp:coreProperties>
</file>