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ppt/theme/theme5.xml" ContentType="application/vnd.openxmlformats-officedocument.theme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Masters/slideMaster4.xml" ContentType="application/vnd.openxmlformats-officedocument.presentationml.slideMaster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0" r:id="rId5"/>
    <p:sldMasterId id="2147493462" r:id="rId6"/>
    <p:sldMasterId id="2147493457" r:id="rId7"/>
  </p:sldMasterIdLst>
  <p:handoutMasterIdLst>
    <p:handoutMasterId r:id="rId11"/>
  </p:handoutMasterIdLst>
  <p:sldIdLst>
    <p:sldId id="261" r:id="rId8"/>
    <p:sldId id="265" r:id="rId9"/>
    <p:sldId id="266" r:id="rId10"/>
  </p:sldIdLst>
  <p:sldSz cx="12193588" cy="6858000"/>
  <p:notesSz cx="6858000" cy="9144000"/>
  <p:defaultTextStyle>
    <a:defPPr>
      <a:defRPr lang="en-US"/>
    </a:defPPr>
    <a:lvl1pPr marL="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E3A4D"/>
    <a:srgbClr val="6B471B"/>
    <a:srgbClr val="E63A1C"/>
    <a:srgbClr val="FFFFFF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21535" autoAdjust="0"/>
    <p:restoredTop sz="94611"/>
  </p:normalViewPr>
  <p:slideViewPr>
    <p:cSldViewPr snapToGrid="0" snapToObjects="1">
      <p:cViewPr varScale="1">
        <p:scale>
          <a:sx n="104" d="100"/>
          <a:sy n="104" d="100"/>
        </p:scale>
        <p:origin x="-534" y="-84"/>
      </p:cViewPr>
      <p:guideLst>
        <p:guide orient="horz" pos="2160"/>
        <p:guide pos="38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54" d="100"/>
          <a:sy n="54" d="100"/>
        </p:scale>
        <p:origin x="1938" y="72"/>
      </p:cViewPr>
      <p:guideLst/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handoutMaster" Target="handoutMasters/handoutMaster1.xml"/><Relationship Id="rId5" Type="http://schemas.openxmlformats.org/officeDocument/2006/relationships/slideMaster" Target="slideMasters/slideMaster2.xml"/><Relationship Id="rId15" Type="http://schemas.openxmlformats.org/officeDocument/2006/relationships/tableStyles" Target="tableStyles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75BD55-04C3-44B3-832F-3FFCB30A38BD}" type="datetimeFigureOut">
              <a:rPr lang="zh-CN" altLang="en-US" smtClean="0"/>
              <a:pPr/>
              <a:t>2016/3/16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720A4AC-C8F5-4D47-8E68-C60662B168B6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6151642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五边形 6"/>
          <p:cNvSpPr/>
          <p:nvPr userDrawn="1"/>
        </p:nvSpPr>
        <p:spPr>
          <a:xfrm rot="5400000">
            <a:off x="394046" y="85367"/>
            <a:ext cx="975993" cy="758117"/>
          </a:xfrm>
          <a:prstGeom prst="homePlate">
            <a:avLst>
              <a:gd name="adj" fmla="val 25714"/>
            </a:avLst>
          </a:prstGeom>
          <a:solidFill>
            <a:schemeClr val="accent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11" name="文本占位符 10"/>
          <p:cNvSpPr>
            <a:spLocks noGrp="1"/>
          </p:cNvSpPr>
          <p:nvPr>
            <p:ph type="body" sz="quarter" idx="11" hasCustomPrompt="1"/>
          </p:nvPr>
        </p:nvSpPr>
        <p:spPr>
          <a:xfrm>
            <a:off x="1458575" y="141818"/>
            <a:ext cx="4774946" cy="52916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>
                <a:solidFill>
                  <a:srgbClr val="133C65"/>
                </a:solidFill>
              </a:defRPr>
            </a:lvl1pPr>
          </a:lstStyle>
          <a:p>
            <a:pPr lvl="0"/>
            <a:r>
              <a:rPr kumimoji="1" lang="en-US" altLang="zh-CN" sz="2400" b="1" dirty="0"/>
              <a:t>CLICK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HERE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TO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ADD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YOUR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7283514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五边形 6"/>
          <p:cNvSpPr/>
          <p:nvPr userDrawn="1"/>
        </p:nvSpPr>
        <p:spPr>
          <a:xfrm rot="5400000">
            <a:off x="394046" y="85367"/>
            <a:ext cx="975993" cy="758117"/>
          </a:xfrm>
          <a:prstGeom prst="homePlate">
            <a:avLst>
              <a:gd name="adj" fmla="val 25714"/>
            </a:avLst>
          </a:prstGeom>
          <a:solidFill>
            <a:schemeClr val="accent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11" name="文本占位符 10"/>
          <p:cNvSpPr>
            <a:spLocks noGrp="1"/>
          </p:cNvSpPr>
          <p:nvPr>
            <p:ph type="body" sz="quarter" idx="11" hasCustomPrompt="1"/>
          </p:nvPr>
        </p:nvSpPr>
        <p:spPr>
          <a:xfrm>
            <a:off x="1458575" y="141818"/>
            <a:ext cx="4774946" cy="52916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>
                <a:solidFill>
                  <a:srgbClr val="133C65"/>
                </a:solidFill>
              </a:defRPr>
            </a:lvl1pPr>
          </a:lstStyle>
          <a:p>
            <a:pPr lvl="0"/>
            <a:r>
              <a:rPr kumimoji="1" lang="en-US" altLang="zh-CN" sz="2400" b="1" dirty="0"/>
              <a:t>CLICK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HERE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TO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ADD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YOUR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7980541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五边形 6"/>
          <p:cNvSpPr/>
          <p:nvPr userDrawn="1"/>
        </p:nvSpPr>
        <p:spPr>
          <a:xfrm rot="5400000">
            <a:off x="394046" y="85367"/>
            <a:ext cx="975993" cy="758117"/>
          </a:xfrm>
          <a:prstGeom prst="homePlate">
            <a:avLst>
              <a:gd name="adj" fmla="val 25714"/>
            </a:avLst>
          </a:prstGeom>
          <a:solidFill>
            <a:schemeClr val="accent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11" name="文本占位符 10"/>
          <p:cNvSpPr>
            <a:spLocks noGrp="1"/>
          </p:cNvSpPr>
          <p:nvPr>
            <p:ph type="body" sz="quarter" idx="11" hasCustomPrompt="1"/>
          </p:nvPr>
        </p:nvSpPr>
        <p:spPr>
          <a:xfrm>
            <a:off x="1458575" y="141818"/>
            <a:ext cx="4774946" cy="52916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>
                <a:solidFill>
                  <a:srgbClr val="133C65"/>
                </a:solidFill>
              </a:defRPr>
            </a:lvl1pPr>
          </a:lstStyle>
          <a:p>
            <a:pPr lvl="0"/>
            <a:r>
              <a:rPr kumimoji="1" lang="en-US" altLang="zh-CN" sz="2400" b="1" dirty="0"/>
              <a:t>CLICK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HERE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TO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ADD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YOUR</a:t>
            </a:r>
            <a:r>
              <a:rPr kumimoji="1" lang="zh-CN" altLang="en-US" sz="2400" b="1" dirty="0"/>
              <a:t> </a:t>
            </a:r>
            <a:r>
              <a:rPr kumimoji="1" lang="en-US" altLang="zh-CN" sz="2400" b="1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23760104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竖排文字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61" y="759873"/>
            <a:ext cx="662447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924" y="759874"/>
            <a:ext cx="1402184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字体使用 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行距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声明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552" y="759874"/>
            <a:ext cx="7075266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英文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Century Gothic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中文 微软雅黑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正文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1.3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0" i="0" u="none" strike="noStrike" kern="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cn.bing.com</a:t>
            </a: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61" y="182446"/>
            <a:ext cx="77787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0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/>
                <a:ea typeface="微软雅黑" charset="0"/>
                <a:cs typeface="Segoe UI Light"/>
              </a:rPr>
              <a:t>OfficePLUS</a:t>
            </a:r>
            <a:endParaRPr kumimoji="0" lang="zh-CN" altLang="en-US" sz="1000" b="0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589420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27290" y="2788087"/>
            <a:ext cx="3178317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601" y="4007796"/>
            <a:ext cx="3347826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2314582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234779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61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9903593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63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3526575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8" r:id="rId1"/>
    <p:sldLayoutId id="2147493459" r:id="rId2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>
                <a:solidFill>
                  <a:schemeClr val="accent5">
                    <a:lumMod val="50000"/>
                  </a:schemeClr>
                </a:solidFill>
              </a:rPr>
              <a:t>ORGANIZATION STRUCTION</a:t>
            </a:r>
            <a:endParaRPr kumimoji="1" lang="zh-CN" altLang="en-US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7" name="任意形状 6"/>
          <p:cNvSpPr/>
          <p:nvPr/>
        </p:nvSpPr>
        <p:spPr>
          <a:xfrm>
            <a:off x="8916936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428827"/>
                </a:lnTo>
                <a:lnTo>
                  <a:pt x="1887274" y="428827"/>
                </a:lnTo>
                <a:lnTo>
                  <a:pt x="1887274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8" name="任意形状 7"/>
          <p:cNvSpPr/>
          <p:nvPr/>
        </p:nvSpPr>
        <p:spPr>
          <a:xfrm>
            <a:off x="8871216" y="4062082"/>
            <a:ext cx="91440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45720" y="0"/>
                </a:moveTo>
                <a:lnTo>
                  <a:pt x="4572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9" name="任意形状 8"/>
          <p:cNvSpPr/>
          <p:nvPr/>
        </p:nvSpPr>
        <p:spPr>
          <a:xfrm>
            <a:off x="7029662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1887274" y="0"/>
                </a:moveTo>
                <a:lnTo>
                  <a:pt x="1887274" y="428827"/>
                </a:lnTo>
                <a:lnTo>
                  <a:pt x="0" y="428827"/>
                </a:lnTo>
                <a:lnTo>
                  <a:pt x="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0" name="任意形状 9"/>
          <p:cNvSpPr/>
          <p:nvPr/>
        </p:nvSpPr>
        <p:spPr>
          <a:xfrm>
            <a:off x="6086025" y="2497998"/>
            <a:ext cx="2830911" cy="364193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269551"/>
                </a:lnTo>
                <a:lnTo>
                  <a:pt x="2830911" y="269551"/>
                </a:lnTo>
                <a:lnTo>
                  <a:pt x="2830911" y="364193"/>
                </a:lnTo>
              </a:path>
            </a:pathLst>
          </a:custGeom>
          <a:noFill/>
        </p:spPr>
        <p:style>
          <a:lnRef idx="2">
            <a:schemeClr val="accent5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1" name="任意形状 10"/>
          <p:cNvSpPr/>
          <p:nvPr/>
        </p:nvSpPr>
        <p:spPr>
          <a:xfrm>
            <a:off x="6031595" y="2497998"/>
            <a:ext cx="91440" cy="356460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54430" y="0"/>
                </a:moveTo>
                <a:lnTo>
                  <a:pt x="54430" y="261818"/>
                </a:lnTo>
                <a:lnTo>
                  <a:pt x="45720" y="261818"/>
                </a:lnTo>
                <a:lnTo>
                  <a:pt x="45720" y="356460"/>
                </a:lnTo>
              </a:path>
            </a:pathLst>
          </a:custGeom>
          <a:noFill/>
        </p:spPr>
        <p:style>
          <a:lnRef idx="2">
            <a:schemeClr val="accent5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2" name="任意形状 11"/>
          <p:cNvSpPr/>
          <p:nvPr/>
        </p:nvSpPr>
        <p:spPr>
          <a:xfrm>
            <a:off x="3255114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428827"/>
                </a:lnTo>
                <a:lnTo>
                  <a:pt x="1887274" y="428827"/>
                </a:lnTo>
                <a:lnTo>
                  <a:pt x="1887274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3" name="任意形状 12"/>
          <p:cNvSpPr/>
          <p:nvPr/>
        </p:nvSpPr>
        <p:spPr>
          <a:xfrm>
            <a:off x="3209394" y="4062082"/>
            <a:ext cx="91440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45720" y="0"/>
                </a:moveTo>
                <a:lnTo>
                  <a:pt x="4572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4" name="任意形状 13"/>
          <p:cNvSpPr/>
          <p:nvPr/>
        </p:nvSpPr>
        <p:spPr>
          <a:xfrm>
            <a:off x="1367840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1887274" y="0"/>
                </a:moveTo>
                <a:lnTo>
                  <a:pt x="1887274" y="428827"/>
                </a:lnTo>
                <a:lnTo>
                  <a:pt x="0" y="428827"/>
                </a:lnTo>
                <a:lnTo>
                  <a:pt x="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5" name="任意形状 14"/>
          <p:cNvSpPr/>
          <p:nvPr/>
        </p:nvSpPr>
        <p:spPr>
          <a:xfrm>
            <a:off x="3255114" y="2497998"/>
            <a:ext cx="2830911" cy="364193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2830911" y="0"/>
                </a:moveTo>
                <a:lnTo>
                  <a:pt x="2830911" y="269551"/>
                </a:lnTo>
                <a:lnTo>
                  <a:pt x="0" y="269551"/>
                </a:lnTo>
                <a:lnTo>
                  <a:pt x="0" y="364193"/>
                </a:lnTo>
              </a:path>
            </a:pathLst>
          </a:custGeom>
          <a:noFill/>
        </p:spPr>
        <p:style>
          <a:lnRef idx="2">
            <a:schemeClr val="accent5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2" name="组 1"/>
          <p:cNvGrpSpPr/>
          <p:nvPr/>
        </p:nvGrpSpPr>
        <p:grpSpPr>
          <a:xfrm>
            <a:off x="4371397" y="1083690"/>
            <a:ext cx="3542770" cy="1522146"/>
            <a:chOff x="4371397" y="1083690"/>
            <a:chExt cx="3542770" cy="1522146"/>
          </a:xfrm>
        </p:grpSpPr>
        <p:sp>
          <p:nvSpPr>
            <p:cNvPr id="16" name="圆角矩形 15"/>
            <p:cNvSpPr/>
            <p:nvPr/>
          </p:nvSpPr>
          <p:spPr>
            <a:xfrm>
              <a:off x="4371397" y="1083690"/>
              <a:ext cx="3429256" cy="1414308"/>
            </a:xfrm>
            <a:prstGeom prst="roundRect">
              <a:avLst>
                <a:gd name="adj" fmla="val 10000"/>
              </a:avLst>
            </a:prstGeom>
            <a:solidFill>
              <a:schemeClr val="accent5">
                <a:lumMod val="50000"/>
              </a:schemeClr>
            </a:solidFill>
            <a:ln>
              <a:solidFill>
                <a:schemeClr val="accent5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7" name="任意形状 16"/>
            <p:cNvSpPr/>
            <p:nvPr/>
          </p:nvSpPr>
          <p:spPr>
            <a:xfrm>
              <a:off x="4484911" y="1191528"/>
              <a:ext cx="3429256" cy="1414308"/>
            </a:xfrm>
            <a:custGeom>
              <a:avLst/>
              <a:gdLst>
                <a:gd name="connsiteX0" fmla="*/ 0 w 3429256"/>
                <a:gd name="connsiteY0" fmla="*/ 141431 h 1414308"/>
                <a:gd name="connsiteX1" fmla="*/ 141431 w 3429256"/>
                <a:gd name="connsiteY1" fmla="*/ 0 h 1414308"/>
                <a:gd name="connsiteX2" fmla="*/ 3287825 w 3429256"/>
                <a:gd name="connsiteY2" fmla="*/ 0 h 1414308"/>
                <a:gd name="connsiteX3" fmla="*/ 3429256 w 3429256"/>
                <a:gd name="connsiteY3" fmla="*/ 141431 h 1414308"/>
                <a:gd name="connsiteX4" fmla="*/ 3429256 w 3429256"/>
                <a:gd name="connsiteY4" fmla="*/ 1272877 h 1414308"/>
                <a:gd name="connsiteX5" fmla="*/ 3287825 w 3429256"/>
                <a:gd name="connsiteY5" fmla="*/ 1414308 h 1414308"/>
                <a:gd name="connsiteX6" fmla="*/ 141431 w 3429256"/>
                <a:gd name="connsiteY6" fmla="*/ 1414308 h 1414308"/>
                <a:gd name="connsiteX7" fmla="*/ 0 w 3429256"/>
                <a:gd name="connsiteY7" fmla="*/ 1272877 h 1414308"/>
                <a:gd name="connsiteX8" fmla="*/ 0 w 3429256"/>
                <a:gd name="connsiteY8" fmla="*/ 141431 h 14143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429256" h="1414308">
                  <a:moveTo>
                    <a:pt x="0" y="141431"/>
                  </a:moveTo>
                  <a:cubicBezTo>
                    <a:pt x="0" y="63321"/>
                    <a:pt x="63321" y="0"/>
                    <a:pt x="141431" y="0"/>
                  </a:cubicBezTo>
                  <a:lnTo>
                    <a:pt x="3287825" y="0"/>
                  </a:lnTo>
                  <a:cubicBezTo>
                    <a:pt x="3365935" y="0"/>
                    <a:pt x="3429256" y="63321"/>
                    <a:pt x="3429256" y="141431"/>
                  </a:cubicBezTo>
                  <a:lnTo>
                    <a:pt x="3429256" y="1272877"/>
                  </a:lnTo>
                  <a:cubicBezTo>
                    <a:pt x="3429256" y="1350987"/>
                    <a:pt x="3365935" y="1414308"/>
                    <a:pt x="3287825" y="1414308"/>
                  </a:cubicBezTo>
                  <a:lnTo>
                    <a:pt x="141431" y="1414308"/>
                  </a:lnTo>
                  <a:cubicBezTo>
                    <a:pt x="63321" y="1414308"/>
                    <a:pt x="0" y="1350987"/>
                    <a:pt x="0" y="1272877"/>
                  </a:cubicBezTo>
                  <a:lnTo>
                    <a:pt x="0" y="141431"/>
                  </a:lnTo>
                  <a:close/>
                </a:path>
              </a:pathLst>
            </a:custGeom>
            <a:solidFill>
              <a:schemeClr val="accent5"/>
            </a:solidFill>
            <a:ln>
              <a:solidFill>
                <a:schemeClr val="accent5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83334" tIns="83334" rIns="83334" bIns="83334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37" name="文本框 36"/>
            <p:cNvSpPr txBox="1"/>
            <p:nvPr/>
          </p:nvSpPr>
          <p:spPr>
            <a:xfrm>
              <a:off x="5914306" y="1477678"/>
              <a:ext cx="1434699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600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600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600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38" name="文本框 37"/>
            <p:cNvSpPr txBox="1"/>
            <p:nvPr/>
          </p:nvSpPr>
          <p:spPr>
            <a:xfrm>
              <a:off x="5914306" y="1847010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5" name="图片 84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4744427" y="1437474"/>
              <a:ext cx="922331" cy="922331"/>
            </a:xfrm>
            <a:prstGeom prst="ellipse">
              <a:avLst/>
            </a:prstGeom>
            <a:ln w="76200">
              <a:solidFill>
                <a:schemeClr val="accent5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5" name="组 4"/>
          <p:cNvGrpSpPr/>
          <p:nvPr/>
        </p:nvGrpSpPr>
        <p:grpSpPr>
          <a:xfrm>
            <a:off x="1998648" y="2862192"/>
            <a:ext cx="2677314" cy="1307728"/>
            <a:chOff x="1998648" y="2862192"/>
            <a:chExt cx="2677314" cy="1307728"/>
          </a:xfrm>
        </p:grpSpPr>
        <p:sp>
          <p:nvSpPr>
            <p:cNvPr id="18" name="圆角矩形 17"/>
            <p:cNvSpPr/>
            <p:nvPr/>
          </p:nvSpPr>
          <p:spPr>
            <a:xfrm>
              <a:off x="1998648" y="2862192"/>
              <a:ext cx="2512933" cy="1199890"/>
            </a:xfrm>
            <a:prstGeom prst="roundRect">
              <a:avLst>
                <a:gd name="adj" fmla="val 10000"/>
              </a:avLst>
            </a:prstGeom>
            <a:solidFill>
              <a:srgbClr val="4C6719"/>
            </a:solidFill>
            <a:ln>
              <a:solidFill>
                <a:schemeClr val="accent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9" name="任意形状 18"/>
            <p:cNvSpPr/>
            <p:nvPr/>
          </p:nvSpPr>
          <p:spPr>
            <a:xfrm>
              <a:off x="2112161" y="2970030"/>
              <a:ext cx="2512933" cy="1199890"/>
            </a:xfrm>
            <a:custGeom>
              <a:avLst/>
              <a:gdLst>
                <a:gd name="connsiteX0" fmla="*/ 0 w 2512933"/>
                <a:gd name="connsiteY0" fmla="*/ 119989 h 1199890"/>
                <a:gd name="connsiteX1" fmla="*/ 119989 w 2512933"/>
                <a:gd name="connsiteY1" fmla="*/ 0 h 1199890"/>
                <a:gd name="connsiteX2" fmla="*/ 2392944 w 2512933"/>
                <a:gd name="connsiteY2" fmla="*/ 0 h 1199890"/>
                <a:gd name="connsiteX3" fmla="*/ 2512933 w 2512933"/>
                <a:gd name="connsiteY3" fmla="*/ 119989 h 1199890"/>
                <a:gd name="connsiteX4" fmla="*/ 2512933 w 2512933"/>
                <a:gd name="connsiteY4" fmla="*/ 1079901 h 1199890"/>
                <a:gd name="connsiteX5" fmla="*/ 2392944 w 2512933"/>
                <a:gd name="connsiteY5" fmla="*/ 1199890 h 1199890"/>
                <a:gd name="connsiteX6" fmla="*/ 119989 w 2512933"/>
                <a:gd name="connsiteY6" fmla="*/ 1199890 h 1199890"/>
                <a:gd name="connsiteX7" fmla="*/ 0 w 2512933"/>
                <a:gd name="connsiteY7" fmla="*/ 1079901 h 1199890"/>
                <a:gd name="connsiteX8" fmla="*/ 0 w 2512933"/>
                <a:gd name="connsiteY8" fmla="*/ 119989 h 1199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12933" h="1199890">
                  <a:moveTo>
                    <a:pt x="0" y="119989"/>
                  </a:moveTo>
                  <a:cubicBezTo>
                    <a:pt x="0" y="53721"/>
                    <a:pt x="53721" y="0"/>
                    <a:pt x="119989" y="0"/>
                  </a:cubicBezTo>
                  <a:lnTo>
                    <a:pt x="2392944" y="0"/>
                  </a:lnTo>
                  <a:cubicBezTo>
                    <a:pt x="2459212" y="0"/>
                    <a:pt x="2512933" y="53721"/>
                    <a:pt x="2512933" y="119989"/>
                  </a:cubicBezTo>
                  <a:lnTo>
                    <a:pt x="2512933" y="1079901"/>
                  </a:lnTo>
                  <a:cubicBezTo>
                    <a:pt x="2512933" y="1146169"/>
                    <a:pt x="2459212" y="1199890"/>
                    <a:pt x="2392944" y="1199890"/>
                  </a:cubicBezTo>
                  <a:lnTo>
                    <a:pt x="119989" y="1199890"/>
                  </a:lnTo>
                  <a:cubicBezTo>
                    <a:pt x="53721" y="1199890"/>
                    <a:pt x="0" y="1146169"/>
                    <a:pt x="0" y="1079901"/>
                  </a:cubicBezTo>
                  <a:lnTo>
                    <a:pt x="0" y="119989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rgbClr val="4C6719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77054" tIns="77054" rIns="77054" bIns="77054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44" name="文本框 43"/>
            <p:cNvSpPr txBox="1"/>
            <p:nvPr/>
          </p:nvSpPr>
          <p:spPr>
            <a:xfrm>
              <a:off x="3241263" y="3190573"/>
              <a:ext cx="1434699" cy="297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333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333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333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45" name="文本框 44"/>
            <p:cNvSpPr txBox="1"/>
            <p:nvPr/>
          </p:nvSpPr>
          <p:spPr>
            <a:xfrm>
              <a:off x="3241263" y="3559905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7" name="图片 86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2408638" y="3249894"/>
              <a:ext cx="673410" cy="673410"/>
            </a:xfrm>
            <a:prstGeom prst="ellipse">
              <a:avLst/>
            </a:prstGeom>
            <a:ln w="76200">
              <a:solidFill>
                <a:schemeClr val="accent4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74" name="组 73"/>
          <p:cNvGrpSpPr/>
          <p:nvPr/>
        </p:nvGrpSpPr>
        <p:grpSpPr>
          <a:xfrm>
            <a:off x="4816200" y="2854459"/>
            <a:ext cx="2692908" cy="1315240"/>
            <a:chOff x="4816200" y="2854459"/>
            <a:chExt cx="2692908" cy="1315240"/>
          </a:xfrm>
        </p:grpSpPr>
        <p:sp>
          <p:nvSpPr>
            <p:cNvPr id="26" name="圆角矩形 25"/>
            <p:cNvSpPr/>
            <p:nvPr/>
          </p:nvSpPr>
          <p:spPr>
            <a:xfrm>
              <a:off x="4816200" y="2854459"/>
              <a:ext cx="2522229" cy="1207402"/>
            </a:xfrm>
            <a:prstGeom prst="roundRect">
              <a:avLst>
                <a:gd name="adj" fmla="val 10000"/>
              </a:avLst>
            </a:prstGeom>
            <a:solidFill>
              <a:schemeClr val="accent3">
                <a:lumMod val="5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7" name="任意形状 26"/>
            <p:cNvSpPr/>
            <p:nvPr/>
          </p:nvSpPr>
          <p:spPr>
            <a:xfrm>
              <a:off x="4929713" y="2962297"/>
              <a:ext cx="2522229" cy="1207402"/>
            </a:xfrm>
            <a:custGeom>
              <a:avLst/>
              <a:gdLst>
                <a:gd name="connsiteX0" fmla="*/ 0 w 2522229"/>
                <a:gd name="connsiteY0" fmla="*/ 120740 h 1207402"/>
                <a:gd name="connsiteX1" fmla="*/ 120740 w 2522229"/>
                <a:gd name="connsiteY1" fmla="*/ 0 h 1207402"/>
                <a:gd name="connsiteX2" fmla="*/ 2401489 w 2522229"/>
                <a:gd name="connsiteY2" fmla="*/ 0 h 1207402"/>
                <a:gd name="connsiteX3" fmla="*/ 2522229 w 2522229"/>
                <a:gd name="connsiteY3" fmla="*/ 120740 h 1207402"/>
                <a:gd name="connsiteX4" fmla="*/ 2522229 w 2522229"/>
                <a:gd name="connsiteY4" fmla="*/ 1086662 h 1207402"/>
                <a:gd name="connsiteX5" fmla="*/ 2401489 w 2522229"/>
                <a:gd name="connsiteY5" fmla="*/ 1207402 h 1207402"/>
                <a:gd name="connsiteX6" fmla="*/ 120740 w 2522229"/>
                <a:gd name="connsiteY6" fmla="*/ 1207402 h 1207402"/>
                <a:gd name="connsiteX7" fmla="*/ 0 w 2522229"/>
                <a:gd name="connsiteY7" fmla="*/ 1086662 h 1207402"/>
                <a:gd name="connsiteX8" fmla="*/ 0 w 2522229"/>
                <a:gd name="connsiteY8" fmla="*/ 120740 h 12074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22229" h="1207402">
                  <a:moveTo>
                    <a:pt x="0" y="120740"/>
                  </a:moveTo>
                  <a:cubicBezTo>
                    <a:pt x="0" y="54057"/>
                    <a:pt x="54057" y="0"/>
                    <a:pt x="120740" y="0"/>
                  </a:cubicBezTo>
                  <a:lnTo>
                    <a:pt x="2401489" y="0"/>
                  </a:lnTo>
                  <a:cubicBezTo>
                    <a:pt x="2468172" y="0"/>
                    <a:pt x="2522229" y="54057"/>
                    <a:pt x="2522229" y="120740"/>
                  </a:cubicBezTo>
                  <a:lnTo>
                    <a:pt x="2522229" y="1086662"/>
                  </a:lnTo>
                  <a:cubicBezTo>
                    <a:pt x="2522229" y="1153345"/>
                    <a:pt x="2468172" y="1207402"/>
                    <a:pt x="2401489" y="1207402"/>
                  </a:cubicBezTo>
                  <a:lnTo>
                    <a:pt x="120740" y="1207402"/>
                  </a:lnTo>
                  <a:cubicBezTo>
                    <a:pt x="54057" y="1207402"/>
                    <a:pt x="0" y="1153345"/>
                    <a:pt x="0" y="1086662"/>
                  </a:cubicBezTo>
                  <a:lnTo>
                    <a:pt x="0" y="12074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233484" tIns="233484" rIns="233484" bIns="233484" numCol="1" spcCol="1270" anchor="ctr" anchorCtr="0">
              <a:noAutofit/>
            </a:bodyPr>
            <a:lstStyle/>
            <a:p>
              <a:pPr lvl="0" algn="ctr" defTabSz="23114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5200" kern="1200" dirty="0"/>
            </a:p>
          </p:txBody>
        </p:sp>
        <p:sp>
          <p:nvSpPr>
            <p:cNvPr id="72" name="文本框 71"/>
            <p:cNvSpPr txBox="1"/>
            <p:nvPr/>
          </p:nvSpPr>
          <p:spPr>
            <a:xfrm>
              <a:off x="6074409" y="3189241"/>
              <a:ext cx="1434699" cy="297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333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333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333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73" name="文本框 72"/>
            <p:cNvSpPr txBox="1"/>
            <p:nvPr/>
          </p:nvSpPr>
          <p:spPr>
            <a:xfrm>
              <a:off x="6074409" y="3558573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8" name="图片 87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5226740" y="3244900"/>
              <a:ext cx="673410" cy="673410"/>
            </a:xfrm>
            <a:prstGeom prst="ellipse">
              <a:avLst/>
            </a:prstGeom>
            <a:ln w="76200">
              <a:solidFill>
                <a:schemeClr val="accent4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6" name="组 5"/>
          <p:cNvGrpSpPr/>
          <p:nvPr/>
        </p:nvGrpSpPr>
        <p:grpSpPr>
          <a:xfrm>
            <a:off x="7660470" y="2862192"/>
            <a:ext cx="2675871" cy="1307728"/>
            <a:chOff x="7660470" y="2862192"/>
            <a:chExt cx="2675871" cy="1307728"/>
          </a:xfrm>
        </p:grpSpPr>
        <p:sp>
          <p:nvSpPr>
            <p:cNvPr id="28" name="圆角矩形 27"/>
            <p:cNvSpPr/>
            <p:nvPr/>
          </p:nvSpPr>
          <p:spPr>
            <a:xfrm>
              <a:off x="7660470" y="2862192"/>
              <a:ext cx="2512933" cy="1199890"/>
            </a:xfrm>
            <a:prstGeom prst="roundRect">
              <a:avLst>
                <a:gd name="adj" fmla="val 10000"/>
              </a:avLst>
            </a:prstGeom>
            <a:solidFill>
              <a:schemeClr val="accent3">
                <a:lumMod val="5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9" name="任意形状 28"/>
            <p:cNvSpPr/>
            <p:nvPr/>
          </p:nvSpPr>
          <p:spPr>
            <a:xfrm>
              <a:off x="7773983" y="2970030"/>
              <a:ext cx="2512933" cy="1199890"/>
            </a:xfrm>
            <a:custGeom>
              <a:avLst/>
              <a:gdLst>
                <a:gd name="connsiteX0" fmla="*/ 0 w 2512933"/>
                <a:gd name="connsiteY0" fmla="*/ 119989 h 1199890"/>
                <a:gd name="connsiteX1" fmla="*/ 119989 w 2512933"/>
                <a:gd name="connsiteY1" fmla="*/ 0 h 1199890"/>
                <a:gd name="connsiteX2" fmla="*/ 2392944 w 2512933"/>
                <a:gd name="connsiteY2" fmla="*/ 0 h 1199890"/>
                <a:gd name="connsiteX3" fmla="*/ 2512933 w 2512933"/>
                <a:gd name="connsiteY3" fmla="*/ 119989 h 1199890"/>
                <a:gd name="connsiteX4" fmla="*/ 2512933 w 2512933"/>
                <a:gd name="connsiteY4" fmla="*/ 1079901 h 1199890"/>
                <a:gd name="connsiteX5" fmla="*/ 2392944 w 2512933"/>
                <a:gd name="connsiteY5" fmla="*/ 1199890 h 1199890"/>
                <a:gd name="connsiteX6" fmla="*/ 119989 w 2512933"/>
                <a:gd name="connsiteY6" fmla="*/ 1199890 h 1199890"/>
                <a:gd name="connsiteX7" fmla="*/ 0 w 2512933"/>
                <a:gd name="connsiteY7" fmla="*/ 1079901 h 1199890"/>
                <a:gd name="connsiteX8" fmla="*/ 0 w 2512933"/>
                <a:gd name="connsiteY8" fmla="*/ 119989 h 1199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12933" h="1199890">
                  <a:moveTo>
                    <a:pt x="0" y="119989"/>
                  </a:moveTo>
                  <a:cubicBezTo>
                    <a:pt x="0" y="53721"/>
                    <a:pt x="53721" y="0"/>
                    <a:pt x="119989" y="0"/>
                  </a:cubicBezTo>
                  <a:lnTo>
                    <a:pt x="2392944" y="0"/>
                  </a:lnTo>
                  <a:cubicBezTo>
                    <a:pt x="2459212" y="0"/>
                    <a:pt x="2512933" y="53721"/>
                    <a:pt x="2512933" y="119989"/>
                  </a:cubicBezTo>
                  <a:lnTo>
                    <a:pt x="2512933" y="1079901"/>
                  </a:lnTo>
                  <a:cubicBezTo>
                    <a:pt x="2512933" y="1146169"/>
                    <a:pt x="2459212" y="1199890"/>
                    <a:pt x="2392944" y="1199890"/>
                  </a:cubicBezTo>
                  <a:lnTo>
                    <a:pt x="119989" y="1199890"/>
                  </a:lnTo>
                  <a:cubicBezTo>
                    <a:pt x="53721" y="1199890"/>
                    <a:pt x="0" y="1146169"/>
                    <a:pt x="0" y="1079901"/>
                  </a:cubicBezTo>
                  <a:lnTo>
                    <a:pt x="0" y="119989"/>
                  </a:lnTo>
                  <a:close/>
                </a:path>
              </a:pathLst>
            </a:custGeom>
            <a:solidFill>
              <a:srgbClr val="97CD34"/>
            </a:solidFill>
            <a:ln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77054" tIns="77054" rIns="77054" bIns="77054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8901642" y="3190573"/>
              <a:ext cx="1434699" cy="297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333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333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333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47" name="文本框 46"/>
            <p:cNvSpPr txBox="1"/>
            <p:nvPr/>
          </p:nvSpPr>
          <p:spPr>
            <a:xfrm>
              <a:off x="8901642" y="3559905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9" name="图片 88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8044841" y="3229830"/>
              <a:ext cx="673410" cy="673410"/>
            </a:xfrm>
            <a:prstGeom prst="ellipse">
              <a:avLst/>
            </a:prstGeom>
            <a:ln w="76200">
              <a:solidFill>
                <a:schemeClr val="accent4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100" name="组 99"/>
          <p:cNvGrpSpPr/>
          <p:nvPr/>
        </p:nvGrpSpPr>
        <p:grpSpPr>
          <a:xfrm>
            <a:off x="537716" y="4585552"/>
            <a:ext cx="1804263" cy="1008417"/>
            <a:chOff x="537716" y="4585552"/>
            <a:chExt cx="1804263" cy="1008417"/>
          </a:xfrm>
        </p:grpSpPr>
        <p:sp>
          <p:nvSpPr>
            <p:cNvPr id="20" name="圆角矩形 19"/>
            <p:cNvSpPr/>
            <p:nvPr/>
          </p:nvSpPr>
          <p:spPr>
            <a:xfrm>
              <a:off x="537716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2">
                <a:lumMod val="50000"/>
              </a:schemeClr>
            </a:solidFill>
            <a:ln>
              <a:solidFill>
                <a:schemeClr val="accent2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1" name="任意形状 20"/>
            <p:cNvSpPr/>
            <p:nvPr/>
          </p:nvSpPr>
          <p:spPr>
            <a:xfrm>
              <a:off x="651230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287" tIns="68287" rIns="68287" bIns="68287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51" name="文本框 50"/>
            <p:cNvSpPr txBox="1"/>
            <p:nvPr/>
          </p:nvSpPr>
          <p:spPr>
            <a:xfrm>
              <a:off x="1359843" y="4870301"/>
              <a:ext cx="982136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067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067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52" name="文本框 51"/>
            <p:cNvSpPr txBox="1"/>
            <p:nvPr/>
          </p:nvSpPr>
          <p:spPr>
            <a:xfrm>
              <a:off x="1359843" y="5157560"/>
              <a:ext cx="904056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91" name="图片 90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731793" y="4855110"/>
              <a:ext cx="615079" cy="615079"/>
            </a:xfrm>
            <a:prstGeom prst="ellipse">
              <a:avLst/>
            </a:prstGeom>
            <a:ln w="38100">
              <a:solidFill>
                <a:schemeClr val="accent2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99" name="组 98"/>
          <p:cNvGrpSpPr/>
          <p:nvPr/>
        </p:nvGrpSpPr>
        <p:grpSpPr>
          <a:xfrm>
            <a:off x="2424991" y="4585552"/>
            <a:ext cx="1788802" cy="1008417"/>
            <a:chOff x="2424991" y="4585552"/>
            <a:chExt cx="1788802" cy="1008417"/>
          </a:xfrm>
        </p:grpSpPr>
        <p:sp>
          <p:nvSpPr>
            <p:cNvPr id="22" name="圆角矩形 21"/>
            <p:cNvSpPr/>
            <p:nvPr/>
          </p:nvSpPr>
          <p:spPr>
            <a:xfrm>
              <a:off x="2424991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6">
                <a:lumMod val="5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3" name="任意形状 22"/>
            <p:cNvSpPr/>
            <p:nvPr/>
          </p:nvSpPr>
          <p:spPr>
            <a:xfrm>
              <a:off x="2538504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6"/>
            </a:solidFill>
            <a:ln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287" tIns="68287" rIns="68287" bIns="68287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grpSp>
          <p:nvGrpSpPr>
            <p:cNvPr id="58" name="组 57"/>
            <p:cNvGrpSpPr/>
            <p:nvPr/>
          </p:nvGrpSpPr>
          <p:grpSpPr>
            <a:xfrm>
              <a:off x="3231657" y="4870301"/>
              <a:ext cx="982136" cy="543804"/>
              <a:chOff x="2491187" y="3527998"/>
              <a:chExt cx="736602" cy="407853"/>
            </a:xfrm>
          </p:grpSpPr>
          <p:sp>
            <p:nvSpPr>
              <p:cNvPr id="53" name="文本框 52"/>
              <p:cNvSpPr txBox="1"/>
              <p:nvPr/>
            </p:nvSpPr>
            <p:spPr>
              <a:xfrm>
                <a:off x="249118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54" name="文本框 53"/>
              <p:cNvSpPr txBox="1"/>
              <p:nvPr/>
            </p:nvSpPr>
            <p:spPr>
              <a:xfrm>
                <a:off x="249118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2" name="图片 91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2649317" y="4855110"/>
              <a:ext cx="615079" cy="615079"/>
            </a:xfrm>
            <a:prstGeom prst="ellipse">
              <a:avLst/>
            </a:prstGeom>
            <a:ln w="38100">
              <a:solidFill>
                <a:schemeClr val="accent6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98" name="组 97"/>
          <p:cNvGrpSpPr/>
          <p:nvPr/>
        </p:nvGrpSpPr>
        <p:grpSpPr>
          <a:xfrm>
            <a:off x="4312265" y="4585552"/>
            <a:ext cx="1791628" cy="1008417"/>
            <a:chOff x="4312265" y="4585552"/>
            <a:chExt cx="1791628" cy="1008417"/>
          </a:xfrm>
        </p:grpSpPr>
        <p:sp>
          <p:nvSpPr>
            <p:cNvPr id="24" name="圆角矩形 23"/>
            <p:cNvSpPr/>
            <p:nvPr/>
          </p:nvSpPr>
          <p:spPr>
            <a:xfrm>
              <a:off x="4312265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50000"/>
              </a:schemeClr>
            </a:solidFill>
            <a:ln>
              <a:solidFill>
                <a:schemeClr val="accent1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5" name="任意形状 24"/>
            <p:cNvSpPr/>
            <p:nvPr/>
          </p:nvSpPr>
          <p:spPr>
            <a:xfrm>
              <a:off x="4425778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74967" tIns="174967" rIns="174967" bIns="174967" numCol="1" spcCol="1270" anchor="ctr" anchorCtr="0">
              <a:noAutofit/>
            </a:bodyPr>
            <a:lstStyle/>
            <a:p>
              <a:pPr lvl="0" algn="ctr" defTabSz="17335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3900" kern="1200" dirty="0"/>
            </a:p>
          </p:txBody>
        </p:sp>
        <p:grpSp>
          <p:nvGrpSpPr>
            <p:cNvPr id="59" name="组 58"/>
            <p:cNvGrpSpPr/>
            <p:nvPr/>
          </p:nvGrpSpPr>
          <p:grpSpPr>
            <a:xfrm>
              <a:off x="5121757" y="4878463"/>
              <a:ext cx="982136" cy="543804"/>
              <a:chOff x="1087327" y="3527998"/>
              <a:chExt cx="736602" cy="407853"/>
            </a:xfrm>
          </p:grpSpPr>
          <p:sp>
            <p:nvSpPr>
              <p:cNvPr id="60" name="文本框 59"/>
              <p:cNvSpPr txBox="1"/>
              <p:nvPr/>
            </p:nvSpPr>
            <p:spPr>
              <a:xfrm>
                <a:off x="108732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61" name="文本框 60"/>
              <p:cNvSpPr txBox="1"/>
              <p:nvPr/>
            </p:nvSpPr>
            <p:spPr>
              <a:xfrm>
                <a:off x="108732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3" name="图片 92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4536250" y="4855110"/>
              <a:ext cx="615079" cy="615079"/>
            </a:xfrm>
            <a:prstGeom prst="ellipse">
              <a:avLst/>
            </a:prstGeom>
            <a:ln w="38100">
              <a:solidFill>
                <a:schemeClr val="accent1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97" name="组 96"/>
          <p:cNvGrpSpPr/>
          <p:nvPr/>
        </p:nvGrpSpPr>
        <p:grpSpPr>
          <a:xfrm>
            <a:off x="6199539" y="4585552"/>
            <a:ext cx="1776167" cy="1008417"/>
            <a:chOff x="6199539" y="4585552"/>
            <a:chExt cx="1776167" cy="1008417"/>
          </a:xfrm>
        </p:grpSpPr>
        <p:sp>
          <p:nvSpPr>
            <p:cNvPr id="30" name="圆角矩形 29"/>
            <p:cNvSpPr/>
            <p:nvPr/>
          </p:nvSpPr>
          <p:spPr>
            <a:xfrm>
              <a:off x="6199539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2">
                <a:lumMod val="50000"/>
              </a:schemeClr>
            </a:solidFill>
            <a:ln>
              <a:solidFill>
                <a:schemeClr val="accent2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1" name="任意形状 30"/>
            <p:cNvSpPr/>
            <p:nvPr/>
          </p:nvSpPr>
          <p:spPr>
            <a:xfrm>
              <a:off x="6313052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rgbClr val="7A4607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287" tIns="68287" rIns="68287" bIns="68287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grpSp>
          <p:nvGrpSpPr>
            <p:cNvPr id="62" name="组 61"/>
            <p:cNvGrpSpPr/>
            <p:nvPr/>
          </p:nvGrpSpPr>
          <p:grpSpPr>
            <a:xfrm>
              <a:off x="6993570" y="4878463"/>
              <a:ext cx="982136" cy="543804"/>
              <a:chOff x="2491187" y="3527998"/>
              <a:chExt cx="736602" cy="407853"/>
            </a:xfrm>
          </p:grpSpPr>
          <p:sp>
            <p:nvSpPr>
              <p:cNvPr id="63" name="文本框 62"/>
              <p:cNvSpPr txBox="1"/>
              <p:nvPr/>
            </p:nvSpPr>
            <p:spPr>
              <a:xfrm>
                <a:off x="249118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64" name="文本框 63"/>
              <p:cNvSpPr txBox="1"/>
              <p:nvPr/>
            </p:nvSpPr>
            <p:spPr>
              <a:xfrm>
                <a:off x="249118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4" name="图片 93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6368946" y="4858968"/>
              <a:ext cx="615079" cy="615079"/>
            </a:xfrm>
            <a:prstGeom prst="ellipse">
              <a:avLst/>
            </a:prstGeom>
            <a:ln w="38100">
              <a:solidFill>
                <a:schemeClr val="accent2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78" name="组 77"/>
          <p:cNvGrpSpPr/>
          <p:nvPr/>
        </p:nvGrpSpPr>
        <p:grpSpPr>
          <a:xfrm>
            <a:off x="8086813" y="4585552"/>
            <a:ext cx="1798685" cy="1008417"/>
            <a:chOff x="8086813" y="4585552"/>
            <a:chExt cx="1798685" cy="1008417"/>
          </a:xfrm>
        </p:grpSpPr>
        <p:sp>
          <p:nvSpPr>
            <p:cNvPr id="32" name="圆角矩形 31"/>
            <p:cNvSpPr/>
            <p:nvPr/>
          </p:nvSpPr>
          <p:spPr>
            <a:xfrm>
              <a:off x="8086813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50000"/>
              </a:schemeClr>
            </a:solidFill>
            <a:ln>
              <a:solidFill>
                <a:schemeClr val="accent1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3" name="任意形状 32"/>
            <p:cNvSpPr/>
            <p:nvPr/>
          </p:nvSpPr>
          <p:spPr>
            <a:xfrm>
              <a:off x="8200326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rgbClr val="67151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74967" tIns="174967" rIns="174967" bIns="174967" numCol="1" spcCol="1270" anchor="ctr" anchorCtr="0">
              <a:noAutofit/>
            </a:bodyPr>
            <a:lstStyle/>
            <a:p>
              <a:pPr lvl="0" algn="ctr" defTabSz="17335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3900" kern="1200"/>
            </a:p>
          </p:txBody>
        </p:sp>
        <p:grpSp>
          <p:nvGrpSpPr>
            <p:cNvPr id="65" name="组 64"/>
            <p:cNvGrpSpPr/>
            <p:nvPr/>
          </p:nvGrpSpPr>
          <p:grpSpPr>
            <a:xfrm>
              <a:off x="8903362" y="4870301"/>
              <a:ext cx="982136" cy="543804"/>
              <a:chOff x="1087327" y="3527998"/>
              <a:chExt cx="736602" cy="407853"/>
            </a:xfrm>
          </p:grpSpPr>
          <p:sp>
            <p:nvSpPr>
              <p:cNvPr id="66" name="文本框 65"/>
              <p:cNvSpPr txBox="1"/>
              <p:nvPr/>
            </p:nvSpPr>
            <p:spPr>
              <a:xfrm>
                <a:off x="108732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67" name="文本框 66"/>
              <p:cNvSpPr txBox="1"/>
              <p:nvPr/>
            </p:nvSpPr>
            <p:spPr>
              <a:xfrm>
                <a:off x="108732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5" name="图片 94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8286470" y="4858968"/>
              <a:ext cx="615079" cy="615079"/>
            </a:xfrm>
            <a:prstGeom prst="ellipse">
              <a:avLst/>
            </a:prstGeom>
            <a:ln w="38100">
              <a:solidFill>
                <a:schemeClr val="accent6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76" name="组 75"/>
          <p:cNvGrpSpPr/>
          <p:nvPr/>
        </p:nvGrpSpPr>
        <p:grpSpPr>
          <a:xfrm>
            <a:off x="9974087" y="4585552"/>
            <a:ext cx="1783224" cy="1008417"/>
            <a:chOff x="9974087" y="4585552"/>
            <a:chExt cx="1783224" cy="1008417"/>
          </a:xfrm>
        </p:grpSpPr>
        <p:sp>
          <p:nvSpPr>
            <p:cNvPr id="34" name="圆角矩形 33"/>
            <p:cNvSpPr/>
            <p:nvPr/>
          </p:nvSpPr>
          <p:spPr>
            <a:xfrm>
              <a:off x="9974087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6">
                <a:lumMod val="5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5" name="任意形状 34"/>
            <p:cNvSpPr/>
            <p:nvPr/>
          </p:nvSpPr>
          <p:spPr>
            <a:xfrm>
              <a:off x="10087600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6"/>
            </a:solidFill>
            <a:ln>
              <a:solidFill>
                <a:srgbClr val="4E223A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74967" tIns="174967" rIns="174967" bIns="174967" numCol="1" spcCol="1270" anchor="ctr" anchorCtr="0">
              <a:noAutofit/>
            </a:bodyPr>
            <a:lstStyle/>
            <a:p>
              <a:pPr lvl="0" algn="ctr" defTabSz="17335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3900" kern="1200"/>
            </a:p>
          </p:txBody>
        </p:sp>
        <p:grpSp>
          <p:nvGrpSpPr>
            <p:cNvPr id="68" name="组 67"/>
            <p:cNvGrpSpPr/>
            <p:nvPr/>
          </p:nvGrpSpPr>
          <p:grpSpPr>
            <a:xfrm>
              <a:off x="10775175" y="4870301"/>
              <a:ext cx="982136" cy="543804"/>
              <a:chOff x="2491187" y="3527998"/>
              <a:chExt cx="736602" cy="407853"/>
            </a:xfrm>
          </p:grpSpPr>
          <p:sp>
            <p:nvSpPr>
              <p:cNvPr id="69" name="文本框 68"/>
              <p:cNvSpPr txBox="1"/>
              <p:nvPr/>
            </p:nvSpPr>
            <p:spPr>
              <a:xfrm>
                <a:off x="249118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70" name="文本框 69"/>
              <p:cNvSpPr txBox="1"/>
              <p:nvPr/>
            </p:nvSpPr>
            <p:spPr>
              <a:xfrm>
                <a:off x="249118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6" name="图片 95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10173403" y="4858968"/>
              <a:ext cx="615079" cy="615079"/>
            </a:xfrm>
            <a:prstGeom prst="ellipse">
              <a:avLst/>
            </a:prstGeom>
            <a:ln w="38100">
              <a:solidFill>
                <a:schemeClr val="accent1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</p:spTree>
    <p:extLst>
      <p:ext uri="{BB962C8B-B14F-4D97-AF65-F5344CB8AC3E}">
        <p14:creationId xmlns:p14="http://schemas.microsoft.com/office/powerpoint/2010/main" xmlns="" val="305056408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>
                <a:solidFill>
                  <a:schemeClr val="accent5">
                    <a:lumMod val="50000"/>
                  </a:schemeClr>
                </a:solidFill>
              </a:rPr>
              <a:t>ORGANIZATION STRUCTION</a:t>
            </a:r>
            <a:endParaRPr kumimoji="1" lang="zh-CN" altLang="en-US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7" name="任意形状 6"/>
          <p:cNvSpPr/>
          <p:nvPr/>
        </p:nvSpPr>
        <p:spPr>
          <a:xfrm>
            <a:off x="8916936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428827"/>
                </a:lnTo>
                <a:lnTo>
                  <a:pt x="1887274" y="428827"/>
                </a:lnTo>
                <a:lnTo>
                  <a:pt x="1887274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8" name="任意形状 7"/>
          <p:cNvSpPr/>
          <p:nvPr/>
        </p:nvSpPr>
        <p:spPr>
          <a:xfrm>
            <a:off x="8871216" y="4062082"/>
            <a:ext cx="91440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45720" y="0"/>
                </a:moveTo>
                <a:lnTo>
                  <a:pt x="4572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9" name="任意形状 8"/>
          <p:cNvSpPr/>
          <p:nvPr/>
        </p:nvSpPr>
        <p:spPr>
          <a:xfrm>
            <a:off x="7029662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1887274" y="0"/>
                </a:moveTo>
                <a:lnTo>
                  <a:pt x="1887274" y="428827"/>
                </a:lnTo>
                <a:lnTo>
                  <a:pt x="0" y="428827"/>
                </a:lnTo>
                <a:lnTo>
                  <a:pt x="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0" name="任意形状 9"/>
          <p:cNvSpPr/>
          <p:nvPr/>
        </p:nvSpPr>
        <p:spPr>
          <a:xfrm>
            <a:off x="6086025" y="2497998"/>
            <a:ext cx="2830911" cy="364193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269551"/>
                </a:lnTo>
                <a:lnTo>
                  <a:pt x="2830911" y="269551"/>
                </a:lnTo>
                <a:lnTo>
                  <a:pt x="2830911" y="364193"/>
                </a:lnTo>
              </a:path>
            </a:pathLst>
          </a:custGeom>
          <a:noFill/>
        </p:spPr>
        <p:style>
          <a:lnRef idx="2">
            <a:schemeClr val="accent5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1" name="任意形状 10"/>
          <p:cNvSpPr/>
          <p:nvPr/>
        </p:nvSpPr>
        <p:spPr>
          <a:xfrm>
            <a:off x="6031595" y="2497998"/>
            <a:ext cx="91440" cy="356460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54430" y="0"/>
                </a:moveTo>
                <a:lnTo>
                  <a:pt x="54430" y="261818"/>
                </a:lnTo>
                <a:lnTo>
                  <a:pt x="45720" y="261818"/>
                </a:lnTo>
                <a:lnTo>
                  <a:pt x="45720" y="356460"/>
                </a:lnTo>
              </a:path>
            </a:pathLst>
          </a:custGeom>
          <a:noFill/>
        </p:spPr>
        <p:style>
          <a:lnRef idx="2">
            <a:schemeClr val="accent5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2" name="任意形状 11"/>
          <p:cNvSpPr/>
          <p:nvPr/>
        </p:nvSpPr>
        <p:spPr>
          <a:xfrm>
            <a:off x="3255114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428827"/>
                </a:lnTo>
                <a:lnTo>
                  <a:pt x="1887274" y="428827"/>
                </a:lnTo>
                <a:lnTo>
                  <a:pt x="1887274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3" name="任意形状 12"/>
          <p:cNvSpPr/>
          <p:nvPr/>
        </p:nvSpPr>
        <p:spPr>
          <a:xfrm>
            <a:off x="3209394" y="4062082"/>
            <a:ext cx="91440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45720" y="0"/>
                </a:moveTo>
                <a:lnTo>
                  <a:pt x="4572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4" name="任意形状 13"/>
          <p:cNvSpPr/>
          <p:nvPr/>
        </p:nvSpPr>
        <p:spPr>
          <a:xfrm>
            <a:off x="1367840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1887274" y="0"/>
                </a:moveTo>
                <a:lnTo>
                  <a:pt x="1887274" y="428827"/>
                </a:lnTo>
                <a:lnTo>
                  <a:pt x="0" y="428827"/>
                </a:lnTo>
                <a:lnTo>
                  <a:pt x="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5" name="任意形状 14"/>
          <p:cNvSpPr/>
          <p:nvPr/>
        </p:nvSpPr>
        <p:spPr>
          <a:xfrm>
            <a:off x="3255114" y="2497998"/>
            <a:ext cx="2830911" cy="364193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2830911" y="0"/>
                </a:moveTo>
                <a:lnTo>
                  <a:pt x="2830911" y="269551"/>
                </a:lnTo>
                <a:lnTo>
                  <a:pt x="0" y="269551"/>
                </a:lnTo>
                <a:lnTo>
                  <a:pt x="0" y="364193"/>
                </a:lnTo>
              </a:path>
            </a:pathLst>
          </a:custGeom>
          <a:noFill/>
        </p:spPr>
        <p:style>
          <a:lnRef idx="2">
            <a:schemeClr val="accent5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2" name="组 1"/>
          <p:cNvGrpSpPr/>
          <p:nvPr/>
        </p:nvGrpSpPr>
        <p:grpSpPr>
          <a:xfrm>
            <a:off x="4371397" y="1083690"/>
            <a:ext cx="3542770" cy="1522146"/>
            <a:chOff x="4371397" y="1083690"/>
            <a:chExt cx="3542770" cy="1522146"/>
          </a:xfrm>
        </p:grpSpPr>
        <p:sp>
          <p:nvSpPr>
            <p:cNvPr id="16" name="圆角矩形 15"/>
            <p:cNvSpPr/>
            <p:nvPr/>
          </p:nvSpPr>
          <p:spPr>
            <a:xfrm>
              <a:off x="4371397" y="1083690"/>
              <a:ext cx="3429256" cy="1414308"/>
            </a:xfrm>
            <a:prstGeom prst="roundRect">
              <a:avLst>
                <a:gd name="adj" fmla="val 10000"/>
              </a:avLst>
            </a:prstGeom>
            <a:solidFill>
              <a:schemeClr val="accent5">
                <a:lumMod val="50000"/>
              </a:schemeClr>
            </a:solidFill>
            <a:ln>
              <a:solidFill>
                <a:schemeClr val="accent5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7" name="任意形状 16"/>
            <p:cNvSpPr/>
            <p:nvPr/>
          </p:nvSpPr>
          <p:spPr>
            <a:xfrm>
              <a:off x="4484911" y="1191528"/>
              <a:ext cx="3429256" cy="1414308"/>
            </a:xfrm>
            <a:custGeom>
              <a:avLst/>
              <a:gdLst>
                <a:gd name="connsiteX0" fmla="*/ 0 w 3429256"/>
                <a:gd name="connsiteY0" fmla="*/ 141431 h 1414308"/>
                <a:gd name="connsiteX1" fmla="*/ 141431 w 3429256"/>
                <a:gd name="connsiteY1" fmla="*/ 0 h 1414308"/>
                <a:gd name="connsiteX2" fmla="*/ 3287825 w 3429256"/>
                <a:gd name="connsiteY2" fmla="*/ 0 h 1414308"/>
                <a:gd name="connsiteX3" fmla="*/ 3429256 w 3429256"/>
                <a:gd name="connsiteY3" fmla="*/ 141431 h 1414308"/>
                <a:gd name="connsiteX4" fmla="*/ 3429256 w 3429256"/>
                <a:gd name="connsiteY4" fmla="*/ 1272877 h 1414308"/>
                <a:gd name="connsiteX5" fmla="*/ 3287825 w 3429256"/>
                <a:gd name="connsiteY5" fmla="*/ 1414308 h 1414308"/>
                <a:gd name="connsiteX6" fmla="*/ 141431 w 3429256"/>
                <a:gd name="connsiteY6" fmla="*/ 1414308 h 1414308"/>
                <a:gd name="connsiteX7" fmla="*/ 0 w 3429256"/>
                <a:gd name="connsiteY7" fmla="*/ 1272877 h 1414308"/>
                <a:gd name="connsiteX8" fmla="*/ 0 w 3429256"/>
                <a:gd name="connsiteY8" fmla="*/ 141431 h 14143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429256" h="1414308">
                  <a:moveTo>
                    <a:pt x="0" y="141431"/>
                  </a:moveTo>
                  <a:cubicBezTo>
                    <a:pt x="0" y="63321"/>
                    <a:pt x="63321" y="0"/>
                    <a:pt x="141431" y="0"/>
                  </a:cubicBezTo>
                  <a:lnTo>
                    <a:pt x="3287825" y="0"/>
                  </a:lnTo>
                  <a:cubicBezTo>
                    <a:pt x="3365935" y="0"/>
                    <a:pt x="3429256" y="63321"/>
                    <a:pt x="3429256" y="141431"/>
                  </a:cubicBezTo>
                  <a:lnTo>
                    <a:pt x="3429256" y="1272877"/>
                  </a:lnTo>
                  <a:cubicBezTo>
                    <a:pt x="3429256" y="1350987"/>
                    <a:pt x="3365935" y="1414308"/>
                    <a:pt x="3287825" y="1414308"/>
                  </a:cubicBezTo>
                  <a:lnTo>
                    <a:pt x="141431" y="1414308"/>
                  </a:lnTo>
                  <a:cubicBezTo>
                    <a:pt x="63321" y="1414308"/>
                    <a:pt x="0" y="1350987"/>
                    <a:pt x="0" y="1272877"/>
                  </a:cubicBezTo>
                  <a:lnTo>
                    <a:pt x="0" y="141431"/>
                  </a:lnTo>
                  <a:close/>
                </a:path>
              </a:pathLst>
            </a:custGeom>
            <a:solidFill>
              <a:schemeClr val="accent5"/>
            </a:solidFill>
            <a:ln>
              <a:solidFill>
                <a:schemeClr val="accent5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83334" tIns="83334" rIns="83334" bIns="83334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37" name="文本框 36"/>
            <p:cNvSpPr txBox="1"/>
            <p:nvPr/>
          </p:nvSpPr>
          <p:spPr>
            <a:xfrm>
              <a:off x="5914306" y="1477678"/>
              <a:ext cx="1434699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600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600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600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38" name="文本框 37"/>
            <p:cNvSpPr txBox="1"/>
            <p:nvPr/>
          </p:nvSpPr>
          <p:spPr>
            <a:xfrm>
              <a:off x="5914306" y="1847010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5" name="图片 84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4744427" y="1437474"/>
              <a:ext cx="922331" cy="922331"/>
            </a:xfrm>
            <a:prstGeom prst="ellipse">
              <a:avLst/>
            </a:prstGeom>
            <a:ln w="76200">
              <a:solidFill>
                <a:schemeClr val="accent5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5" name="组 4"/>
          <p:cNvGrpSpPr/>
          <p:nvPr/>
        </p:nvGrpSpPr>
        <p:grpSpPr>
          <a:xfrm>
            <a:off x="1998648" y="2862192"/>
            <a:ext cx="2677314" cy="1307728"/>
            <a:chOff x="1998648" y="2862192"/>
            <a:chExt cx="2677314" cy="1307728"/>
          </a:xfrm>
        </p:grpSpPr>
        <p:sp>
          <p:nvSpPr>
            <p:cNvPr id="18" name="圆角矩形 17"/>
            <p:cNvSpPr/>
            <p:nvPr/>
          </p:nvSpPr>
          <p:spPr>
            <a:xfrm>
              <a:off x="1998648" y="2862192"/>
              <a:ext cx="2512933" cy="1199890"/>
            </a:xfrm>
            <a:prstGeom prst="roundRect">
              <a:avLst>
                <a:gd name="adj" fmla="val 10000"/>
              </a:avLst>
            </a:prstGeom>
            <a:solidFill>
              <a:srgbClr val="6B471B"/>
            </a:solidFill>
            <a:ln>
              <a:solidFill>
                <a:schemeClr val="accent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endParaRPr lang="zh-CN" altLang="en-US" dirty="0"/>
            </a:p>
          </p:txBody>
        </p:sp>
        <p:sp>
          <p:nvSpPr>
            <p:cNvPr id="19" name="任意形状 18"/>
            <p:cNvSpPr/>
            <p:nvPr/>
          </p:nvSpPr>
          <p:spPr>
            <a:xfrm>
              <a:off x="2112161" y="2970030"/>
              <a:ext cx="2512933" cy="1199890"/>
            </a:xfrm>
            <a:custGeom>
              <a:avLst/>
              <a:gdLst>
                <a:gd name="connsiteX0" fmla="*/ 0 w 2512933"/>
                <a:gd name="connsiteY0" fmla="*/ 119989 h 1199890"/>
                <a:gd name="connsiteX1" fmla="*/ 119989 w 2512933"/>
                <a:gd name="connsiteY1" fmla="*/ 0 h 1199890"/>
                <a:gd name="connsiteX2" fmla="*/ 2392944 w 2512933"/>
                <a:gd name="connsiteY2" fmla="*/ 0 h 1199890"/>
                <a:gd name="connsiteX3" fmla="*/ 2512933 w 2512933"/>
                <a:gd name="connsiteY3" fmla="*/ 119989 h 1199890"/>
                <a:gd name="connsiteX4" fmla="*/ 2512933 w 2512933"/>
                <a:gd name="connsiteY4" fmla="*/ 1079901 h 1199890"/>
                <a:gd name="connsiteX5" fmla="*/ 2392944 w 2512933"/>
                <a:gd name="connsiteY5" fmla="*/ 1199890 h 1199890"/>
                <a:gd name="connsiteX6" fmla="*/ 119989 w 2512933"/>
                <a:gd name="connsiteY6" fmla="*/ 1199890 h 1199890"/>
                <a:gd name="connsiteX7" fmla="*/ 0 w 2512933"/>
                <a:gd name="connsiteY7" fmla="*/ 1079901 h 1199890"/>
                <a:gd name="connsiteX8" fmla="*/ 0 w 2512933"/>
                <a:gd name="connsiteY8" fmla="*/ 119989 h 1199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12933" h="1199890">
                  <a:moveTo>
                    <a:pt x="0" y="119989"/>
                  </a:moveTo>
                  <a:cubicBezTo>
                    <a:pt x="0" y="53721"/>
                    <a:pt x="53721" y="0"/>
                    <a:pt x="119989" y="0"/>
                  </a:cubicBezTo>
                  <a:lnTo>
                    <a:pt x="2392944" y="0"/>
                  </a:lnTo>
                  <a:cubicBezTo>
                    <a:pt x="2459212" y="0"/>
                    <a:pt x="2512933" y="53721"/>
                    <a:pt x="2512933" y="119989"/>
                  </a:cubicBezTo>
                  <a:lnTo>
                    <a:pt x="2512933" y="1079901"/>
                  </a:lnTo>
                  <a:cubicBezTo>
                    <a:pt x="2512933" y="1146169"/>
                    <a:pt x="2459212" y="1199890"/>
                    <a:pt x="2392944" y="1199890"/>
                  </a:cubicBezTo>
                  <a:lnTo>
                    <a:pt x="119989" y="1199890"/>
                  </a:lnTo>
                  <a:cubicBezTo>
                    <a:pt x="53721" y="1199890"/>
                    <a:pt x="0" y="1146169"/>
                    <a:pt x="0" y="1079901"/>
                  </a:cubicBezTo>
                  <a:lnTo>
                    <a:pt x="0" y="119989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tx2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77054" tIns="77054" rIns="77054" bIns="77054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44" name="文本框 43"/>
            <p:cNvSpPr txBox="1"/>
            <p:nvPr/>
          </p:nvSpPr>
          <p:spPr>
            <a:xfrm>
              <a:off x="3241263" y="3190573"/>
              <a:ext cx="1434699" cy="297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333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333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333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45" name="文本框 44"/>
            <p:cNvSpPr txBox="1"/>
            <p:nvPr/>
          </p:nvSpPr>
          <p:spPr>
            <a:xfrm>
              <a:off x="3241263" y="3559905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7" name="图片 86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2408638" y="3249894"/>
              <a:ext cx="673410" cy="673410"/>
            </a:xfrm>
            <a:prstGeom prst="ellipse">
              <a:avLst/>
            </a:prstGeom>
            <a:ln w="76200">
              <a:solidFill>
                <a:schemeClr val="accent4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74" name="组 73"/>
          <p:cNvGrpSpPr/>
          <p:nvPr/>
        </p:nvGrpSpPr>
        <p:grpSpPr>
          <a:xfrm>
            <a:off x="4816200" y="2854459"/>
            <a:ext cx="2692908" cy="1315240"/>
            <a:chOff x="4816200" y="2854459"/>
            <a:chExt cx="2692908" cy="1315240"/>
          </a:xfrm>
        </p:grpSpPr>
        <p:sp>
          <p:nvSpPr>
            <p:cNvPr id="26" name="圆角矩形 25"/>
            <p:cNvSpPr/>
            <p:nvPr/>
          </p:nvSpPr>
          <p:spPr>
            <a:xfrm>
              <a:off x="4816200" y="2854459"/>
              <a:ext cx="2522229" cy="1207402"/>
            </a:xfrm>
            <a:prstGeom prst="roundRect">
              <a:avLst>
                <a:gd name="adj" fmla="val 10000"/>
              </a:avLst>
            </a:prstGeom>
            <a:solidFill>
              <a:schemeClr val="accent3">
                <a:lumMod val="5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7" name="任意形状 26"/>
            <p:cNvSpPr/>
            <p:nvPr/>
          </p:nvSpPr>
          <p:spPr>
            <a:xfrm>
              <a:off x="4929713" y="2962297"/>
              <a:ext cx="2522229" cy="1207402"/>
            </a:xfrm>
            <a:custGeom>
              <a:avLst/>
              <a:gdLst>
                <a:gd name="connsiteX0" fmla="*/ 0 w 2522229"/>
                <a:gd name="connsiteY0" fmla="*/ 120740 h 1207402"/>
                <a:gd name="connsiteX1" fmla="*/ 120740 w 2522229"/>
                <a:gd name="connsiteY1" fmla="*/ 0 h 1207402"/>
                <a:gd name="connsiteX2" fmla="*/ 2401489 w 2522229"/>
                <a:gd name="connsiteY2" fmla="*/ 0 h 1207402"/>
                <a:gd name="connsiteX3" fmla="*/ 2522229 w 2522229"/>
                <a:gd name="connsiteY3" fmla="*/ 120740 h 1207402"/>
                <a:gd name="connsiteX4" fmla="*/ 2522229 w 2522229"/>
                <a:gd name="connsiteY4" fmla="*/ 1086662 h 1207402"/>
                <a:gd name="connsiteX5" fmla="*/ 2401489 w 2522229"/>
                <a:gd name="connsiteY5" fmla="*/ 1207402 h 1207402"/>
                <a:gd name="connsiteX6" fmla="*/ 120740 w 2522229"/>
                <a:gd name="connsiteY6" fmla="*/ 1207402 h 1207402"/>
                <a:gd name="connsiteX7" fmla="*/ 0 w 2522229"/>
                <a:gd name="connsiteY7" fmla="*/ 1086662 h 1207402"/>
                <a:gd name="connsiteX8" fmla="*/ 0 w 2522229"/>
                <a:gd name="connsiteY8" fmla="*/ 120740 h 12074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22229" h="1207402">
                  <a:moveTo>
                    <a:pt x="0" y="120740"/>
                  </a:moveTo>
                  <a:cubicBezTo>
                    <a:pt x="0" y="54057"/>
                    <a:pt x="54057" y="0"/>
                    <a:pt x="120740" y="0"/>
                  </a:cubicBezTo>
                  <a:lnTo>
                    <a:pt x="2401489" y="0"/>
                  </a:lnTo>
                  <a:cubicBezTo>
                    <a:pt x="2468172" y="0"/>
                    <a:pt x="2522229" y="54057"/>
                    <a:pt x="2522229" y="120740"/>
                  </a:cubicBezTo>
                  <a:lnTo>
                    <a:pt x="2522229" y="1086662"/>
                  </a:lnTo>
                  <a:cubicBezTo>
                    <a:pt x="2522229" y="1153345"/>
                    <a:pt x="2468172" y="1207402"/>
                    <a:pt x="2401489" y="1207402"/>
                  </a:cubicBezTo>
                  <a:lnTo>
                    <a:pt x="120740" y="1207402"/>
                  </a:lnTo>
                  <a:cubicBezTo>
                    <a:pt x="54057" y="1207402"/>
                    <a:pt x="0" y="1153345"/>
                    <a:pt x="0" y="1086662"/>
                  </a:cubicBezTo>
                  <a:lnTo>
                    <a:pt x="0" y="12074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233484" tIns="233484" rIns="233484" bIns="233484" numCol="1" spcCol="1270" anchor="ctr" anchorCtr="0">
              <a:noAutofit/>
            </a:bodyPr>
            <a:lstStyle/>
            <a:p>
              <a:pPr lvl="0" algn="ctr" defTabSz="23114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5200" kern="1200" dirty="0"/>
            </a:p>
          </p:txBody>
        </p:sp>
        <p:sp>
          <p:nvSpPr>
            <p:cNvPr id="72" name="文本框 71"/>
            <p:cNvSpPr txBox="1"/>
            <p:nvPr/>
          </p:nvSpPr>
          <p:spPr>
            <a:xfrm>
              <a:off x="6074409" y="3189241"/>
              <a:ext cx="1434699" cy="297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333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333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333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73" name="文本框 72"/>
            <p:cNvSpPr txBox="1"/>
            <p:nvPr/>
          </p:nvSpPr>
          <p:spPr>
            <a:xfrm>
              <a:off x="6074409" y="3558573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8" name="图片 87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5226740" y="3244900"/>
              <a:ext cx="673410" cy="673410"/>
            </a:xfrm>
            <a:prstGeom prst="ellipse">
              <a:avLst/>
            </a:prstGeom>
            <a:ln w="76200">
              <a:solidFill>
                <a:schemeClr val="accent4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6" name="组 5"/>
          <p:cNvGrpSpPr/>
          <p:nvPr/>
        </p:nvGrpSpPr>
        <p:grpSpPr>
          <a:xfrm>
            <a:off x="7660470" y="2862192"/>
            <a:ext cx="2675871" cy="1307728"/>
            <a:chOff x="7660470" y="2862192"/>
            <a:chExt cx="2675871" cy="1307728"/>
          </a:xfrm>
        </p:grpSpPr>
        <p:sp>
          <p:nvSpPr>
            <p:cNvPr id="28" name="圆角矩形 27"/>
            <p:cNvSpPr/>
            <p:nvPr/>
          </p:nvSpPr>
          <p:spPr>
            <a:xfrm>
              <a:off x="7660470" y="2862192"/>
              <a:ext cx="2512933" cy="1199890"/>
            </a:xfrm>
            <a:prstGeom prst="roundRect">
              <a:avLst>
                <a:gd name="adj" fmla="val 10000"/>
              </a:avLst>
            </a:prstGeom>
            <a:solidFill>
              <a:schemeClr val="accent3">
                <a:lumMod val="5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9" name="任意形状 28"/>
            <p:cNvSpPr/>
            <p:nvPr/>
          </p:nvSpPr>
          <p:spPr>
            <a:xfrm>
              <a:off x="7773983" y="2970030"/>
              <a:ext cx="2512933" cy="1199890"/>
            </a:xfrm>
            <a:custGeom>
              <a:avLst/>
              <a:gdLst>
                <a:gd name="connsiteX0" fmla="*/ 0 w 2512933"/>
                <a:gd name="connsiteY0" fmla="*/ 119989 h 1199890"/>
                <a:gd name="connsiteX1" fmla="*/ 119989 w 2512933"/>
                <a:gd name="connsiteY1" fmla="*/ 0 h 1199890"/>
                <a:gd name="connsiteX2" fmla="*/ 2392944 w 2512933"/>
                <a:gd name="connsiteY2" fmla="*/ 0 h 1199890"/>
                <a:gd name="connsiteX3" fmla="*/ 2512933 w 2512933"/>
                <a:gd name="connsiteY3" fmla="*/ 119989 h 1199890"/>
                <a:gd name="connsiteX4" fmla="*/ 2512933 w 2512933"/>
                <a:gd name="connsiteY4" fmla="*/ 1079901 h 1199890"/>
                <a:gd name="connsiteX5" fmla="*/ 2392944 w 2512933"/>
                <a:gd name="connsiteY5" fmla="*/ 1199890 h 1199890"/>
                <a:gd name="connsiteX6" fmla="*/ 119989 w 2512933"/>
                <a:gd name="connsiteY6" fmla="*/ 1199890 h 1199890"/>
                <a:gd name="connsiteX7" fmla="*/ 0 w 2512933"/>
                <a:gd name="connsiteY7" fmla="*/ 1079901 h 1199890"/>
                <a:gd name="connsiteX8" fmla="*/ 0 w 2512933"/>
                <a:gd name="connsiteY8" fmla="*/ 119989 h 1199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12933" h="1199890">
                  <a:moveTo>
                    <a:pt x="0" y="119989"/>
                  </a:moveTo>
                  <a:cubicBezTo>
                    <a:pt x="0" y="53721"/>
                    <a:pt x="53721" y="0"/>
                    <a:pt x="119989" y="0"/>
                  </a:cubicBezTo>
                  <a:lnTo>
                    <a:pt x="2392944" y="0"/>
                  </a:lnTo>
                  <a:cubicBezTo>
                    <a:pt x="2459212" y="0"/>
                    <a:pt x="2512933" y="53721"/>
                    <a:pt x="2512933" y="119989"/>
                  </a:cubicBezTo>
                  <a:lnTo>
                    <a:pt x="2512933" y="1079901"/>
                  </a:lnTo>
                  <a:cubicBezTo>
                    <a:pt x="2512933" y="1146169"/>
                    <a:pt x="2459212" y="1199890"/>
                    <a:pt x="2392944" y="1199890"/>
                  </a:cubicBezTo>
                  <a:lnTo>
                    <a:pt x="119989" y="1199890"/>
                  </a:lnTo>
                  <a:cubicBezTo>
                    <a:pt x="53721" y="1199890"/>
                    <a:pt x="0" y="1146169"/>
                    <a:pt x="0" y="1079901"/>
                  </a:cubicBezTo>
                  <a:lnTo>
                    <a:pt x="0" y="119989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77054" tIns="77054" rIns="77054" bIns="77054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8901642" y="3190573"/>
              <a:ext cx="1434699" cy="297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333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333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333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47" name="文本框 46"/>
            <p:cNvSpPr txBox="1"/>
            <p:nvPr/>
          </p:nvSpPr>
          <p:spPr>
            <a:xfrm>
              <a:off x="8901642" y="3559905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9" name="图片 88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8044841" y="3229830"/>
              <a:ext cx="673410" cy="673410"/>
            </a:xfrm>
            <a:prstGeom prst="ellipse">
              <a:avLst/>
            </a:prstGeom>
            <a:ln w="76200">
              <a:solidFill>
                <a:schemeClr val="accent4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100" name="组 99"/>
          <p:cNvGrpSpPr/>
          <p:nvPr/>
        </p:nvGrpSpPr>
        <p:grpSpPr>
          <a:xfrm>
            <a:off x="537716" y="4585552"/>
            <a:ext cx="1804263" cy="1008417"/>
            <a:chOff x="537716" y="4585552"/>
            <a:chExt cx="1804263" cy="1008417"/>
          </a:xfrm>
        </p:grpSpPr>
        <p:sp>
          <p:nvSpPr>
            <p:cNvPr id="20" name="圆角矩形 19"/>
            <p:cNvSpPr/>
            <p:nvPr/>
          </p:nvSpPr>
          <p:spPr>
            <a:xfrm>
              <a:off x="537716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2">
                <a:lumMod val="50000"/>
              </a:schemeClr>
            </a:solidFill>
            <a:ln>
              <a:solidFill>
                <a:schemeClr val="accent2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1" name="任意形状 20"/>
            <p:cNvSpPr/>
            <p:nvPr/>
          </p:nvSpPr>
          <p:spPr>
            <a:xfrm>
              <a:off x="651230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287" tIns="68287" rIns="68287" bIns="68287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51" name="文本框 50"/>
            <p:cNvSpPr txBox="1"/>
            <p:nvPr/>
          </p:nvSpPr>
          <p:spPr>
            <a:xfrm>
              <a:off x="1359843" y="4870301"/>
              <a:ext cx="982136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067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067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52" name="文本框 51"/>
            <p:cNvSpPr txBox="1"/>
            <p:nvPr/>
          </p:nvSpPr>
          <p:spPr>
            <a:xfrm>
              <a:off x="1359843" y="5157560"/>
              <a:ext cx="904056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91" name="图片 90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731793" y="4855110"/>
              <a:ext cx="615079" cy="615079"/>
            </a:xfrm>
            <a:prstGeom prst="ellipse">
              <a:avLst/>
            </a:prstGeom>
            <a:ln w="38100">
              <a:solidFill>
                <a:schemeClr val="accent2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99" name="组 98"/>
          <p:cNvGrpSpPr/>
          <p:nvPr/>
        </p:nvGrpSpPr>
        <p:grpSpPr>
          <a:xfrm>
            <a:off x="2424991" y="4585552"/>
            <a:ext cx="1788802" cy="1008417"/>
            <a:chOff x="2424991" y="4585552"/>
            <a:chExt cx="1788802" cy="1008417"/>
          </a:xfrm>
        </p:grpSpPr>
        <p:sp>
          <p:nvSpPr>
            <p:cNvPr id="22" name="圆角矩形 21"/>
            <p:cNvSpPr/>
            <p:nvPr/>
          </p:nvSpPr>
          <p:spPr>
            <a:xfrm>
              <a:off x="2424991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6">
                <a:lumMod val="5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3" name="任意形状 22"/>
            <p:cNvSpPr/>
            <p:nvPr/>
          </p:nvSpPr>
          <p:spPr>
            <a:xfrm>
              <a:off x="2538504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6"/>
            </a:solidFill>
            <a:ln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287" tIns="68287" rIns="68287" bIns="68287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grpSp>
          <p:nvGrpSpPr>
            <p:cNvPr id="58" name="组 57"/>
            <p:cNvGrpSpPr/>
            <p:nvPr/>
          </p:nvGrpSpPr>
          <p:grpSpPr>
            <a:xfrm>
              <a:off x="3231657" y="4870301"/>
              <a:ext cx="982136" cy="543804"/>
              <a:chOff x="2491187" y="3527998"/>
              <a:chExt cx="736602" cy="407853"/>
            </a:xfrm>
          </p:grpSpPr>
          <p:sp>
            <p:nvSpPr>
              <p:cNvPr id="53" name="文本框 52"/>
              <p:cNvSpPr txBox="1"/>
              <p:nvPr/>
            </p:nvSpPr>
            <p:spPr>
              <a:xfrm>
                <a:off x="249118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54" name="文本框 53"/>
              <p:cNvSpPr txBox="1"/>
              <p:nvPr/>
            </p:nvSpPr>
            <p:spPr>
              <a:xfrm>
                <a:off x="249118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2" name="图片 91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2649317" y="4855110"/>
              <a:ext cx="615079" cy="615079"/>
            </a:xfrm>
            <a:prstGeom prst="ellipse">
              <a:avLst/>
            </a:prstGeom>
            <a:ln w="38100">
              <a:solidFill>
                <a:schemeClr val="accent6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98" name="组 97"/>
          <p:cNvGrpSpPr/>
          <p:nvPr/>
        </p:nvGrpSpPr>
        <p:grpSpPr>
          <a:xfrm>
            <a:off x="4312265" y="4585552"/>
            <a:ext cx="1791628" cy="1008417"/>
            <a:chOff x="4312265" y="4585552"/>
            <a:chExt cx="1791628" cy="1008417"/>
          </a:xfrm>
        </p:grpSpPr>
        <p:sp>
          <p:nvSpPr>
            <p:cNvPr id="24" name="圆角矩形 23"/>
            <p:cNvSpPr/>
            <p:nvPr/>
          </p:nvSpPr>
          <p:spPr>
            <a:xfrm>
              <a:off x="4312265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50000"/>
              </a:schemeClr>
            </a:solidFill>
            <a:ln>
              <a:solidFill>
                <a:schemeClr val="accent1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5" name="任意形状 24"/>
            <p:cNvSpPr/>
            <p:nvPr/>
          </p:nvSpPr>
          <p:spPr>
            <a:xfrm>
              <a:off x="4425778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74967" tIns="174967" rIns="174967" bIns="174967" numCol="1" spcCol="1270" anchor="ctr" anchorCtr="0">
              <a:noAutofit/>
            </a:bodyPr>
            <a:lstStyle/>
            <a:p>
              <a:pPr lvl="0" algn="ctr" defTabSz="17335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3900" kern="1200" dirty="0"/>
            </a:p>
          </p:txBody>
        </p:sp>
        <p:grpSp>
          <p:nvGrpSpPr>
            <p:cNvPr id="59" name="组 58"/>
            <p:cNvGrpSpPr/>
            <p:nvPr/>
          </p:nvGrpSpPr>
          <p:grpSpPr>
            <a:xfrm>
              <a:off x="5121757" y="4878463"/>
              <a:ext cx="982136" cy="543804"/>
              <a:chOff x="1087327" y="3527998"/>
              <a:chExt cx="736602" cy="407853"/>
            </a:xfrm>
          </p:grpSpPr>
          <p:sp>
            <p:nvSpPr>
              <p:cNvPr id="60" name="文本框 59"/>
              <p:cNvSpPr txBox="1"/>
              <p:nvPr/>
            </p:nvSpPr>
            <p:spPr>
              <a:xfrm>
                <a:off x="108732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61" name="文本框 60"/>
              <p:cNvSpPr txBox="1"/>
              <p:nvPr/>
            </p:nvSpPr>
            <p:spPr>
              <a:xfrm>
                <a:off x="108732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3" name="图片 92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4536250" y="4855110"/>
              <a:ext cx="615079" cy="615079"/>
            </a:xfrm>
            <a:prstGeom prst="ellipse">
              <a:avLst/>
            </a:prstGeom>
            <a:ln w="38100">
              <a:solidFill>
                <a:schemeClr val="accent1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97" name="组 96"/>
          <p:cNvGrpSpPr/>
          <p:nvPr/>
        </p:nvGrpSpPr>
        <p:grpSpPr>
          <a:xfrm>
            <a:off x="6199539" y="4585552"/>
            <a:ext cx="1776167" cy="1008417"/>
            <a:chOff x="6199539" y="4585552"/>
            <a:chExt cx="1776167" cy="1008417"/>
          </a:xfrm>
        </p:grpSpPr>
        <p:sp>
          <p:nvSpPr>
            <p:cNvPr id="30" name="圆角矩形 29"/>
            <p:cNvSpPr/>
            <p:nvPr/>
          </p:nvSpPr>
          <p:spPr>
            <a:xfrm>
              <a:off x="6199539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2">
                <a:lumMod val="50000"/>
              </a:schemeClr>
            </a:solidFill>
            <a:ln>
              <a:solidFill>
                <a:schemeClr val="accent2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1" name="任意形状 30"/>
            <p:cNvSpPr/>
            <p:nvPr/>
          </p:nvSpPr>
          <p:spPr>
            <a:xfrm>
              <a:off x="6313052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rgbClr val="7A4607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287" tIns="68287" rIns="68287" bIns="68287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grpSp>
          <p:nvGrpSpPr>
            <p:cNvPr id="62" name="组 61"/>
            <p:cNvGrpSpPr/>
            <p:nvPr/>
          </p:nvGrpSpPr>
          <p:grpSpPr>
            <a:xfrm>
              <a:off x="6993570" y="4878463"/>
              <a:ext cx="982136" cy="543804"/>
              <a:chOff x="2491187" y="3527998"/>
              <a:chExt cx="736602" cy="407853"/>
            </a:xfrm>
          </p:grpSpPr>
          <p:sp>
            <p:nvSpPr>
              <p:cNvPr id="63" name="文本框 62"/>
              <p:cNvSpPr txBox="1"/>
              <p:nvPr/>
            </p:nvSpPr>
            <p:spPr>
              <a:xfrm>
                <a:off x="249118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64" name="文本框 63"/>
              <p:cNvSpPr txBox="1"/>
              <p:nvPr/>
            </p:nvSpPr>
            <p:spPr>
              <a:xfrm>
                <a:off x="249118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4" name="图片 93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6368946" y="4858968"/>
              <a:ext cx="615079" cy="615079"/>
            </a:xfrm>
            <a:prstGeom prst="ellipse">
              <a:avLst/>
            </a:prstGeom>
            <a:ln w="38100">
              <a:solidFill>
                <a:schemeClr val="accent2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78" name="组 77"/>
          <p:cNvGrpSpPr/>
          <p:nvPr/>
        </p:nvGrpSpPr>
        <p:grpSpPr>
          <a:xfrm>
            <a:off x="8086813" y="4585552"/>
            <a:ext cx="1798685" cy="1008417"/>
            <a:chOff x="8086813" y="4585552"/>
            <a:chExt cx="1798685" cy="1008417"/>
          </a:xfrm>
        </p:grpSpPr>
        <p:sp>
          <p:nvSpPr>
            <p:cNvPr id="32" name="圆角矩形 31"/>
            <p:cNvSpPr/>
            <p:nvPr/>
          </p:nvSpPr>
          <p:spPr>
            <a:xfrm>
              <a:off x="8086813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50000"/>
              </a:schemeClr>
            </a:solidFill>
            <a:ln>
              <a:solidFill>
                <a:schemeClr val="accent1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3" name="任意形状 32"/>
            <p:cNvSpPr/>
            <p:nvPr/>
          </p:nvSpPr>
          <p:spPr>
            <a:xfrm>
              <a:off x="8200326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rgbClr val="67151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74967" tIns="174967" rIns="174967" bIns="174967" numCol="1" spcCol="1270" anchor="ctr" anchorCtr="0">
              <a:noAutofit/>
            </a:bodyPr>
            <a:lstStyle/>
            <a:p>
              <a:pPr lvl="0" algn="ctr" defTabSz="17335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3900" kern="1200"/>
            </a:p>
          </p:txBody>
        </p:sp>
        <p:grpSp>
          <p:nvGrpSpPr>
            <p:cNvPr id="65" name="组 64"/>
            <p:cNvGrpSpPr/>
            <p:nvPr/>
          </p:nvGrpSpPr>
          <p:grpSpPr>
            <a:xfrm>
              <a:off x="8903362" y="4870301"/>
              <a:ext cx="982136" cy="543804"/>
              <a:chOff x="1087327" y="3527998"/>
              <a:chExt cx="736602" cy="407853"/>
            </a:xfrm>
          </p:grpSpPr>
          <p:sp>
            <p:nvSpPr>
              <p:cNvPr id="66" name="文本框 65"/>
              <p:cNvSpPr txBox="1"/>
              <p:nvPr/>
            </p:nvSpPr>
            <p:spPr>
              <a:xfrm>
                <a:off x="108732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67" name="文本框 66"/>
              <p:cNvSpPr txBox="1"/>
              <p:nvPr/>
            </p:nvSpPr>
            <p:spPr>
              <a:xfrm>
                <a:off x="108732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5" name="图片 94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8286470" y="4858968"/>
              <a:ext cx="615079" cy="615079"/>
            </a:xfrm>
            <a:prstGeom prst="ellipse">
              <a:avLst/>
            </a:prstGeom>
            <a:ln w="38100">
              <a:solidFill>
                <a:schemeClr val="accent6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76" name="组 75"/>
          <p:cNvGrpSpPr/>
          <p:nvPr/>
        </p:nvGrpSpPr>
        <p:grpSpPr>
          <a:xfrm>
            <a:off x="9974087" y="4585552"/>
            <a:ext cx="1783224" cy="1008417"/>
            <a:chOff x="9974087" y="4585552"/>
            <a:chExt cx="1783224" cy="1008417"/>
          </a:xfrm>
        </p:grpSpPr>
        <p:sp>
          <p:nvSpPr>
            <p:cNvPr id="34" name="圆角矩形 33"/>
            <p:cNvSpPr/>
            <p:nvPr/>
          </p:nvSpPr>
          <p:spPr>
            <a:xfrm>
              <a:off x="9974087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6">
                <a:lumMod val="5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5" name="任意形状 34"/>
            <p:cNvSpPr/>
            <p:nvPr/>
          </p:nvSpPr>
          <p:spPr>
            <a:xfrm>
              <a:off x="10087600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6"/>
            </a:solidFill>
            <a:ln>
              <a:solidFill>
                <a:srgbClr val="4E223A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74967" tIns="174967" rIns="174967" bIns="174967" numCol="1" spcCol="1270" anchor="ctr" anchorCtr="0">
              <a:noAutofit/>
            </a:bodyPr>
            <a:lstStyle/>
            <a:p>
              <a:pPr lvl="0" algn="ctr" defTabSz="17335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3900" kern="1200"/>
            </a:p>
          </p:txBody>
        </p:sp>
        <p:grpSp>
          <p:nvGrpSpPr>
            <p:cNvPr id="68" name="组 67"/>
            <p:cNvGrpSpPr/>
            <p:nvPr/>
          </p:nvGrpSpPr>
          <p:grpSpPr>
            <a:xfrm>
              <a:off x="10775175" y="4870301"/>
              <a:ext cx="982136" cy="543804"/>
              <a:chOff x="2491187" y="3527998"/>
              <a:chExt cx="736602" cy="407853"/>
            </a:xfrm>
          </p:grpSpPr>
          <p:sp>
            <p:nvSpPr>
              <p:cNvPr id="69" name="文本框 68"/>
              <p:cNvSpPr txBox="1"/>
              <p:nvPr/>
            </p:nvSpPr>
            <p:spPr>
              <a:xfrm>
                <a:off x="249118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70" name="文本框 69"/>
              <p:cNvSpPr txBox="1"/>
              <p:nvPr/>
            </p:nvSpPr>
            <p:spPr>
              <a:xfrm>
                <a:off x="249118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6" name="图片 95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10173403" y="4858968"/>
              <a:ext cx="615079" cy="615079"/>
            </a:xfrm>
            <a:prstGeom prst="ellipse">
              <a:avLst/>
            </a:prstGeom>
            <a:ln w="38100">
              <a:solidFill>
                <a:schemeClr val="accent1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</p:spTree>
    <p:extLst>
      <p:ext uri="{BB962C8B-B14F-4D97-AF65-F5344CB8AC3E}">
        <p14:creationId xmlns:p14="http://schemas.microsoft.com/office/powerpoint/2010/main" xmlns="" val="411938995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>
                <a:solidFill>
                  <a:schemeClr val="accent5">
                    <a:lumMod val="50000"/>
                  </a:schemeClr>
                </a:solidFill>
              </a:rPr>
              <a:t>ORGANIZATION STRUCTION</a:t>
            </a:r>
            <a:endParaRPr kumimoji="1" lang="zh-CN" altLang="en-US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7" name="任意形状 6"/>
          <p:cNvSpPr/>
          <p:nvPr/>
        </p:nvSpPr>
        <p:spPr>
          <a:xfrm>
            <a:off x="8916936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428827"/>
                </a:lnTo>
                <a:lnTo>
                  <a:pt x="1887274" y="428827"/>
                </a:lnTo>
                <a:lnTo>
                  <a:pt x="1887274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8" name="任意形状 7"/>
          <p:cNvSpPr/>
          <p:nvPr/>
        </p:nvSpPr>
        <p:spPr>
          <a:xfrm>
            <a:off x="8871216" y="4062082"/>
            <a:ext cx="91440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45720" y="0"/>
                </a:moveTo>
                <a:lnTo>
                  <a:pt x="4572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9" name="任意形状 8"/>
          <p:cNvSpPr/>
          <p:nvPr/>
        </p:nvSpPr>
        <p:spPr>
          <a:xfrm>
            <a:off x="7029662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1887274" y="0"/>
                </a:moveTo>
                <a:lnTo>
                  <a:pt x="1887274" y="428827"/>
                </a:lnTo>
                <a:lnTo>
                  <a:pt x="0" y="428827"/>
                </a:lnTo>
                <a:lnTo>
                  <a:pt x="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0" name="任意形状 9"/>
          <p:cNvSpPr/>
          <p:nvPr/>
        </p:nvSpPr>
        <p:spPr>
          <a:xfrm>
            <a:off x="6086025" y="2497998"/>
            <a:ext cx="2830911" cy="364193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269551"/>
                </a:lnTo>
                <a:lnTo>
                  <a:pt x="2830911" y="269551"/>
                </a:lnTo>
                <a:lnTo>
                  <a:pt x="2830911" y="364193"/>
                </a:lnTo>
              </a:path>
            </a:pathLst>
          </a:custGeom>
          <a:noFill/>
        </p:spPr>
        <p:style>
          <a:lnRef idx="2">
            <a:schemeClr val="accent5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1" name="任意形状 10"/>
          <p:cNvSpPr/>
          <p:nvPr/>
        </p:nvSpPr>
        <p:spPr>
          <a:xfrm>
            <a:off x="6031595" y="2497998"/>
            <a:ext cx="91440" cy="356460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54430" y="0"/>
                </a:moveTo>
                <a:lnTo>
                  <a:pt x="54430" y="261818"/>
                </a:lnTo>
                <a:lnTo>
                  <a:pt x="45720" y="261818"/>
                </a:lnTo>
                <a:lnTo>
                  <a:pt x="45720" y="356460"/>
                </a:lnTo>
              </a:path>
            </a:pathLst>
          </a:custGeom>
          <a:noFill/>
        </p:spPr>
        <p:style>
          <a:lnRef idx="2">
            <a:schemeClr val="accent5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2" name="任意形状 11"/>
          <p:cNvSpPr/>
          <p:nvPr/>
        </p:nvSpPr>
        <p:spPr>
          <a:xfrm>
            <a:off x="3255114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428827"/>
                </a:lnTo>
                <a:lnTo>
                  <a:pt x="1887274" y="428827"/>
                </a:lnTo>
                <a:lnTo>
                  <a:pt x="1887274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3" name="任意形状 12"/>
          <p:cNvSpPr/>
          <p:nvPr/>
        </p:nvSpPr>
        <p:spPr>
          <a:xfrm>
            <a:off x="3209394" y="4062082"/>
            <a:ext cx="91440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45720" y="0"/>
                </a:moveTo>
                <a:lnTo>
                  <a:pt x="4572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4" name="任意形状 13"/>
          <p:cNvSpPr/>
          <p:nvPr/>
        </p:nvSpPr>
        <p:spPr>
          <a:xfrm>
            <a:off x="1367840" y="4062082"/>
            <a:ext cx="1887274" cy="52346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1887274" y="0"/>
                </a:moveTo>
                <a:lnTo>
                  <a:pt x="1887274" y="428827"/>
                </a:lnTo>
                <a:lnTo>
                  <a:pt x="0" y="428827"/>
                </a:lnTo>
                <a:lnTo>
                  <a:pt x="0" y="523469"/>
                </a:lnTo>
              </a:path>
            </a:pathLst>
          </a:custGeom>
          <a:noFill/>
        </p:spPr>
        <p:style>
          <a:lnRef idx="2">
            <a:schemeClr val="accent5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5" name="任意形状 14"/>
          <p:cNvSpPr/>
          <p:nvPr/>
        </p:nvSpPr>
        <p:spPr>
          <a:xfrm>
            <a:off x="3255114" y="2497998"/>
            <a:ext cx="2830911" cy="364193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2830911" y="0"/>
                </a:moveTo>
                <a:lnTo>
                  <a:pt x="2830911" y="269551"/>
                </a:lnTo>
                <a:lnTo>
                  <a:pt x="0" y="269551"/>
                </a:lnTo>
                <a:lnTo>
                  <a:pt x="0" y="364193"/>
                </a:lnTo>
              </a:path>
            </a:pathLst>
          </a:custGeom>
          <a:noFill/>
        </p:spPr>
        <p:style>
          <a:lnRef idx="2">
            <a:schemeClr val="accent5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5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2" name="组 1"/>
          <p:cNvGrpSpPr/>
          <p:nvPr/>
        </p:nvGrpSpPr>
        <p:grpSpPr>
          <a:xfrm>
            <a:off x="4371397" y="1083690"/>
            <a:ext cx="3542770" cy="1522146"/>
            <a:chOff x="4371397" y="1083690"/>
            <a:chExt cx="3542770" cy="1522146"/>
          </a:xfrm>
        </p:grpSpPr>
        <p:sp>
          <p:nvSpPr>
            <p:cNvPr id="16" name="圆角矩形 15"/>
            <p:cNvSpPr/>
            <p:nvPr/>
          </p:nvSpPr>
          <p:spPr>
            <a:xfrm>
              <a:off x="4371397" y="1083690"/>
              <a:ext cx="3429256" cy="1414308"/>
            </a:xfrm>
            <a:prstGeom prst="roundRect">
              <a:avLst>
                <a:gd name="adj" fmla="val 10000"/>
              </a:avLst>
            </a:prstGeom>
            <a:solidFill>
              <a:schemeClr val="accent5">
                <a:lumMod val="50000"/>
              </a:schemeClr>
            </a:solidFill>
            <a:ln>
              <a:solidFill>
                <a:schemeClr val="accent5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7" name="任意形状 16"/>
            <p:cNvSpPr/>
            <p:nvPr/>
          </p:nvSpPr>
          <p:spPr>
            <a:xfrm>
              <a:off x="4484911" y="1191528"/>
              <a:ext cx="3429256" cy="1414308"/>
            </a:xfrm>
            <a:custGeom>
              <a:avLst/>
              <a:gdLst>
                <a:gd name="connsiteX0" fmla="*/ 0 w 3429256"/>
                <a:gd name="connsiteY0" fmla="*/ 141431 h 1414308"/>
                <a:gd name="connsiteX1" fmla="*/ 141431 w 3429256"/>
                <a:gd name="connsiteY1" fmla="*/ 0 h 1414308"/>
                <a:gd name="connsiteX2" fmla="*/ 3287825 w 3429256"/>
                <a:gd name="connsiteY2" fmla="*/ 0 h 1414308"/>
                <a:gd name="connsiteX3" fmla="*/ 3429256 w 3429256"/>
                <a:gd name="connsiteY3" fmla="*/ 141431 h 1414308"/>
                <a:gd name="connsiteX4" fmla="*/ 3429256 w 3429256"/>
                <a:gd name="connsiteY4" fmla="*/ 1272877 h 1414308"/>
                <a:gd name="connsiteX5" fmla="*/ 3287825 w 3429256"/>
                <a:gd name="connsiteY5" fmla="*/ 1414308 h 1414308"/>
                <a:gd name="connsiteX6" fmla="*/ 141431 w 3429256"/>
                <a:gd name="connsiteY6" fmla="*/ 1414308 h 1414308"/>
                <a:gd name="connsiteX7" fmla="*/ 0 w 3429256"/>
                <a:gd name="connsiteY7" fmla="*/ 1272877 h 1414308"/>
                <a:gd name="connsiteX8" fmla="*/ 0 w 3429256"/>
                <a:gd name="connsiteY8" fmla="*/ 141431 h 14143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429256" h="1414308">
                  <a:moveTo>
                    <a:pt x="0" y="141431"/>
                  </a:moveTo>
                  <a:cubicBezTo>
                    <a:pt x="0" y="63321"/>
                    <a:pt x="63321" y="0"/>
                    <a:pt x="141431" y="0"/>
                  </a:cubicBezTo>
                  <a:lnTo>
                    <a:pt x="3287825" y="0"/>
                  </a:lnTo>
                  <a:cubicBezTo>
                    <a:pt x="3365935" y="0"/>
                    <a:pt x="3429256" y="63321"/>
                    <a:pt x="3429256" y="141431"/>
                  </a:cubicBezTo>
                  <a:lnTo>
                    <a:pt x="3429256" y="1272877"/>
                  </a:lnTo>
                  <a:cubicBezTo>
                    <a:pt x="3429256" y="1350987"/>
                    <a:pt x="3365935" y="1414308"/>
                    <a:pt x="3287825" y="1414308"/>
                  </a:cubicBezTo>
                  <a:lnTo>
                    <a:pt x="141431" y="1414308"/>
                  </a:lnTo>
                  <a:cubicBezTo>
                    <a:pt x="63321" y="1414308"/>
                    <a:pt x="0" y="1350987"/>
                    <a:pt x="0" y="1272877"/>
                  </a:cubicBezTo>
                  <a:lnTo>
                    <a:pt x="0" y="141431"/>
                  </a:lnTo>
                  <a:close/>
                </a:path>
              </a:pathLst>
            </a:custGeom>
            <a:solidFill>
              <a:schemeClr val="accent5"/>
            </a:solidFill>
            <a:ln>
              <a:solidFill>
                <a:schemeClr val="accent5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83334" tIns="83334" rIns="83334" bIns="83334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37" name="文本框 36"/>
            <p:cNvSpPr txBox="1"/>
            <p:nvPr/>
          </p:nvSpPr>
          <p:spPr>
            <a:xfrm>
              <a:off x="5914306" y="1477678"/>
              <a:ext cx="1434699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600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600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600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38" name="文本框 37"/>
            <p:cNvSpPr txBox="1"/>
            <p:nvPr/>
          </p:nvSpPr>
          <p:spPr>
            <a:xfrm>
              <a:off x="5914306" y="1847010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5" name="图片 84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4744427" y="1437474"/>
              <a:ext cx="922331" cy="922331"/>
            </a:xfrm>
            <a:prstGeom prst="ellipse">
              <a:avLst/>
            </a:prstGeom>
            <a:ln w="76200">
              <a:solidFill>
                <a:schemeClr val="accent5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5" name="组 4"/>
          <p:cNvGrpSpPr/>
          <p:nvPr/>
        </p:nvGrpSpPr>
        <p:grpSpPr>
          <a:xfrm>
            <a:off x="1998648" y="2862192"/>
            <a:ext cx="2677314" cy="1307728"/>
            <a:chOff x="1998648" y="2862192"/>
            <a:chExt cx="2677314" cy="1307728"/>
          </a:xfrm>
        </p:grpSpPr>
        <p:sp>
          <p:nvSpPr>
            <p:cNvPr id="18" name="圆角矩形 17"/>
            <p:cNvSpPr/>
            <p:nvPr/>
          </p:nvSpPr>
          <p:spPr>
            <a:xfrm>
              <a:off x="1998648" y="2862192"/>
              <a:ext cx="2512933" cy="1199890"/>
            </a:xfrm>
            <a:prstGeom prst="roundRect">
              <a:avLst>
                <a:gd name="adj" fmla="val 10000"/>
              </a:avLst>
            </a:prstGeom>
            <a:solidFill>
              <a:srgbClr val="2E3A4D"/>
            </a:solidFill>
            <a:ln>
              <a:solidFill>
                <a:schemeClr val="accent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9" name="任意形状 18"/>
            <p:cNvSpPr/>
            <p:nvPr/>
          </p:nvSpPr>
          <p:spPr>
            <a:xfrm>
              <a:off x="2112161" y="2970030"/>
              <a:ext cx="2512933" cy="1199890"/>
            </a:xfrm>
            <a:custGeom>
              <a:avLst/>
              <a:gdLst>
                <a:gd name="connsiteX0" fmla="*/ 0 w 2512933"/>
                <a:gd name="connsiteY0" fmla="*/ 119989 h 1199890"/>
                <a:gd name="connsiteX1" fmla="*/ 119989 w 2512933"/>
                <a:gd name="connsiteY1" fmla="*/ 0 h 1199890"/>
                <a:gd name="connsiteX2" fmla="*/ 2392944 w 2512933"/>
                <a:gd name="connsiteY2" fmla="*/ 0 h 1199890"/>
                <a:gd name="connsiteX3" fmla="*/ 2512933 w 2512933"/>
                <a:gd name="connsiteY3" fmla="*/ 119989 h 1199890"/>
                <a:gd name="connsiteX4" fmla="*/ 2512933 w 2512933"/>
                <a:gd name="connsiteY4" fmla="*/ 1079901 h 1199890"/>
                <a:gd name="connsiteX5" fmla="*/ 2392944 w 2512933"/>
                <a:gd name="connsiteY5" fmla="*/ 1199890 h 1199890"/>
                <a:gd name="connsiteX6" fmla="*/ 119989 w 2512933"/>
                <a:gd name="connsiteY6" fmla="*/ 1199890 h 1199890"/>
                <a:gd name="connsiteX7" fmla="*/ 0 w 2512933"/>
                <a:gd name="connsiteY7" fmla="*/ 1079901 h 1199890"/>
                <a:gd name="connsiteX8" fmla="*/ 0 w 2512933"/>
                <a:gd name="connsiteY8" fmla="*/ 119989 h 1199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12933" h="1199890">
                  <a:moveTo>
                    <a:pt x="0" y="119989"/>
                  </a:moveTo>
                  <a:cubicBezTo>
                    <a:pt x="0" y="53721"/>
                    <a:pt x="53721" y="0"/>
                    <a:pt x="119989" y="0"/>
                  </a:cubicBezTo>
                  <a:lnTo>
                    <a:pt x="2392944" y="0"/>
                  </a:lnTo>
                  <a:cubicBezTo>
                    <a:pt x="2459212" y="0"/>
                    <a:pt x="2512933" y="53721"/>
                    <a:pt x="2512933" y="119989"/>
                  </a:cubicBezTo>
                  <a:lnTo>
                    <a:pt x="2512933" y="1079901"/>
                  </a:lnTo>
                  <a:cubicBezTo>
                    <a:pt x="2512933" y="1146169"/>
                    <a:pt x="2459212" y="1199890"/>
                    <a:pt x="2392944" y="1199890"/>
                  </a:cubicBezTo>
                  <a:lnTo>
                    <a:pt x="119989" y="1199890"/>
                  </a:lnTo>
                  <a:cubicBezTo>
                    <a:pt x="53721" y="1199890"/>
                    <a:pt x="0" y="1146169"/>
                    <a:pt x="0" y="1079901"/>
                  </a:cubicBezTo>
                  <a:lnTo>
                    <a:pt x="0" y="119989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rgbClr val="4C6719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77054" tIns="77054" rIns="77054" bIns="77054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44" name="文本框 43"/>
            <p:cNvSpPr txBox="1"/>
            <p:nvPr/>
          </p:nvSpPr>
          <p:spPr>
            <a:xfrm>
              <a:off x="3241263" y="3190573"/>
              <a:ext cx="1434699" cy="297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333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333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333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45" name="文本框 44"/>
            <p:cNvSpPr txBox="1"/>
            <p:nvPr/>
          </p:nvSpPr>
          <p:spPr>
            <a:xfrm>
              <a:off x="3241263" y="3559905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7" name="图片 86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2408638" y="3249894"/>
              <a:ext cx="673410" cy="673410"/>
            </a:xfrm>
            <a:prstGeom prst="ellipse">
              <a:avLst/>
            </a:prstGeom>
            <a:ln w="76200">
              <a:solidFill>
                <a:schemeClr val="accent4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74" name="组 73"/>
          <p:cNvGrpSpPr/>
          <p:nvPr/>
        </p:nvGrpSpPr>
        <p:grpSpPr>
          <a:xfrm>
            <a:off x="4816200" y="2854459"/>
            <a:ext cx="2692908" cy="1315240"/>
            <a:chOff x="4816200" y="2854459"/>
            <a:chExt cx="2692908" cy="1315240"/>
          </a:xfrm>
        </p:grpSpPr>
        <p:sp>
          <p:nvSpPr>
            <p:cNvPr id="26" name="圆角矩形 25"/>
            <p:cNvSpPr/>
            <p:nvPr/>
          </p:nvSpPr>
          <p:spPr>
            <a:xfrm>
              <a:off x="4816200" y="2854459"/>
              <a:ext cx="2522229" cy="1207402"/>
            </a:xfrm>
            <a:prstGeom prst="roundRect">
              <a:avLst>
                <a:gd name="adj" fmla="val 10000"/>
              </a:avLst>
            </a:prstGeom>
            <a:solidFill>
              <a:schemeClr val="accent3">
                <a:lumMod val="5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7" name="任意形状 26"/>
            <p:cNvSpPr/>
            <p:nvPr/>
          </p:nvSpPr>
          <p:spPr>
            <a:xfrm>
              <a:off x="4929713" y="2962297"/>
              <a:ext cx="2522229" cy="1207402"/>
            </a:xfrm>
            <a:custGeom>
              <a:avLst/>
              <a:gdLst>
                <a:gd name="connsiteX0" fmla="*/ 0 w 2522229"/>
                <a:gd name="connsiteY0" fmla="*/ 120740 h 1207402"/>
                <a:gd name="connsiteX1" fmla="*/ 120740 w 2522229"/>
                <a:gd name="connsiteY1" fmla="*/ 0 h 1207402"/>
                <a:gd name="connsiteX2" fmla="*/ 2401489 w 2522229"/>
                <a:gd name="connsiteY2" fmla="*/ 0 h 1207402"/>
                <a:gd name="connsiteX3" fmla="*/ 2522229 w 2522229"/>
                <a:gd name="connsiteY3" fmla="*/ 120740 h 1207402"/>
                <a:gd name="connsiteX4" fmla="*/ 2522229 w 2522229"/>
                <a:gd name="connsiteY4" fmla="*/ 1086662 h 1207402"/>
                <a:gd name="connsiteX5" fmla="*/ 2401489 w 2522229"/>
                <a:gd name="connsiteY5" fmla="*/ 1207402 h 1207402"/>
                <a:gd name="connsiteX6" fmla="*/ 120740 w 2522229"/>
                <a:gd name="connsiteY6" fmla="*/ 1207402 h 1207402"/>
                <a:gd name="connsiteX7" fmla="*/ 0 w 2522229"/>
                <a:gd name="connsiteY7" fmla="*/ 1086662 h 1207402"/>
                <a:gd name="connsiteX8" fmla="*/ 0 w 2522229"/>
                <a:gd name="connsiteY8" fmla="*/ 120740 h 12074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22229" h="1207402">
                  <a:moveTo>
                    <a:pt x="0" y="120740"/>
                  </a:moveTo>
                  <a:cubicBezTo>
                    <a:pt x="0" y="54057"/>
                    <a:pt x="54057" y="0"/>
                    <a:pt x="120740" y="0"/>
                  </a:cubicBezTo>
                  <a:lnTo>
                    <a:pt x="2401489" y="0"/>
                  </a:lnTo>
                  <a:cubicBezTo>
                    <a:pt x="2468172" y="0"/>
                    <a:pt x="2522229" y="54057"/>
                    <a:pt x="2522229" y="120740"/>
                  </a:cubicBezTo>
                  <a:lnTo>
                    <a:pt x="2522229" y="1086662"/>
                  </a:lnTo>
                  <a:cubicBezTo>
                    <a:pt x="2522229" y="1153345"/>
                    <a:pt x="2468172" y="1207402"/>
                    <a:pt x="2401489" y="1207402"/>
                  </a:cubicBezTo>
                  <a:lnTo>
                    <a:pt x="120740" y="1207402"/>
                  </a:lnTo>
                  <a:cubicBezTo>
                    <a:pt x="54057" y="1207402"/>
                    <a:pt x="0" y="1153345"/>
                    <a:pt x="0" y="1086662"/>
                  </a:cubicBezTo>
                  <a:lnTo>
                    <a:pt x="0" y="12074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233484" tIns="233484" rIns="233484" bIns="233484" numCol="1" spcCol="1270" anchor="ctr" anchorCtr="0">
              <a:noAutofit/>
            </a:bodyPr>
            <a:lstStyle/>
            <a:p>
              <a:pPr lvl="0" algn="ctr" defTabSz="23114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5200" kern="1200" dirty="0"/>
            </a:p>
          </p:txBody>
        </p:sp>
        <p:sp>
          <p:nvSpPr>
            <p:cNvPr id="72" name="文本框 71"/>
            <p:cNvSpPr txBox="1"/>
            <p:nvPr/>
          </p:nvSpPr>
          <p:spPr>
            <a:xfrm>
              <a:off x="6074409" y="3189241"/>
              <a:ext cx="1434699" cy="297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333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333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333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73" name="文本框 72"/>
            <p:cNvSpPr txBox="1"/>
            <p:nvPr/>
          </p:nvSpPr>
          <p:spPr>
            <a:xfrm>
              <a:off x="6074409" y="3558573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8" name="图片 87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5226740" y="3244900"/>
              <a:ext cx="673410" cy="673410"/>
            </a:xfrm>
            <a:prstGeom prst="ellipse">
              <a:avLst/>
            </a:prstGeom>
            <a:ln w="76200">
              <a:solidFill>
                <a:schemeClr val="accent4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6" name="组 5"/>
          <p:cNvGrpSpPr/>
          <p:nvPr/>
        </p:nvGrpSpPr>
        <p:grpSpPr>
          <a:xfrm>
            <a:off x="7660470" y="2862192"/>
            <a:ext cx="2675871" cy="1307728"/>
            <a:chOff x="7660470" y="2862192"/>
            <a:chExt cx="2675871" cy="1307728"/>
          </a:xfrm>
        </p:grpSpPr>
        <p:sp>
          <p:nvSpPr>
            <p:cNvPr id="28" name="圆角矩形 27"/>
            <p:cNvSpPr/>
            <p:nvPr/>
          </p:nvSpPr>
          <p:spPr>
            <a:xfrm>
              <a:off x="7660470" y="2862192"/>
              <a:ext cx="2512933" cy="1199890"/>
            </a:xfrm>
            <a:prstGeom prst="roundRect">
              <a:avLst>
                <a:gd name="adj" fmla="val 10000"/>
              </a:avLst>
            </a:prstGeom>
            <a:solidFill>
              <a:schemeClr val="accent3">
                <a:lumMod val="5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9" name="任意形状 28"/>
            <p:cNvSpPr/>
            <p:nvPr/>
          </p:nvSpPr>
          <p:spPr>
            <a:xfrm>
              <a:off x="7773983" y="2970030"/>
              <a:ext cx="2512933" cy="1199890"/>
            </a:xfrm>
            <a:custGeom>
              <a:avLst/>
              <a:gdLst>
                <a:gd name="connsiteX0" fmla="*/ 0 w 2512933"/>
                <a:gd name="connsiteY0" fmla="*/ 119989 h 1199890"/>
                <a:gd name="connsiteX1" fmla="*/ 119989 w 2512933"/>
                <a:gd name="connsiteY1" fmla="*/ 0 h 1199890"/>
                <a:gd name="connsiteX2" fmla="*/ 2392944 w 2512933"/>
                <a:gd name="connsiteY2" fmla="*/ 0 h 1199890"/>
                <a:gd name="connsiteX3" fmla="*/ 2512933 w 2512933"/>
                <a:gd name="connsiteY3" fmla="*/ 119989 h 1199890"/>
                <a:gd name="connsiteX4" fmla="*/ 2512933 w 2512933"/>
                <a:gd name="connsiteY4" fmla="*/ 1079901 h 1199890"/>
                <a:gd name="connsiteX5" fmla="*/ 2392944 w 2512933"/>
                <a:gd name="connsiteY5" fmla="*/ 1199890 h 1199890"/>
                <a:gd name="connsiteX6" fmla="*/ 119989 w 2512933"/>
                <a:gd name="connsiteY6" fmla="*/ 1199890 h 1199890"/>
                <a:gd name="connsiteX7" fmla="*/ 0 w 2512933"/>
                <a:gd name="connsiteY7" fmla="*/ 1079901 h 1199890"/>
                <a:gd name="connsiteX8" fmla="*/ 0 w 2512933"/>
                <a:gd name="connsiteY8" fmla="*/ 119989 h 1199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12933" h="1199890">
                  <a:moveTo>
                    <a:pt x="0" y="119989"/>
                  </a:moveTo>
                  <a:cubicBezTo>
                    <a:pt x="0" y="53721"/>
                    <a:pt x="53721" y="0"/>
                    <a:pt x="119989" y="0"/>
                  </a:cubicBezTo>
                  <a:lnTo>
                    <a:pt x="2392944" y="0"/>
                  </a:lnTo>
                  <a:cubicBezTo>
                    <a:pt x="2459212" y="0"/>
                    <a:pt x="2512933" y="53721"/>
                    <a:pt x="2512933" y="119989"/>
                  </a:cubicBezTo>
                  <a:lnTo>
                    <a:pt x="2512933" y="1079901"/>
                  </a:lnTo>
                  <a:cubicBezTo>
                    <a:pt x="2512933" y="1146169"/>
                    <a:pt x="2459212" y="1199890"/>
                    <a:pt x="2392944" y="1199890"/>
                  </a:cubicBezTo>
                  <a:lnTo>
                    <a:pt x="119989" y="1199890"/>
                  </a:lnTo>
                  <a:cubicBezTo>
                    <a:pt x="53721" y="1199890"/>
                    <a:pt x="0" y="1146169"/>
                    <a:pt x="0" y="1079901"/>
                  </a:cubicBezTo>
                  <a:lnTo>
                    <a:pt x="0" y="119989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77054" tIns="77054" rIns="77054" bIns="77054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8901642" y="3190573"/>
              <a:ext cx="1434699" cy="297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333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333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333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47" name="文本框 46"/>
            <p:cNvSpPr txBox="1"/>
            <p:nvPr/>
          </p:nvSpPr>
          <p:spPr>
            <a:xfrm>
              <a:off x="8901642" y="3559905"/>
              <a:ext cx="1434699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89" name="图片 88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8044841" y="3229830"/>
              <a:ext cx="673410" cy="673410"/>
            </a:xfrm>
            <a:prstGeom prst="ellipse">
              <a:avLst/>
            </a:prstGeom>
            <a:ln w="76200">
              <a:solidFill>
                <a:schemeClr val="accent4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100" name="组 99"/>
          <p:cNvGrpSpPr/>
          <p:nvPr/>
        </p:nvGrpSpPr>
        <p:grpSpPr>
          <a:xfrm>
            <a:off x="537716" y="4585552"/>
            <a:ext cx="1804263" cy="1008417"/>
            <a:chOff x="537716" y="4585552"/>
            <a:chExt cx="1804263" cy="1008417"/>
          </a:xfrm>
        </p:grpSpPr>
        <p:sp>
          <p:nvSpPr>
            <p:cNvPr id="20" name="圆角矩形 19"/>
            <p:cNvSpPr/>
            <p:nvPr/>
          </p:nvSpPr>
          <p:spPr>
            <a:xfrm>
              <a:off x="537716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2">
                <a:lumMod val="50000"/>
              </a:schemeClr>
            </a:solidFill>
            <a:ln>
              <a:solidFill>
                <a:schemeClr val="accent2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1" name="任意形状 20"/>
            <p:cNvSpPr/>
            <p:nvPr/>
          </p:nvSpPr>
          <p:spPr>
            <a:xfrm>
              <a:off x="651230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287" tIns="68287" rIns="68287" bIns="68287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sp>
          <p:nvSpPr>
            <p:cNvPr id="51" name="文本框 50"/>
            <p:cNvSpPr txBox="1"/>
            <p:nvPr/>
          </p:nvSpPr>
          <p:spPr>
            <a:xfrm>
              <a:off x="1359843" y="4870301"/>
              <a:ext cx="982136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b="1" dirty="0">
                  <a:solidFill>
                    <a:schemeClr val="bg1"/>
                  </a:solidFill>
                </a:rPr>
                <a:t>NAME</a:t>
              </a:r>
              <a:r>
                <a:rPr kumimoji="1" lang="zh-CN" altLang="en-US" sz="1067" b="1" dirty="0">
                  <a:solidFill>
                    <a:schemeClr val="bg1"/>
                  </a:solidFill>
                </a:rPr>
                <a:t> </a:t>
              </a:r>
              <a:r>
                <a:rPr kumimoji="1" lang="en-US" altLang="zh-CN" sz="1067" b="1" dirty="0">
                  <a:solidFill>
                    <a:schemeClr val="bg1"/>
                  </a:solidFill>
                </a:rPr>
                <a:t>HERE</a:t>
              </a:r>
            </a:p>
          </p:txBody>
        </p:sp>
        <p:sp>
          <p:nvSpPr>
            <p:cNvPr id="52" name="文本框 51"/>
            <p:cNvSpPr txBox="1"/>
            <p:nvPr/>
          </p:nvSpPr>
          <p:spPr>
            <a:xfrm>
              <a:off x="1359843" y="5157560"/>
              <a:ext cx="904056" cy="2565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67" dirty="0">
                  <a:solidFill>
                    <a:schemeClr val="bg1"/>
                  </a:solidFill>
                </a:rPr>
                <a:t>Position</a:t>
              </a:r>
            </a:p>
          </p:txBody>
        </p:sp>
        <p:pic>
          <p:nvPicPr>
            <p:cNvPr id="91" name="图片 90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731793" y="4855110"/>
              <a:ext cx="615079" cy="615079"/>
            </a:xfrm>
            <a:prstGeom prst="ellipse">
              <a:avLst/>
            </a:prstGeom>
            <a:ln w="38100">
              <a:solidFill>
                <a:schemeClr val="accent2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99" name="组 98"/>
          <p:cNvGrpSpPr/>
          <p:nvPr/>
        </p:nvGrpSpPr>
        <p:grpSpPr>
          <a:xfrm>
            <a:off x="2424991" y="4585552"/>
            <a:ext cx="1788802" cy="1008417"/>
            <a:chOff x="2424991" y="4585552"/>
            <a:chExt cx="1788802" cy="1008417"/>
          </a:xfrm>
        </p:grpSpPr>
        <p:sp>
          <p:nvSpPr>
            <p:cNvPr id="22" name="圆角矩形 21"/>
            <p:cNvSpPr/>
            <p:nvPr/>
          </p:nvSpPr>
          <p:spPr>
            <a:xfrm>
              <a:off x="2424991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6">
                <a:lumMod val="5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3" name="任意形状 22"/>
            <p:cNvSpPr/>
            <p:nvPr/>
          </p:nvSpPr>
          <p:spPr>
            <a:xfrm>
              <a:off x="2538504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6"/>
            </a:solidFill>
            <a:ln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287" tIns="68287" rIns="68287" bIns="68287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grpSp>
          <p:nvGrpSpPr>
            <p:cNvPr id="58" name="组 57"/>
            <p:cNvGrpSpPr/>
            <p:nvPr/>
          </p:nvGrpSpPr>
          <p:grpSpPr>
            <a:xfrm>
              <a:off x="3231657" y="4870301"/>
              <a:ext cx="982136" cy="543804"/>
              <a:chOff x="2491187" y="3527998"/>
              <a:chExt cx="736602" cy="407853"/>
            </a:xfrm>
          </p:grpSpPr>
          <p:sp>
            <p:nvSpPr>
              <p:cNvPr id="53" name="文本框 52"/>
              <p:cNvSpPr txBox="1"/>
              <p:nvPr/>
            </p:nvSpPr>
            <p:spPr>
              <a:xfrm>
                <a:off x="249118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54" name="文本框 53"/>
              <p:cNvSpPr txBox="1"/>
              <p:nvPr/>
            </p:nvSpPr>
            <p:spPr>
              <a:xfrm>
                <a:off x="249118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2" name="图片 91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2649317" y="4855110"/>
              <a:ext cx="615079" cy="615079"/>
            </a:xfrm>
            <a:prstGeom prst="ellipse">
              <a:avLst/>
            </a:prstGeom>
            <a:ln w="38100">
              <a:solidFill>
                <a:schemeClr val="accent6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98" name="组 97"/>
          <p:cNvGrpSpPr/>
          <p:nvPr/>
        </p:nvGrpSpPr>
        <p:grpSpPr>
          <a:xfrm>
            <a:off x="4312265" y="4585552"/>
            <a:ext cx="1791628" cy="1008417"/>
            <a:chOff x="4312265" y="4585552"/>
            <a:chExt cx="1791628" cy="1008417"/>
          </a:xfrm>
        </p:grpSpPr>
        <p:sp>
          <p:nvSpPr>
            <p:cNvPr id="24" name="圆角矩形 23"/>
            <p:cNvSpPr/>
            <p:nvPr/>
          </p:nvSpPr>
          <p:spPr>
            <a:xfrm>
              <a:off x="4312265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50000"/>
              </a:schemeClr>
            </a:solidFill>
            <a:ln>
              <a:solidFill>
                <a:schemeClr val="accent1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5" name="任意形状 24"/>
            <p:cNvSpPr/>
            <p:nvPr/>
          </p:nvSpPr>
          <p:spPr>
            <a:xfrm>
              <a:off x="4425778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74967" tIns="174967" rIns="174967" bIns="174967" numCol="1" spcCol="1270" anchor="ctr" anchorCtr="0">
              <a:noAutofit/>
            </a:bodyPr>
            <a:lstStyle/>
            <a:p>
              <a:pPr lvl="0" algn="ctr" defTabSz="17335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3900" kern="1200" dirty="0"/>
            </a:p>
          </p:txBody>
        </p:sp>
        <p:grpSp>
          <p:nvGrpSpPr>
            <p:cNvPr id="59" name="组 58"/>
            <p:cNvGrpSpPr/>
            <p:nvPr/>
          </p:nvGrpSpPr>
          <p:grpSpPr>
            <a:xfrm>
              <a:off x="5121757" y="4878463"/>
              <a:ext cx="982136" cy="543804"/>
              <a:chOff x="1087327" y="3527998"/>
              <a:chExt cx="736602" cy="407853"/>
            </a:xfrm>
          </p:grpSpPr>
          <p:sp>
            <p:nvSpPr>
              <p:cNvPr id="60" name="文本框 59"/>
              <p:cNvSpPr txBox="1"/>
              <p:nvPr/>
            </p:nvSpPr>
            <p:spPr>
              <a:xfrm>
                <a:off x="108732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61" name="文本框 60"/>
              <p:cNvSpPr txBox="1"/>
              <p:nvPr/>
            </p:nvSpPr>
            <p:spPr>
              <a:xfrm>
                <a:off x="108732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3" name="图片 92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4536250" y="4855110"/>
              <a:ext cx="615079" cy="615079"/>
            </a:xfrm>
            <a:prstGeom prst="ellipse">
              <a:avLst/>
            </a:prstGeom>
            <a:ln w="38100">
              <a:solidFill>
                <a:schemeClr val="accent1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97" name="组 96"/>
          <p:cNvGrpSpPr/>
          <p:nvPr/>
        </p:nvGrpSpPr>
        <p:grpSpPr>
          <a:xfrm>
            <a:off x="6199539" y="4585552"/>
            <a:ext cx="1776167" cy="1008417"/>
            <a:chOff x="6199539" y="4585552"/>
            <a:chExt cx="1776167" cy="1008417"/>
          </a:xfrm>
        </p:grpSpPr>
        <p:sp>
          <p:nvSpPr>
            <p:cNvPr id="30" name="圆角矩形 29"/>
            <p:cNvSpPr/>
            <p:nvPr/>
          </p:nvSpPr>
          <p:spPr>
            <a:xfrm>
              <a:off x="6199539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2">
                <a:lumMod val="50000"/>
              </a:schemeClr>
            </a:solidFill>
            <a:ln>
              <a:solidFill>
                <a:schemeClr val="accent2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1" name="任意形状 30"/>
            <p:cNvSpPr/>
            <p:nvPr/>
          </p:nvSpPr>
          <p:spPr>
            <a:xfrm>
              <a:off x="6313052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rgbClr val="7A4607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287" tIns="68287" rIns="68287" bIns="68287" numCol="1" spcCol="1270" anchor="ctr" anchorCtr="0">
              <a:noAutofit/>
            </a:bodyPr>
            <a:lstStyle/>
            <a:p>
              <a:pPr lvl="0" algn="ctr" defTabSz="488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1100" kern="1200" dirty="0"/>
            </a:p>
          </p:txBody>
        </p:sp>
        <p:grpSp>
          <p:nvGrpSpPr>
            <p:cNvPr id="62" name="组 61"/>
            <p:cNvGrpSpPr/>
            <p:nvPr/>
          </p:nvGrpSpPr>
          <p:grpSpPr>
            <a:xfrm>
              <a:off x="6993570" y="4878463"/>
              <a:ext cx="982136" cy="543804"/>
              <a:chOff x="2491187" y="3527998"/>
              <a:chExt cx="736602" cy="407853"/>
            </a:xfrm>
          </p:grpSpPr>
          <p:sp>
            <p:nvSpPr>
              <p:cNvPr id="63" name="文本框 62"/>
              <p:cNvSpPr txBox="1"/>
              <p:nvPr/>
            </p:nvSpPr>
            <p:spPr>
              <a:xfrm>
                <a:off x="249118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64" name="文本框 63"/>
              <p:cNvSpPr txBox="1"/>
              <p:nvPr/>
            </p:nvSpPr>
            <p:spPr>
              <a:xfrm>
                <a:off x="249118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4" name="图片 93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6368946" y="4858968"/>
              <a:ext cx="615079" cy="615079"/>
            </a:xfrm>
            <a:prstGeom prst="ellipse">
              <a:avLst/>
            </a:prstGeom>
            <a:ln w="38100">
              <a:solidFill>
                <a:schemeClr val="accent2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78" name="组 77"/>
          <p:cNvGrpSpPr/>
          <p:nvPr/>
        </p:nvGrpSpPr>
        <p:grpSpPr>
          <a:xfrm>
            <a:off x="8086813" y="4585552"/>
            <a:ext cx="1798685" cy="1008417"/>
            <a:chOff x="8086813" y="4585552"/>
            <a:chExt cx="1798685" cy="1008417"/>
          </a:xfrm>
        </p:grpSpPr>
        <p:sp>
          <p:nvSpPr>
            <p:cNvPr id="32" name="圆角矩形 31"/>
            <p:cNvSpPr/>
            <p:nvPr/>
          </p:nvSpPr>
          <p:spPr>
            <a:xfrm>
              <a:off x="8086813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50000"/>
              </a:schemeClr>
            </a:solidFill>
            <a:ln>
              <a:solidFill>
                <a:schemeClr val="accent1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3" name="任意形状 32"/>
            <p:cNvSpPr/>
            <p:nvPr/>
          </p:nvSpPr>
          <p:spPr>
            <a:xfrm>
              <a:off x="8200326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rgbClr val="671513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74967" tIns="174967" rIns="174967" bIns="174967" numCol="1" spcCol="1270" anchor="ctr" anchorCtr="0">
              <a:noAutofit/>
            </a:bodyPr>
            <a:lstStyle/>
            <a:p>
              <a:pPr lvl="0" algn="ctr" defTabSz="17335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3900" kern="1200"/>
            </a:p>
          </p:txBody>
        </p:sp>
        <p:grpSp>
          <p:nvGrpSpPr>
            <p:cNvPr id="65" name="组 64"/>
            <p:cNvGrpSpPr/>
            <p:nvPr/>
          </p:nvGrpSpPr>
          <p:grpSpPr>
            <a:xfrm>
              <a:off x="8903362" y="4870301"/>
              <a:ext cx="982136" cy="543804"/>
              <a:chOff x="1087327" y="3527998"/>
              <a:chExt cx="736602" cy="407853"/>
            </a:xfrm>
          </p:grpSpPr>
          <p:sp>
            <p:nvSpPr>
              <p:cNvPr id="66" name="文本框 65"/>
              <p:cNvSpPr txBox="1"/>
              <p:nvPr/>
            </p:nvSpPr>
            <p:spPr>
              <a:xfrm>
                <a:off x="108732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67" name="文本框 66"/>
              <p:cNvSpPr txBox="1"/>
              <p:nvPr/>
            </p:nvSpPr>
            <p:spPr>
              <a:xfrm>
                <a:off x="108732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5" name="图片 94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8286470" y="4858968"/>
              <a:ext cx="615079" cy="615079"/>
            </a:xfrm>
            <a:prstGeom prst="ellipse">
              <a:avLst/>
            </a:prstGeom>
            <a:ln w="38100">
              <a:solidFill>
                <a:schemeClr val="accent6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  <p:grpSp>
        <p:nvGrpSpPr>
          <p:cNvPr id="76" name="组 75"/>
          <p:cNvGrpSpPr/>
          <p:nvPr/>
        </p:nvGrpSpPr>
        <p:grpSpPr>
          <a:xfrm>
            <a:off x="9974087" y="4585552"/>
            <a:ext cx="1783224" cy="1008417"/>
            <a:chOff x="9974087" y="4585552"/>
            <a:chExt cx="1783224" cy="1008417"/>
          </a:xfrm>
        </p:grpSpPr>
        <p:sp>
          <p:nvSpPr>
            <p:cNvPr id="34" name="圆角矩形 33"/>
            <p:cNvSpPr/>
            <p:nvPr/>
          </p:nvSpPr>
          <p:spPr>
            <a:xfrm>
              <a:off x="9974087" y="4585552"/>
              <a:ext cx="1660247" cy="900579"/>
            </a:xfrm>
            <a:prstGeom prst="roundRect">
              <a:avLst>
                <a:gd name="adj" fmla="val 10000"/>
              </a:avLst>
            </a:prstGeom>
            <a:solidFill>
              <a:schemeClr val="accent6">
                <a:lumMod val="5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5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5" name="任意形状 34"/>
            <p:cNvSpPr/>
            <p:nvPr/>
          </p:nvSpPr>
          <p:spPr>
            <a:xfrm>
              <a:off x="10087600" y="4693390"/>
              <a:ext cx="1660247" cy="900579"/>
            </a:xfrm>
            <a:custGeom>
              <a:avLst/>
              <a:gdLst>
                <a:gd name="connsiteX0" fmla="*/ 0 w 1660247"/>
                <a:gd name="connsiteY0" fmla="*/ 90058 h 900579"/>
                <a:gd name="connsiteX1" fmla="*/ 90058 w 1660247"/>
                <a:gd name="connsiteY1" fmla="*/ 0 h 900579"/>
                <a:gd name="connsiteX2" fmla="*/ 1570189 w 1660247"/>
                <a:gd name="connsiteY2" fmla="*/ 0 h 900579"/>
                <a:gd name="connsiteX3" fmla="*/ 1660247 w 1660247"/>
                <a:gd name="connsiteY3" fmla="*/ 90058 h 900579"/>
                <a:gd name="connsiteX4" fmla="*/ 1660247 w 1660247"/>
                <a:gd name="connsiteY4" fmla="*/ 810521 h 900579"/>
                <a:gd name="connsiteX5" fmla="*/ 1570189 w 1660247"/>
                <a:gd name="connsiteY5" fmla="*/ 900579 h 900579"/>
                <a:gd name="connsiteX6" fmla="*/ 90058 w 1660247"/>
                <a:gd name="connsiteY6" fmla="*/ 900579 h 900579"/>
                <a:gd name="connsiteX7" fmla="*/ 0 w 1660247"/>
                <a:gd name="connsiteY7" fmla="*/ 810521 h 900579"/>
                <a:gd name="connsiteX8" fmla="*/ 0 w 1660247"/>
                <a:gd name="connsiteY8" fmla="*/ 90058 h 90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60247" h="900579">
                  <a:moveTo>
                    <a:pt x="0" y="90058"/>
                  </a:moveTo>
                  <a:cubicBezTo>
                    <a:pt x="0" y="40320"/>
                    <a:pt x="40320" y="0"/>
                    <a:pt x="90058" y="0"/>
                  </a:cubicBezTo>
                  <a:lnTo>
                    <a:pt x="1570189" y="0"/>
                  </a:lnTo>
                  <a:cubicBezTo>
                    <a:pt x="1619927" y="0"/>
                    <a:pt x="1660247" y="40320"/>
                    <a:pt x="1660247" y="90058"/>
                  </a:cubicBezTo>
                  <a:lnTo>
                    <a:pt x="1660247" y="810521"/>
                  </a:lnTo>
                  <a:cubicBezTo>
                    <a:pt x="1660247" y="860259"/>
                    <a:pt x="1619927" y="900579"/>
                    <a:pt x="1570189" y="900579"/>
                  </a:cubicBezTo>
                  <a:lnTo>
                    <a:pt x="90058" y="900579"/>
                  </a:lnTo>
                  <a:cubicBezTo>
                    <a:pt x="40320" y="900579"/>
                    <a:pt x="0" y="860259"/>
                    <a:pt x="0" y="810521"/>
                  </a:cubicBezTo>
                  <a:lnTo>
                    <a:pt x="0" y="90058"/>
                  </a:lnTo>
                  <a:close/>
                </a:path>
              </a:pathLst>
            </a:custGeom>
            <a:solidFill>
              <a:schemeClr val="accent6"/>
            </a:solidFill>
            <a:ln>
              <a:solidFill>
                <a:srgbClr val="4E223A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74967" tIns="174967" rIns="174967" bIns="174967" numCol="1" spcCol="1270" anchor="ctr" anchorCtr="0">
              <a:noAutofit/>
            </a:bodyPr>
            <a:lstStyle/>
            <a:p>
              <a:pPr lvl="0" algn="ctr" defTabSz="17335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zh-CN" altLang="en-US" sz="3900" kern="1200"/>
            </a:p>
          </p:txBody>
        </p:sp>
        <p:grpSp>
          <p:nvGrpSpPr>
            <p:cNvPr id="68" name="组 67"/>
            <p:cNvGrpSpPr/>
            <p:nvPr/>
          </p:nvGrpSpPr>
          <p:grpSpPr>
            <a:xfrm>
              <a:off x="10775175" y="4870301"/>
              <a:ext cx="982136" cy="543804"/>
              <a:chOff x="2491187" y="3527998"/>
              <a:chExt cx="736602" cy="407853"/>
            </a:xfrm>
          </p:grpSpPr>
          <p:sp>
            <p:nvSpPr>
              <p:cNvPr id="69" name="文本框 68"/>
              <p:cNvSpPr txBox="1"/>
              <p:nvPr/>
            </p:nvSpPr>
            <p:spPr>
              <a:xfrm>
                <a:off x="2491187" y="3527998"/>
                <a:ext cx="73660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NAME</a:t>
                </a:r>
                <a:r>
                  <a:rPr kumimoji="1" lang="zh-CN" altLang="en-US" sz="1067" b="1" dirty="0">
                    <a:solidFill>
                      <a:schemeClr val="bg1"/>
                    </a:solidFill>
                  </a:rPr>
                  <a:t> </a:t>
                </a:r>
                <a:r>
                  <a:rPr kumimoji="1" lang="en-US" altLang="zh-CN" sz="1067" b="1" dirty="0">
                    <a:solidFill>
                      <a:schemeClr val="bg1"/>
                    </a:solidFill>
                  </a:rPr>
                  <a:t>HERE</a:t>
                </a:r>
              </a:p>
            </p:txBody>
          </p:sp>
          <p:sp>
            <p:nvSpPr>
              <p:cNvPr id="70" name="文本框 69"/>
              <p:cNvSpPr txBox="1"/>
              <p:nvPr/>
            </p:nvSpPr>
            <p:spPr>
              <a:xfrm>
                <a:off x="2491187" y="3743442"/>
                <a:ext cx="678042" cy="19240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zh-CN" sz="1067" dirty="0">
                    <a:solidFill>
                      <a:schemeClr val="bg1"/>
                    </a:solidFill>
                  </a:rPr>
                  <a:t>Position</a:t>
                </a:r>
              </a:p>
            </p:txBody>
          </p:sp>
        </p:grpSp>
        <p:pic>
          <p:nvPicPr>
            <p:cNvPr id="96" name="图片 95"/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10173403" y="4858968"/>
              <a:ext cx="615079" cy="615079"/>
            </a:xfrm>
            <a:prstGeom prst="ellipse">
              <a:avLst/>
            </a:prstGeom>
            <a:ln w="38100">
              <a:solidFill>
                <a:schemeClr val="accent1">
                  <a:lumMod val="50000"/>
                </a:schemeClr>
              </a:solidFill>
            </a:ln>
            <a:effectLst>
              <a:innerShdw blurRad="63500" dist="38100" dir="16200000">
                <a:prstClr val="black">
                  <a:alpha val="50000"/>
                </a:prstClr>
              </a:innerShdw>
            </a:effectLst>
          </p:spPr>
        </p:pic>
      </p:grpSp>
    </p:spTree>
    <p:extLst>
      <p:ext uri="{BB962C8B-B14F-4D97-AF65-F5344CB8AC3E}">
        <p14:creationId xmlns:p14="http://schemas.microsoft.com/office/powerpoint/2010/main" xmlns="" val="378889705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自定义 165">
      <a:dk1>
        <a:srgbClr val="000000"/>
      </a:dk1>
      <a:lt1>
        <a:srgbClr val="FFFFFF"/>
      </a:lt1>
      <a:dk2>
        <a:srgbClr val="444444"/>
      </a:dk2>
      <a:lt2>
        <a:srgbClr val="F1C71E"/>
      </a:lt2>
      <a:accent1>
        <a:srgbClr val="CE2A25"/>
      </a:accent1>
      <a:accent2>
        <a:srgbClr val="F28C10"/>
      </a:accent2>
      <a:accent3>
        <a:srgbClr val="97CD34"/>
      </a:accent3>
      <a:accent4>
        <a:srgbClr val="3DB76E"/>
      </a:accent4>
      <a:accent5>
        <a:srgbClr val="2578CA"/>
      </a:accent5>
      <a:accent6>
        <a:srgbClr val="9C4474"/>
      </a:accent6>
      <a:hlink>
        <a:srgbClr val="FCE446"/>
      </a:hlink>
      <a:folHlink>
        <a:srgbClr val="A9DBA3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1_Office Theme">
  <a:themeElements>
    <a:clrScheme name="黄色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CA08"/>
      </a:accent1>
      <a:accent2>
        <a:srgbClr val="F8931D"/>
      </a:accent2>
      <a:accent3>
        <a:srgbClr val="CE8D3E"/>
      </a:accent3>
      <a:accent4>
        <a:srgbClr val="EC7016"/>
      </a:accent4>
      <a:accent5>
        <a:srgbClr val="E64823"/>
      </a:accent5>
      <a:accent6>
        <a:srgbClr val="9C6A6A"/>
      </a:accent6>
      <a:hlink>
        <a:srgbClr val="2998E3"/>
      </a:hlink>
      <a:folHlink>
        <a:srgbClr val="7F723D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3_Office Theme">
  <a:themeElements>
    <a:clrScheme name="紫罗兰色">
      <a:dk1>
        <a:sysClr val="windowText" lastClr="000000"/>
      </a:dk1>
      <a:lt1>
        <a:sysClr val="window" lastClr="FFFFFF"/>
      </a:lt1>
      <a:dk2>
        <a:srgbClr val="373545"/>
      </a:dk2>
      <a:lt2>
        <a:srgbClr val="DCD8DC"/>
      </a:lt2>
      <a:accent1>
        <a:srgbClr val="AD84C6"/>
      </a:accent1>
      <a:accent2>
        <a:srgbClr val="8784C7"/>
      </a:accent2>
      <a:accent3>
        <a:srgbClr val="5D739A"/>
      </a:accent3>
      <a:accent4>
        <a:srgbClr val="6997AF"/>
      </a:accent4>
      <a:accent5>
        <a:srgbClr val="84ACB6"/>
      </a:accent5>
      <a:accent6>
        <a:srgbClr val="6F8183"/>
      </a:accent6>
      <a:hlink>
        <a:srgbClr val="69A020"/>
      </a:hlink>
      <a:folHlink>
        <a:srgbClr val="8C8C8C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2_Office Theme">
  <a:themeElements>
    <a:clrScheme name="自定义 142">
      <a:dk1>
        <a:srgbClr val="FFFFFF"/>
      </a:dk1>
      <a:lt1>
        <a:srgbClr val="404040"/>
      </a:lt1>
      <a:dk2>
        <a:srgbClr val="BFBFBF"/>
      </a:dk2>
      <a:lt2>
        <a:srgbClr val="000000"/>
      </a:lt2>
      <a:accent1>
        <a:srgbClr val="FA2442"/>
      </a:accent1>
      <a:accent2>
        <a:srgbClr val="006DD6"/>
      </a:accent2>
      <a:accent3>
        <a:srgbClr val="F09400"/>
      </a:accent3>
      <a:accent4>
        <a:srgbClr val="10141A"/>
      </a:accent4>
      <a:accent5>
        <a:srgbClr val="303B45"/>
      </a:accent5>
      <a:accent6>
        <a:srgbClr val="565F69"/>
      </a:accent6>
      <a:hlink>
        <a:srgbClr val="00FFFF"/>
      </a:hlink>
      <a:folHlink>
        <a:srgbClr val="0080FF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5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B6F2769-7194-4217-93D3-3AF3A4742282}">
  <ds:schemaRefs>
    <ds:schemaRef ds:uri="http://purl.org/dc/terms/"/>
    <ds:schemaRef ds:uri="http://schemas.microsoft.com/office/2006/documentManagement/types"/>
    <ds:schemaRef ds:uri="http://purl.org/dc/dcmitype/"/>
    <ds:schemaRef ds:uri="http://www.w3.org/XML/1998/namespace"/>
    <ds:schemaRef ds:uri="http://purl.org/dc/elements/1.1/"/>
    <ds:schemaRef ds:uri="http://schemas.microsoft.com/office/infopath/2007/PartnerControls"/>
    <ds:schemaRef ds:uri="http://schemas.openxmlformats.org/package/2006/metadata/core-properties"/>
    <ds:schemaRef ds:uri="http://schemas.microsoft.com/sharepoint/v3/fields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425</TotalTime>
  <Words>96</Words>
  <Application>Microsoft Office PowerPoint</Application>
  <PresentationFormat>自定义</PresentationFormat>
  <Paragraphs>63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Office Theme</vt:lpstr>
      <vt:lpstr>1_Office Theme</vt:lpstr>
      <vt:lpstr>3_Office Theme</vt:lpstr>
      <vt:lpstr>2_Office Theme</vt:lpstr>
      <vt:lpstr>幻灯片 1</vt:lpstr>
      <vt:lpstr>幻灯片 2</vt:lpstr>
      <vt:lpstr>幻灯片 3</vt:lpstr>
    </vt:vector>
  </TitlesOfParts>
  <Manager/>
  <Company/>
  <LinksUpToDate>false</LinksUpToDate>
  <SharedDoc>false</SharedDoc>
  <HyperlinkBase/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subject/>
  <dc:creator>Office PLUS</dc:creator>
  <cp:keywords/>
  <dc:description/>
  <cp:lastModifiedBy>Administrator</cp:lastModifiedBy>
  <cp:revision>85</cp:revision>
  <dcterms:created xsi:type="dcterms:W3CDTF">2010-04-12T23:12:02Z</dcterms:created>
  <dcterms:modified xsi:type="dcterms:W3CDTF">2016-03-15T18:52:55Z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

<file path=docProps/thumbnail.jpeg>
</file>