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6" r:id="rId10"/>
    <p:sldId id="265" r:id="rId11"/>
    <p:sldId id="266" r:id="rId12"/>
    <p:sldId id="267" r:id="rId13"/>
    <p:sldId id="268" r:id="rId14"/>
    <p:sldId id="269" r:id="rId15"/>
    <p:sldId id="270" r:id="rId16"/>
    <p:sldId id="287" r:id="rId17"/>
    <p:sldId id="271" r:id="rId18"/>
    <p:sldId id="272" r:id="rId19"/>
    <p:sldId id="273" r:id="rId20"/>
    <p:sldId id="274" r:id="rId21"/>
    <p:sldId id="275" r:id="rId22"/>
    <p:sldId id="276" r:id="rId23"/>
    <p:sldId id="288" r:id="rId24"/>
    <p:sldId id="277" r:id="rId25"/>
    <p:sldId id="278" r:id="rId26"/>
    <p:sldId id="279" r:id="rId27"/>
    <p:sldId id="280" r:id="rId28"/>
    <p:sldId id="281" r:id="rId29"/>
    <p:sldId id="282" r:id="rId30"/>
    <p:sldId id="28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6E7"/>
    <a:srgbClr val="E8E8F0"/>
    <a:srgbClr val="FFF2CD"/>
    <a:srgbClr val="F4F4EA"/>
    <a:srgbClr val="EAEDF4"/>
    <a:srgbClr val="F9F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8.jpeg"/><Relationship Id="rId1" Type="http://schemas.openxmlformats.org/officeDocument/2006/relationships/image" Target="../media/image18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alphaModFix amt="71000"/>
                </a:blip>
                <a:srcRect/>
                <a:tile tx="152400" ty="152400" sx="100000" sy="100000" flip="none" algn="bl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223-43C5-83BB-4BC43FBFE8F4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2"/>
                <a:srcRect/>
                <a:tile tx="1524000" ty="1524000" sx="100000" sy="100000" flip="none" algn="ctr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223-43C5-83BB-4BC43FBFE8F4}"/>
              </c:ext>
            </c:extLst>
          </c:dPt>
          <c:dPt>
            <c:idx val="2"/>
            <c:bubble3D val="0"/>
            <c:explosion val="24"/>
            <c:spPr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223-43C5-83BB-4BC43FBFE8F4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223-43C5-83BB-4BC43FBFE8F4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23-43C5-83BB-4BC43FBFE8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673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64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1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20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91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22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12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4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08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68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7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8EFF3-3A64-4E85-B722-2EAED551B48E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1578E-1B10-49FF-A6E5-392EE6388C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9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15.jpe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r="10445"/>
          <a:stretch/>
        </p:blipFill>
        <p:spPr>
          <a:xfrm>
            <a:off x="-18288" y="0"/>
            <a:ext cx="1217980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8288" y="0"/>
            <a:ext cx="12210288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A_文本框 5"/>
          <p:cNvSpPr txBox="1"/>
          <p:nvPr>
            <p:custDataLst>
              <p:tags r:id="rId1"/>
            </p:custDataLst>
          </p:nvPr>
        </p:nvSpPr>
        <p:spPr>
          <a:xfrm>
            <a:off x="1651318" y="2505670"/>
            <a:ext cx="9352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极简主义</a:t>
            </a:r>
            <a:endParaRPr lang="en-US" altLang="zh-CN" sz="5400" b="1" dirty="0">
              <a:cs typeface="+mn-ea"/>
              <a:sym typeface="+mn-lt"/>
            </a:endParaRPr>
          </a:p>
        </p:txBody>
      </p:sp>
      <p:sp>
        <p:nvSpPr>
          <p:cNvPr id="5" name="PA_矩形 10"/>
          <p:cNvSpPr/>
          <p:nvPr>
            <p:custDataLst>
              <p:tags r:id="rId2"/>
            </p:custDataLst>
          </p:nvPr>
        </p:nvSpPr>
        <p:spPr>
          <a:xfrm>
            <a:off x="2741727" y="3471914"/>
            <a:ext cx="7385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Choose six words from 1a and write a sentence for each one. Work in pairs. Read your sentences aloud to your partner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757672" y="1667239"/>
            <a:ext cx="590226" cy="569976"/>
            <a:chOff x="5702808" y="1667239"/>
            <a:chExt cx="590226" cy="569976"/>
          </a:xfrm>
        </p:grpSpPr>
        <p:sp>
          <p:nvSpPr>
            <p:cNvPr id="7" name="椭圆 6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02808" y="1844800"/>
              <a:ext cx="5902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42378" y="4179800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2019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月      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849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" b="78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448547" y="355376"/>
            <a:ext cx="782163" cy="762150"/>
            <a:chOff x="5702808" y="1667239"/>
            <a:chExt cx="584943" cy="569976"/>
          </a:xfrm>
        </p:grpSpPr>
        <p:sp>
          <p:nvSpPr>
            <p:cNvPr id="7" name="椭圆 6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62432" y="1854331"/>
              <a:ext cx="525319" cy="230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26309" y="1245444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8726" y="1740775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926401" y="2267143"/>
            <a:ext cx="646814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 algn="ctr">
              <a:lnSpc>
                <a:spcPts val="2900"/>
              </a:lnSpc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0446" y="5076198"/>
            <a:ext cx="699904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1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 algn="r">
              <a:lnSpc>
                <a:spcPts val="21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80434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77"/>
          <a:stretch/>
        </p:blipFill>
        <p:spPr>
          <a:xfrm>
            <a:off x="6781801" y="-31510"/>
            <a:ext cx="5486400" cy="68895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33880" y="686083"/>
            <a:ext cx="782163" cy="762150"/>
            <a:chOff x="5702808" y="1667239"/>
            <a:chExt cx="584943" cy="569976"/>
          </a:xfrm>
        </p:grpSpPr>
        <p:sp>
          <p:nvSpPr>
            <p:cNvPr id="5" name="椭圆 4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62432" y="1854331"/>
              <a:ext cx="525319" cy="230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3880" y="1663830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880" y="2171109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23" y="2687294"/>
            <a:ext cx="5544028" cy="381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>
              <a:lnSpc>
                <a:spcPts val="2900"/>
              </a:lnSpc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9478" y="936255"/>
            <a:ext cx="40411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50479" y="1474865"/>
            <a:ext cx="2519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840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9" t="10215" r="11716" b="2630"/>
          <a:stretch>
            <a:fillRect/>
          </a:stretch>
        </p:blipFill>
        <p:spPr>
          <a:xfrm flipH="1">
            <a:off x="-19050" y="5128"/>
            <a:ext cx="2647527" cy="5253284"/>
          </a:xfrm>
          <a:custGeom>
            <a:avLst/>
            <a:gdLst>
              <a:gd name="connsiteX0" fmla="*/ 2647527 w 2647527"/>
              <a:gd name="connsiteY0" fmla="*/ 0 h 5253284"/>
              <a:gd name="connsiteX1" fmla="*/ 2605757 w 2647527"/>
              <a:gd name="connsiteY1" fmla="*/ 5253284 h 5253284"/>
              <a:gd name="connsiteX2" fmla="*/ 0 w 2647527"/>
              <a:gd name="connsiteY2" fmla="*/ 2605757 h 525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527" h="5253284">
                <a:moveTo>
                  <a:pt x="2647527" y="0"/>
                </a:moveTo>
                <a:lnTo>
                  <a:pt x="2605757" y="5253284"/>
                </a:lnTo>
                <a:lnTo>
                  <a:pt x="0" y="2605757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8" t="15582" r="61783"/>
          <a:stretch>
            <a:fillRect/>
          </a:stretch>
        </p:blipFill>
        <p:spPr>
          <a:xfrm>
            <a:off x="9793690" y="2102730"/>
            <a:ext cx="2398310" cy="4755270"/>
          </a:xfrm>
          <a:custGeom>
            <a:avLst/>
            <a:gdLst>
              <a:gd name="connsiteX0" fmla="*/ 2398310 w 2398310"/>
              <a:gd name="connsiteY0" fmla="*/ 0 h 4755270"/>
              <a:gd name="connsiteX1" fmla="*/ 2356960 w 2398310"/>
              <a:gd name="connsiteY1" fmla="*/ 4755270 h 4755270"/>
              <a:gd name="connsiteX2" fmla="*/ 0 w 2398310"/>
              <a:gd name="connsiteY2" fmla="*/ 2356959 h 475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8310" h="4755270">
                <a:moveTo>
                  <a:pt x="2398310" y="0"/>
                </a:moveTo>
                <a:lnTo>
                  <a:pt x="2356960" y="4755270"/>
                </a:lnTo>
                <a:lnTo>
                  <a:pt x="0" y="2356959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5791427" y="621840"/>
            <a:ext cx="782163" cy="762150"/>
            <a:chOff x="5702808" y="1667239"/>
            <a:chExt cx="584943" cy="569976"/>
          </a:xfrm>
        </p:grpSpPr>
        <p:sp>
          <p:nvSpPr>
            <p:cNvPr id="11" name="椭圆 10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762432" y="1854331"/>
              <a:ext cx="525319" cy="230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78387" y="1599587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80804" y="2106866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6514" y="2481098"/>
            <a:ext cx="6491976" cy="2080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</p:txBody>
      </p:sp>
      <p:sp>
        <p:nvSpPr>
          <p:cNvPr id="16" name="矩形 15"/>
          <p:cNvSpPr/>
          <p:nvPr/>
        </p:nvSpPr>
        <p:spPr>
          <a:xfrm>
            <a:off x="1284972" y="5136901"/>
            <a:ext cx="92485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 algn="ctr">
              <a:lnSpc>
                <a:spcPts val="21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483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03" y="2166175"/>
            <a:ext cx="3128347" cy="4691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7650" y="3722127"/>
            <a:ext cx="4113788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85744" y="1341736"/>
            <a:ext cx="379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93797" y="376479"/>
            <a:ext cx="721301" cy="721301"/>
            <a:chOff x="5702808" y="1667239"/>
            <a:chExt cx="569976" cy="569976"/>
          </a:xfrm>
        </p:grpSpPr>
        <p:sp>
          <p:nvSpPr>
            <p:cNvPr id="8" name="椭圆 7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62432" y="1854331"/>
              <a:ext cx="498067" cy="218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975639" y="1767412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Work in pairs Work in pairs.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3367" y="3213556"/>
            <a:ext cx="3433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09290" y="3722127"/>
            <a:ext cx="4113788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09290" y="3213556"/>
            <a:ext cx="3433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97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22" r="477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02604" y="1745271"/>
            <a:ext cx="4940645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sp>
        <p:nvSpPr>
          <p:cNvPr id="6" name="矩形 5"/>
          <p:cNvSpPr/>
          <p:nvPr/>
        </p:nvSpPr>
        <p:spPr>
          <a:xfrm>
            <a:off x="6402604" y="3616569"/>
            <a:ext cx="4629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02604" y="969718"/>
            <a:ext cx="379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2604" y="5172018"/>
            <a:ext cx="1287468" cy="30777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70038" y="1431383"/>
            <a:ext cx="5521162" cy="3524957"/>
            <a:chOff x="174788" y="1610240"/>
            <a:chExt cx="5703852" cy="364159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15932" y="1610240"/>
              <a:ext cx="0" cy="32202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15932" y="4830518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15932" y="4287179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5932" y="3743840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15932" y="3200501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15932" y="2657162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15932" y="2113823"/>
              <a:ext cx="52627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174788" y="4164021"/>
              <a:ext cx="396126" cy="31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4788" y="3617271"/>
              <a:ext cx="396126" cy="31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4788" y="3070521"/>
              <a:ext cx="396126" cy="31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4788" y="2523771"/>
              <a:ext cx="396126" cy="31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4788" y="1977021"/>
              <a:ext cx="396126" cy="317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9312227">
              <a:off x="891605" y="4997465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19312227">
              <a:off x="1502670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19312227">
              <a:off x="2113735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19312227">
              <a:off x="2724800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9312227">
              <a:off x="3335865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9312227">
              <a:off x="3946930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19312227">
              <a:off x="4557995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19312227">
              <a:off x="5169060" y="4997466"/>
              <a:ext cx="631285" cy="254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26671" y="3616569"/>
              <a:ext cx="211330" cy="121394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2491" y="3070521"/>
              <a:ext cx="211330" cy="175999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358311" y="4117788"/>
              <a:ext cx="211330" cy="71273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974131" y="3871112"/>
              <a:ext cx="211330" cy="9594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89951" y="3508189"/>
              <a:ext cx="211330" cy="132233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05771" y="3281083"/>
              <a:ext cx="211330" cy="15494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821591" y="2886635"/>
              <a:ext cx="211330" cy="194388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437413" y="3378299"/>
              <a:ext cx="211330" cy="14522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42897" y="755861"/>
            <a:ext cx="721301" cy="721301"/>
            <a:chOff x="5702808" y="1667239"/>
            <a:chExt cx="569976" cy="569976"/>
          </a:xfrm>
        </p:grpSpPr>
        <p:sp>
          <p:nvSpPr>
            <p:cNvPr id="49" name="椭圆 48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762432" y="1854331"/>
              <a:ext cx="498067" cy="218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0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227487" y="1055821"/>
            <a:ext cx="7250164" cy="4833443"/>
            <a:chOff x="4798646" y="719666"/>
            <a:chExt cx="8128000" cy="5418667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1489322896"/>
                </p:ext>
              </p:extLst>
            </p:nvPr>
          </p:nvGraphicFramePr>
          <p:xfrm>
            <a:off x="4798646" y="71966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9426546" y="3198166"/>
              <a:ext cx="898906" cy="517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30861" y="3459776"/>
              <a:ext cx="898906" cy="517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58231" y="1329879"/>
              <a:ext cx="873315" cy="517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11%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96030" y="1628057"/>
              <a:ext cx="706617" cy="517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9%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58813" y="1383617"/>
            <a:ext cx="4350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ADD YOUR TITLE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8813" y="2029948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YOUR TITLE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813" y="2467674"/>
            <a:ext cx="4396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Choose six words from 1a and write a sentence for each one. Work in pairs. Read your sentences aloud to your partner but instead of , say.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56732" y="3918687"/>
            <a:ext cx="505740" cy="384343"/>
            <a:chOff x="10004425" y="1971676"/>
            <a:chExt cx="1593850" cy="1211262"/>
          </a:xfrm>
          <a:noFill/>
        </p:grpSpPr>
        <p:sp>
          <p:nvSpPr>
            <p:cNvPr id="14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71658" y="3886793"/>
            <a:ext cx="448130" cy="448130"/>
            <a:chOff x="3578225" y="2428875"/>
            <a:chExt cx="687388" cy="687388"/>
          </a:xfrm>
          <a:noFill/>
        </p:grpSpPr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743325" y="2593975"/>
              <a:ext cx="522288" cy="522288"/>
            </a:xfrm>
            <a:custGeom>
              <a:avLst/>
              <a:gdLst>
                <a:gd name="T0" fmla="*/ 124 w 139"/>
                <a:gd name="T1" fmla="*/ 56 h 139"/>
                <a:gd name="T2" fmla="*/ 117 w 139"/>
                <a:gd name="T3" fmla="*/ 47 h 139"/>
                <a:gd name="T4" fmla="*/ 122 w 139"/>
                <a:gd name="T5" fmla="*/ 37 h 139"/>
                <a:gd name="T6" fmla="*/ 115 w 139"/>
                <a:gd name="T7" fmla="*/ 17 h 139"/>
                <a:gd name="T8" fmla="*/ 103 w 139"/>
                <a:gd name="T9" fmla="*/ 17 h 139"/>
                <a:gd name="T10" fmla="*/ 94 w 139"/>
                <a:gd name="T11" fmla="*/ 23 h 139"/>
                <a:gd name="T12" fmla="*/ 87 w 139"/>
                <a:gd name="T13" fmla="*/ 20 h 139"/>
                <a:gd name="T14" fmla="*/ 83 w 139"/>
                <a:gd name="T15" fmla="*/ 9 h 139"/>
                <a:gd name="T16" fmla="*/ 64 w 139"/>
                <a:gd name="T17" fmla="*/ 0 h 139"/>
                <a:gd name="T18" fmla="*/ 56 w 139"/>
                <a:gd name="T19" fmla="*/ 16 h 139"/>
                <a:gd name="T20" fmla="*/ 47 w 139"/>
                <a:gd name="T21" fmla="*/ 22 h 139"/>
                <a:gd name="T22" fmla="*/ 41 w 139"/>
                <a:gd name="T23" fmla="*/ 22 h 139"/>
                <a:gd name="T24" fmla="*/ 30 w 139"/>
                <a:gd name="T25" fmla="*/ 14 h 139"/>
                <a:gd name="T26" fmla="*/ 17 w 139"/>
                <a:gd name="T27" fmla="*/ 25 h 139"/>
                <a:gd name="T28" fmla="*/ 17 w 139"/>
                <a:gd name="T29" fmla="*/ 37 h 139"/>
                <a:gd name="T30" fmla="*/ 22 w 139"/>
                <a:gd name="T31" fmla="*/ 47 h 139"/>
                <a:gd name="T32" fmla="*/ 15 w 139"/>
                <a:gd name="T33" fmla="*/ 56 h 139"/>
                <a:gd name="T34" fmla="*/ 0 w 139"/>
                <a:gd name="T35" fmla="*/ 64 h 139"/>
                <a:gd name="T36" fmla="*/ 9 w 139"/>
                <a:gd name="T37" fmla="*/ 84 h 139"/>
                <a:gd name="T38" fmla="*/ 20 w 139"/>
                <a:gd name="T39" fmla="*/ 87 h 139"/>
                <a:gd name="T40" fmla="*/ 21 w 139"/>
                <a:gd name="T41" fmla="*/ 98 h 139"/>
                <a:gd name="T42" fmla="*/ 17 w 139"/>
                <a:gd name="T43" fmla="*/ 115 h 139"/>
                <a:gd name="T44" fmla="*/ 30 w 139"/>
                <a:gd name="T45" fmla="*/ 125 h 139"/>
                <a:gd name="T46" fmla="*/ 41 w 139"/>
                <a:gd name="T47" fmla="*/ 118 h 139"/>
                <a:gd name="T48" fmla="*/ 47 w 139"/>
                <a:gd name="T49" fmla="*/ 117 h 139"/>
                <a:gd name="T50" fmla="*/ 56 w 139"/>
                <a:gd name="T51" fmla="*/ 124 h 139"/>
                <a:gd name="T52" fmla="*/ 64 w 139"/>
                <a:gd name="T53" fmla="*/ 139 h 139"/>
                <a:gd name="T54" fmla="*/ 83 w 139"/>
                <a:gd name="T55" fmla="*/ 131 h 139"/>
                <a:gd name="T56" fmla="*/ 87 w 139"/>
                <a:gd name="T57" fmla="*/ 119 h 139"/>
                <a:gd name="T58" fmla="*/ 94 w 139"/>
                <a:gd name="T59" fmla="*/ 117 h 139"/>
                <a:gd name="T60" fmla="*/ 103 w 139"/>
                <a:gd name="T61" fmla="*/ 123 h 139"/>
                <a:gd name="T62" fmla="*/ 115 w 139"/>
                <a:gd name="T63" fmla="*/ 123 h 139"/>
                <a:gd name="T64" fmla="*/ 122 w 139"/>
                <a:gd name="T65" fmla="*/ 103 h 139"/>
                <a:gd name="T66" fmla="*/ 117 w 139"/>
                <a:gd name="T67" fmla="*/ 92 h 139"/>
                <a:gd name="T68" fmla="*/ 124 w 139"/>
                <a:gd name="T69" fmla="*/ 84 h 139"/>
                <a:gd name="T70" fmla="*/ 139 w 139"/>
                <a:gd name="T71" fmla="*/ 75 h 139"/>
                <a:gd name="T72" fmla="*/ 130 w 139"/>
                <a:gd name="T73" fmla="*/ 56 h 139"/>
                <a:gd name="T74" fmla="*/ 69 w 139"/>
                <a:gd name="T75" fmla="*/ 95 h 139"/>
                <a:gd name="T76" fmla="*/ 69 w 139"/>
                <a:gd name="T77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9" h="139">
                  <a:moveTo>
                    <a:pt x="130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2" y="56"/>
                    <a:pt x="120" y="54"/>
                    <a:pt x="119" y="52"/>
                  </a:cubicBezTo>
                  <a:cubicBezTo>
                    <a:pt x="118" y="50"/>
                    <a:pt x="118" y="49"/>
                    <a:pt x="117" y="47"/>
                  </a:cubicBezTo>
                  <a:cubicBezTo>
                    <a:pt x="116" y="45"/>
                    <a:pt x="116" y="43"/>
                    <a:pt x="118" y="4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6" y="33"/>
                    <a:pt x="126" y="28"/>
                    <a:pt x="122" y="25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3" y="15"/>
                    <a:pt x="111" y="14"/>
                    <a:pt x="109" y="14"/>
                  </a:cubicBezTo>
                  <a:cubicBezTo>
                    <a:pt x="106" y="14"/>
                    <a:pt x="104" y="15"/>
                    <a:pt x="103" y="17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6" y="23"/>
                    <a:pt x="94" y="23"/>
                  </a:cubicBezTo>
                  <a:cubicBezTo>
                    <a:pt x="94" y="23"/>
                    <a:pt x="93" y="23"/>
                    <a:pt x="92" y="22"/>
                  </a:cubicBezTo>
                  <a:cubicBezTo>
                    <a:pt x="90" y="22"/>
                    <a:pt x="89" y="21"/>
                    <a:pt x="87" y="20"/>
                  </a:cubicBezTo>
                  <a:cubicBezTo>
                    <a:pt x="85" y="19"/>
                    <a:pt x="83" y="17"/>
                    <a:pt x="83" y="16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56" y="4"/>
                    <a:pt x="56" y="9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4" y="19"/>
                    <a:pt x="52" y="20"/>
                  </a:cubicBezTo>
                  <a:cubicBezTo>
                    <a:pt x="50" y="21"/>
                    <a:pt x="48" y="22"/>
                    <a:pt x="47" y="22"/>
                  </a:cubicBezTo>
                  <a:cubicBezTo>
                    <a:pt x="46" y="23"/>
                    <a:pt x="45" y="23"/>
                    <a:pt x="44" y="23"/>
                  </a:cubicBezTo>
                  <a:cubicBezTo>
                    <a:pt x="43" y="23"/>
                    <a:pt x="42" y="22"/>
                    <a:pt x="41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5"/>
                    <a:pt x="33" y="14"/>
                    <a:pt x="30" y="14"/>
                  </a:cubicBezTo>
                  <a:cubicBezTo>
                    <a:pt x="28" y="14"/>
                    <a:pt x="26" y="15"/>
                    <a:pt x="24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6"/>
                    <a:pt x="14" y="28"/>
                    <a:pt x="14" y="31"/>
                  </a:cubicBezTo>
                  <a:cubicBezTo>
                    <a:pt x="14" y="33"/>
                    <a:pt x="15" y="35"/>
                    <a:pt x="17" y="3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5"/>
                    <a:pt x="22" y="47"/>
                  </a:cubicBezTo>
                  <a:cubicBezTo>
                    <a:pt x="21" y="49"/>
                    <a:pt x="20" y="50"/>
                    <a:pt x="20" y="52"/>
                  </a:cubicBezTo>
                  <a:cubicBezTo>
                    <a:pt x="19" y="54"/>
                    <a:pt x="17" y="56"/>
                    <a:pt x="15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4" y="56"/>
                    <a:pt x="0" y="60"/>
                    <a:pt x="0" y="6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4" y="84"/>
                    <a:pt x="9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7" y="84"/>
                    <a:pt x="19" y="85"/>
                    <a:pt x="20" y="87"/>
                  </a:cubicBezTo>
                  <a:cubicBezTo>
                    <a:pt x="20" y="89"/>
                    <a:pt x="21" y="91"/>
                    <a:pt x="22" y="92"/>
                  </a:cubicBezTo>
                  <a:cubicBezTo>
                    <a:pt x="23" y="94"/>
                    <a:pt x="23" y="97"/>
                    <a:pt x="21" y="98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3" y="106"/>
                    <a:pt x="13" y="112"/>
                    <a:pt x="17" y="11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6" y="124"/>
                    <a:pt x="28" y="125"/>
                    <a:pt x="30" y="125"/>
                  </a:cubicBezTo>
                  <a:cubicBezTo>
                    <a:pt x="33" y="125"/>
                    <a:pt x="35" y="124"/>
                    <a:pt x="36" y="123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7"/>
                    <a:pt x="43" y="117"/>
                    <a:pt x="44" y="117"/>
                  </a:cubicBezTo>
                  <a:cubicBezTo>
                    <a:pt x="45" y="117"/>
                    <a:pt x="46" y="117"/>
                    <a:pt x="47" y="117"/>
                  </a:cubicBezTo>
                  <a:cubicBezTo>
                    <a:pt x="48" y="118"/>
                    <a:pt x="50" y="119"/>
                    <a:pt x="52" y="119"/>
                  </a:cubicBezTo>
                  <a:cubicBezTo>
                    <a:pt x="54" y="120"/>
                    <a:pt x="56" y="122"/>
                    <a:pt x="56" y="124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5"/>
                    <a:pt x="59" y="139"/>
                    <a:pt x="6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80" y="139"/>
                    <a:pt x="83" y="135"/>
                    <a:pt x="83" y="131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22"/>
                    <a:pt x="85" y="120"/>
                    <a:pt x="87" y="119"/>
                  </a:cubicBezTo>
                  <a:cubicBezTo>
                    <a:pt x="89" y="119"/>
                    <a:pt x="90" y="118"/>
                    <a:pt x="92" y="117"/>
                  </a:cubicBezTo>
                  <a:cubicBezTo>
                    <a:pt x="93" y="117"/>
                    <a:pt x="94" y="117"/>
                    <a:pt x="94" y="117"/>
                  </a:cubicBezTo>
                  <a:cubicBezTo>
                    <a:pt x="96" y="117"/>
                    <a:pt x="97" y="117"/>
                    <a:pt x="98" y="118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4"/>
                    <a:pt x="106" y="125"/>
                    <a:pt x="109" y="125"/>
                  </a:cubicBezTo>
                  <a:cubicBezTo>
                    <a:pt x="111" y="125"/>
                    <a:pt x="113" y="124"/>
                    <a:pt x="115" y="123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6" y="112"/>
                    <a:pt x="126" y="106"/>
                    <a:pt x="122" y="103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6" y="97"/>
                    <a:pt x="116" y="94"/>
                    <a:pt x="117" y="92"/>
                  </a:cubicBezTo>
                  <a:cubicBezTo>
                    <a:pt x="118" y="91"/>
                    <a:pt x="118" y="89"/>
                    <a:pt x="119" y="87"/>
                  </a:cubicBezTo>
                  <a:cubicBezTo>
                    <a:pt x="120" y="85"/>
                    <a:pt x="122" y="84"/>
                    <a:pt x="124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5" y="84"/>
                    <a:pt x="139" y="80"/>
                    <a:pt x="139" y="75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0"/>
                    <a:pt x="135" y="56"/>
                    <a:pt x="130" y="56"/>
                  </a:cubicBezTo>
                  <a:moveTo>
                    <a:pt x="94" y="70"/>
                  </a:moveTo>
                  <a:cubicBezTo>
                    <a:pt x="94" y="83"/>
                    <a:pt x="83" y="95"/>
                    <a:pt x="69" y="95"/>
                  </a:cubicBezTo>
                  <a:cubicBezTo>
                    <a:pt x="56" y="95"/>
                    <a:pt x="45" y="83"/>
                    <a:pt x="45" y="70"/>
                  </a:cubicBezTo>
                  <a:cubicBezTo>
                    <a:pt x="45" y="56"/>
                    <a:pt x="56" y="45"/>
                    <a:pt x="69" y="45"/>
                  </a:cubicBezTo>
                  <a:cubicBezTo>
                    <a:pt x="83" y="45"/>
                    <a:pt x="94" y="56"/>
                    <a:pt x="94" y="70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3578225" y="2428875"/>
              <a:ext cx="271463" cy="271463"/>
            </a:xfrm>
            <a:custGeom>
              <a:avLst/>
              <a:gdLst>
                <a:gd name="T0" fmla="*/ 63 w 72"/>
                <a:gd name="T1" fmla="*/ 45 h 72"/>
                <a:gd name="T2" fmla="*/ 72 w 72"/>
                <a:gd name="T3" fmla="*/ 39 h 72"/>
                <a:gd name="T4" fmla="*/ 66 w 72"/>
                <a:gd name="T5" fmla="*/ 28 h 72"/>
                <a:gd name="T6" fmla="*/ 62 w 72"/>
                <a:gd name="T7" fmla="*/ 27 h 72"/>
                <a:gd name="T8" fmla="*/ 61 w 72"/>
                <a:gd name="T9" fmla="*/ 23 h 72"/>
                <a:gd name="T10" fmla="*/ 63 w 72"/>
                <a:gd name="T11" fmla="*/ 13 h 72"/>
                <a:gd name="T12" fmla="*/ 55 w 72"/>
                <a:gd name="T13" fmla="*/ 7 h 72"/>
                <a:gd name="T14" fmla="*/ 49 w 72"/>
                <a:gd name="T15" fmla="*/ 11 h 72"/>
                <a:gd name="T16" fmla="*/ 48 w 72"/>
                <a:gd name="T17" fmla="*/ 11 h 72"/>
                <a:gd name="T18" fmla="*/ 44 w 72"/>
                <a:gd name="T19" fmla="*/ 9 h 72"/>
                <a:gd name="T20" fmla="*/ 39 w 72"/>
                <a:gd name="T21" fmla="*/ 0 h 72"/>
                <a:gd name="T22" fmla="*/ 28 w 72"/>
                <a:gd name="T23" fmla="*/ 6 h 72"/>
                <a:gd name="T24" fmla="*/ 27 w 72"/>
                <a:gd name="T25" fmla="*/ 10 h 72"/>
                <a:gd name="T26" fmla="*/ 23 w 72"/>
                <a:gd name="T27" fmla="*/ 11 h 72"/>
                <a:gd name="T28" fmla="*/ 20 w 72"/>
                <a:gd name="T29" fmla="*/ 9 h 72"/>
                <a:gd name="T30" fmla="*/ 12 w 72"/>
                <a:gd name="T31" fmla="*/ 9 h 72"/>
                <a:gd name="T32" fmla="*/ 9 w 72"/>
                <a:gd name="T33" fmla="*/ 21 h 72"/>
                <a:gd name="T34" fmla="*/ 11 w 72"/>
                <a:gd name="T35" fmla="*/ 24 h 72"/>
                <a:gd name="T36" fmla="*/ 9 w 72"/>
                <a:gd name="T37" fmla="*/ 28 h 72"/>
                <a:gd name="T38" fmla="*/ 0 w 72"/>
                <a:gd name="T39" fmla="*/ 34 h 72"/>
                <a:gd name="T40" fmla="*/ 6 w 72"/>
                <a:gd name="T41" fmla="*/ 45 h 72"/>
                <a:gd name="T42" fmla="*/ 10 w 72"/>
                <a:gd name="T43" fmla="*/ 45 h 72"/>
                <a:gd name="T44" fmla="*/ 11 w 72"/>
                <a:gd name="T45" fmla="*/ 49 h 72"/>
                <a:gd name="T46" fmla="*/ 7 w 72"/>
                <a:gd name="T47" fmla="*/ 56 h 72"/>
                <a:gd name="T48" fmla="*/ 12 w 72"/>
                <a:gd name="T49" fmla="*/ 64 h 72"/>
                <a:gd name="T50" fmla="*/ 20 w 72"/>
                <a:gd name="T51" fmla="*/ 64 h 72"/>
                <a:gd name="T52" fmla="*/ 23 w 72"/>
                <a:gd name="T53" fmla="*/ 61 h 72"/>
                <a:gd name="T54" fmla="*/ 27 w 72"/>
                <a:gd name="T55" fmla="*/ 62 h 72"/>
                <a:gd name="T56" fmla="*/ 28 w 72"/>
                <a:gd name="T57" fmla="*/ 67 h 72"/>
                <a:gd name="T58" fmla="*/ 39 w 72"/>
                <a:gd name="T59" fmla="*/ 72 h 72"/>
                <a:gd name="T60" fmla="*/ 44 w 72"/>
                <a:gd name="T61" fmla="*/ 63 h 72"/>
                <a:gd name="T62" fmla="*/ 48 w 72"/>
                <a:gd name="T63" fmla="*/ 61 h 72"/>
                <a:gd name="T64" fmla="*/ 49 w 72"/>
                <a:gd name="T65" fmla="*/ 61 h 72"/>
                <a:gd name="T66" fmla="*/ 55 w 72"/>
                <a:gd name="T67" fmla="*/ 65 h 72"/>
                <a:gd name="T68" fmla="*/ 63 w 72"/>
                <a:gd name="T69" fmla="*/ 60 h 72"/>
                <a:gd name="T70" fmla="*/ 61 w 72"/>
                <a:gd name="T71" fmla="*/ 49 h 72"/>
                <a:gd name="T72" fmla="*/ 62 w 72"/>
                <a:gd name="T73" fmla="*/ 45 h 72"/>
                <a:gd name="T74" fmla="*/ 36 w 72"/>
                <a:gd name="T75" fmla="*/ 47 h 72"/>
                <a:gd name="T76" fmla="*/ 36 w 72"/>
                <a:gd name="T77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72">
                  <a:moveTo>
                    <a:pt x="62" y="45"/>
                  </a:moveTo>
                  <a:cubicBezTo>
                    <a:pt x="62" y="45"/>
                    <a:pt x="63" y="45"/>
                    <a:pt x="63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9" y="45"/>
                    <a:pt x="72" y="42"/>
                    <a:pt x="72" y="39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0"/>
                    <a:pt x="69" y="28"/>
                    <a:pt x="66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2" y="27"/>
                    <a:pt x="62" y="27"/>
                  </a:cubicBezTo>
                  <a:cubicBezTo>
                    <a:pt x="62" y="26"/>
                    <a:pt x="61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18"/>
                    <a:pt x="66" y="15"/>
                    <a:pt x="63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7" y="7"/>
                    <a:pt x="55" y="7"/>
                  </a:cubicBezTo>
                  <a:cubicBezTo>
                    <a:pt x="54" y="7"/>
                    <a:pt x="53" y="8"/>
                    <a:pt x="51" y="9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9"/>
                    <a:pt x="44" y="9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2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8"/>
                    <a:pt x="18" y="7"/>
                    <a:pt x="16" y="7"/>
                  </a:cubicBezTo>
                  <a:cubicBezTo>
                    <a:pt x="15" y="7"/>
                    <a:pt x="13" y="8"/>
                    <a:pt x="12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5"/>
                    <a:pt x="6" y="18"/>
                    <a:pt x="9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10" y="27"/>
                    <a:pt x="9" y="28"/>
                    <a:pt x="9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6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7" y="57"/>
                    <a:pt x="7" y="59"/>
                    <a:pt x="9" y="60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5" y="65"/>
                    <a:pt x="16" y="65"/>
                  </a:cubicBezTo>
                  <a:cubicBezTo>
                    <a:pt x="18" y="65"/>
                    <a:pt x="19" y="65"/>
                    <a:pt x="20" y="6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2"/>
                    <a:pt x="26" y="62"/>
                    <a:pt x="27" y="62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30" y="72"/>
                    <a:pt x="33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2" y="72"/>
                    <a:pt x="44" y="70"/>
                    <a:pt x="44" y="67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5" y="63"/>
                    <a:pt x="45" y="62"/>
                  </a:cubicBezTo>
                  <a:cubicBezTo>
                    <a:pt x="46" y="62"/>
                    <a:pt x="47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7" y="65"/>
                    <a:pt x="58" y="65"/>
                    <a:pt x="59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58"/>
                    <a:pt x="66" y="54"/>
                    <a:pt x="63" y="5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9"/>
                    <a:pt x="61" y="49"/>
                    <a:pt x="61" y="48"/>
                  </a:cubicBezTo>
                  <a:cubicBezTo>
                    <a:pt x="61" y="47"/>
                    <a:pt x="62" y="46"/>
                    <a:pt x="62" y="45"/>
                  </a:cubicBezTo>
                  <a:moveTo>
                    <a:pt x="47" y="36"/>
                  </a:moveTo>
                  <a:cubicBezTo>
                    <a:pt x="47" y="42"/>
                    <a:pt x="42" y="47"/>
                    <a:pt x="36" y="47"/>
                  </a:cubicBezTo>
                  <a:cubicBezTo>
                    <a:pt x="30" y="47"/>
                    <a:pt x="25" y="42"/>
                    <a:pt x="25" y="36"/>
                  </a:cubicBezTo>
                  <a:cubicBezTo>
                    <a:pt x="25" y="30"/>
                    <a:pt x="30" y="25"/>
                    <a:pt x="36" y="25"/>
                  </a:cubicBezTo>
                  <a:cubicBezTo>
                    <a:pt x="42" y="25"/>
                    <a:pt x="47" y="30"/>
                    <a:pt x="47" y="36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28975" y="3947212"/>
            <a:ext cx="527534" cy="327292"/>
            <a:chOff x="4869373" y="4568306"/>
            <a:chExt cx="527534" cy="327292"/>
          </a:xfrm>
          <a:noFill/>
        </p:grpSpPr>
        <p:sp>
          <p:nvSpPr>
            <p:cNvPr id="24" name="Freeform 198"/>
            <p:cNvSpPr>
              <a:spLocks noEditPoints="1"/>
            </p:cNvSpPr>
            <p:nvPr/>
          </p:nvSpPr>
          <p:spPr bwMode="auto">
            <a:xfrm>
              <a:off x="4910802" y="4568306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7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7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1 w 162"/>
                <a:gd name="T31" fmla="*/ 10 h 102"/>
                <a:gd name="T32" fmla="*/ 151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7" y="102"/>
                    <a:pt x="157" y="102"/>
                    <a:pt x="157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6"/>
                    <a:pt x="82" y="8"/>
                    <a:pt x="81" y="8"/>
                  </a:cubicBezTo>
                  <a:cubicBezTo>
                    <a:pt x="79" y="8"/>
                    <a:pt x="78" y="6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1" y="10"/>
                    <a:pt x="151" y="10"/>
                    <a:pt x="151" y="10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99"/>
            <p:cNvSpPr>
              <a:spLocks/>
            </p:cNvSpPr>
            <p:nvPr/>
          </p:nvSpPr>
          <p:spPr bwMode="auto">
            <a:xfrm>
              <a:off x="4869373" y="4859693"/>
              <a:ext cx="527534" cy="35905"/>
            </a:xfrm>
            <a:custGeom>
              <a:avLst/>
              <a:gdLst>
                <a:gd name="T0" fmla="*/ 191 w 192"/>
                <a:gd name="T1" fmla="*/ 0 h 13"/>
                <a:gd name="T2" fmla="*/ 125 w 192"/>
                <a:gd name="T3" fmla="*/ 0 h 13"/>
                <a:gd name="T4" fmla="*/ 122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8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1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1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3" y="13"/>
                    <a:pt x="8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1" y="1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00"/>
            <p:cNvSpPr>
              <a:spLocks/>
            </p:cNvSpPr>
            <p:nvPr/>
          </p:nvSpPr>
          <p:spPr bwMode="auto">
            <a:xfrm>
              <a:off x="5146949" y="4637355"/>
              <a:ext cx="46953" cy="13810"/>
            </a:xfrm>
            <a:custGeom>
              <a:avLst/>
              <a:gdLst>
                <a:gd name="T0" fmla="*/ 34 w 34"/>
                <a:gd name="T1" fmla="*/ 0 h 10"/>
                <a:gd name="T2" fmla="*/ 16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6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01"/>
            <p:cNvSpPr>
              <a:spLocks/>
            </p:cNvSpPr>
            <p:nvPr/>
          </p:nvSpPr>
          <p:spPr bwMode="auto">
            <a:xfrm>
              <a:off x="5069614" y="4637355"/>
              <a:ext cx="49715" cy="13810"/>
            </a:xfrm>
            <a:custGeom>
              <a:avLst/>
              <a:gdLst>
                <a:gd name="T0" fmla="*/ 36 w 36"/>
                <a:gd name="T1" fmla="*/ 0 h 10"/>
                <a:gd name="T2" fmla="*/ 20 w 36"/>
                <a:gd name="T3" fmla="*/ 10 h 10"/>
                <a:gd name="T4" fmla="*/ 0 w 36"/>
                <a:gd name="T5" fmla="*/ 0 h 10"/>
                <a:gd name="T6" fmla="*/ 36 w 3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0">
                  <a:moveTo>
                    <a:pt x="36" y="0"/>
                  </a:moveTo>
                  <a:lnTo>
                    <a:pt x="20" y="10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202"/>
            <p:cNvSpPr>
              <a:spLocks/>
            </p:cNvSpPr>
            <p:nvPr/>
          </p:nvSpPr>
          <p:spPr bwMode="auto">
            <a:xfrm>
              <a:off x="5105520" y="4637355"/>
              <a:ext cx="55239" cy="33143"/>
            </a:xfrm>
            <a:custGeom>
              <a:avLst/>
              <a:gdLst>
                <a:gd name="T0" fmla="*/ 20 w 40"/>
                <a:gd name="T1" fmla="*/ 0 h 24"/>
                <a:gd name="T2" fmla="*/ 40 w 40"/>
                <a:gd name="T3" fmla="*/ 14 h 24"/>
                <a:gd name="T4" fmla="*/ 20 w 40"/>
                <a:gd name="T5" fmla="*/ 24 h 24"/>
                <a:gd name="T6" fmla="*/ 0 w 40"/>
                <a:gd name="T7" fmla="*/ 14 h 24"/>
                <a:gd name="T8" fmla="*/ 20 w 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20" y="0"/>
                  </a:moveTo>
                  <a:lnTo>
                    <a:pt x="40" y="14"/>
                  </a:lnTo>
                  <a:lnTo>
                    <a:pt x="20" y="24"/>
                  </a:lnTo>
                  <a:lnTo>
                    <a:pt x="0" y="14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203"/>
            <p:cNvSpPr>
              <a:spLocks/>
            </p:cNvSpPr>
            <p:nvPr/>
          </p:nvSpPr>
          <p:spPr bwMode="auto">
            <a:xfrm>
              <a:off x="5149711" y="4662213"/>
              <a:ext cx="33143" cy="8286"/>
            </a:xfrm>
            <a:custGeom>
              <a:avLst/>
              <a:gdLst>
                <a:gd name="T0" fmla="*/ 0 w 24"/>
                <a:gd name="T1" fmla="*/ 6 h 6"/>
                <a:gd name="T2" fmla="*/ 14 w 24"/>
                <a:gd name="T3" fmla="*/ 0 h 6"/>
                <a:gd name="T4" fmla="*/ 24 w 24"/>
                <a:gd name="T5" fmla="*/ 6 h 6"/>
                <a:gd name="T6" fmla="*/ 0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lnTo>
                    <a:pt x="14" y="0"/>
                  </a:lnTo>
                  <a:lnTo>
                    <a:pt x="24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204"/>
            <p:cNvSpPr>
              <a:spLocks/>
            </p:cNvSpPr>
            <p:nvPr/>
          </p:nvSpPr>
          <p:spPr bwMode="auto">
            <a:xfrm>
              <a:off x="5083424" y="4662213"/>
              <a:ext cx="33143" cy="8286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0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206"/>
            <p:cNvSpPr>
              <a:spLocks/>
            </p:cNvSpPr>
            <p:nvPr/>
          </p:nvSpPr>
          <p:spPr bwMode="auto">
            <a:xfrm>
              <a:off x="5177331" y="4640117"/>
              <a:ext cx="64906" cy="30382"/>
            </a:xfrm>
            <a:custGeom>
              <a:avLst/>
              <a:gdLst>
                <a:gd name="T0" fmla="*/ 18 w 47"/>
                <a:gd name="T1" fmla="*/ 22 h 22"/>
                <a:gd name="T2" fmla="*/ 18 w 47"/>
                <a:gd name="T3" fmla="*/ 22 h 22"/>
                <a:gd name="T4" fmla="*/ 16 w 47"/>
                <a:gd name="T5" fmla="*/ 22 h 22"/>
                <a:gd name="T6" fmla="*/ 0 w 47"/>
                <a:gd name="T7" fmla="*/ 12 h 22"/>
                <a:gd name="T8" fmla="*/ 24 w 47"/>
                <a:gd name="T9" fmla="*/ 0 h 22"/>
                <a:gd name="T10" fmla="*/ 47 w 47"/>
                <a:gd name="T11" fmla="*/ 22 h 22"/>
                <a:gd name="T12" fmla="*/ 18 w 47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18" y="22"/>
                  </a:moveTo>
                  <a:lnTo>
                    <a:pt x="18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7" y="2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207"/>
            <p:cNvSpPr>
              <a:spLocks/>
            </p:cNvSpPr>
            <p:nvPr/>
          </p:nvSpPr>
          <p:spPr bwMode="auto">
            <a:xfrm>
              <a:off x="5021280" y="4637355"/>
              <a:ext cx="67668" cy="33143"/>
            </a:xfrm>
            <a:custGeom>
              <a:avLst/>
              <a:gdLst>
                <a:gd name="T0" fmla="*/ 49 w 49"/>
                <a:gd name="T1" fmla="*/ 14 h 24"/>
                <a:gd name="T2" fmla="*/ 33 w 49"/>
                <a:gd name="T3" fmla="*/ 24 h 24"/>
                <a:gd name="T4" fmla="*/ 29 w 49"/>
                <a:gd name="T5" fmla="*/ 24 h 24"/>
                <a:gd name="T6" fmla="*/ 29 w 49"/>
                <a:gd name="T7" fmla="*/ 24 h 24"/>
                <a:gd name="T8" fmla="*/ 0 w 49"/>
                <a:gd name="T9" fmla="*/ 24 h 24"/>
                <a:gd name="T10" fmla="*/ 23 w 49"/>
                <a:gd name="T11" fmla="*/ 0 h 24"/>
                <a:gd name="T12" fmla="*/ 49 w 49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4">
                  <a:moveTo>
                    <a:pt x="49" y="14"/>
                  </a:moveTo>
                  <a:lnTo>
                    <a:pt x="3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49" y="14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208"/>
            <p:cNvSpPr>
              <a:spLocks/>
            </p:cNvSpPr>
            <p:nvPr/>
          </p:nvSpPr>
          <p:spPr bwMode="auto">
            <a:xfrm>
              <a:off x="5075138" y="4678785"/>
              <a:ext cx="113240" cy="109097"/>
            </a:xfrm>
            <a:custGeom>
              <a:avLst/>
              <a:gdLst>
                <a:gd name="T0" fmla="*/ 82 w 82"/>
                <a:gd name="T1" fmla="*/ 0 h 79"/>
                <a:gd name="T2" fmla="*/ 42 w 82"/>
                <a:gd name="T3" fmla="*/ 79 h 79"/>
                <a:gd name="T4" fmla="*/ 0 w 82"/>
                <a:gd name="T5" fmla="*/ 0 h 79"/>
                <a:gd name="T6" fmla="*/ 82 w 8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79">
                  <a:moveTo>
                    <a:pt x="82" y="0"/>
                  </a:moveTo>
                  <a:lnTo>
                    <a:pt x="42" y="79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209"/>
            <p:cNvSpPr>
              <a:spLocks/>
            </p:cNvSpPr>
            <p:nvPr/>
          </p:nvSpPr>
          <p:spPr bwMode="auto">
            <a:xfrm>
              <a:off x="5149711" y="4678785"/>
              <a:ext cx="95287" cy="92526"/>
            </a:xfrm>
            <a:custGeom>
              <a:avLst/>
              <a:gdLst>
                <a:gd name="T0" fmla="*/ 36 w 69"/>
                <a:gd name="T1" fmla="*/ 0 h 67"/>
                <a:gd name="T2" fmla="*/ 69 w 69"/>
                <a:gd name="T3" fmla="*/ 0 h 67"/>
                <a:gd name="T4" fmla="*/ 0 w 69"/>
                <a:gd name="T5" fmla="*/ 67 h 67"/>
                <a:gd name="T6" fmla="*/ 36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36" y="0"/>
                  </a:moveTo>
                  <a:lnTo>
                    <a:pt x="69" y="0"/>
                  </a:lnTo>
                  <a:lnTo>
                    <a:pt x="0" y="6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10"/>
            <p:cNvSpPr>
              <a:spLocks/>
            </p:cNvSpPr>
            <p:nvPr/>
          </p:nvSpPr>
          <p:spPr bwMode="auto">
            <a:xfrm>
              <a:off x="5021280" y="4678785"/>
              <a:ext cx="92526" cy="92526"/>
            </a:xfrm>
            <a:custGeom>
              <a:avLst/>
              <a:gdLst>
                <a:gd name="T0" fmla="*/ 0 w 67"/>
                <a:gd name="T1" fmla="*/ 0 h 67"/>
                <a:gd name="T2" fmla="*/ 31 w 67"/>
                <a:gd name="T3" fmla="*/ 0 h 67"/>
                <a:gd name="T4" fmla="*/ 67 w 67"/>
                <a:gd name="T5" fmla="*/ 67 h 67"/>
                <a:gd name="T6" fmla="*/ 0 w 6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7">
                  <a:moveTo>
                    <a:pt x="0" y="0"/>
                  </a:moveTo>
                  <a:lnTo>
                    <a:pt x="31" y="0"/>
                  </a:lnTo>
                  <a:lnTo>
                    <a:pt x="67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14954" y="4781948"/>
            <a:ext cx="1614021" cy="369332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452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624453" y="2249995"/>
            <a:ext cx="1981947" cy="3404708"/>
            <a:chOff x="441212" y="2362155"/>
            <a:chExt cx="1981947" cy="3404708"/>
          </a:xfrm>
        </p:grpSpPr>
        <p:grpSp>
          <p:nvGrpSpPr>
            <p:cNvPr id="10" name="组合 9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cs typeface="+mn-ea"/>
                  <a:sym typeface="+mn-lt"/>
                </a:rPr>
                <a:t>TITLE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28370" y="2249995"/>
            <a:ext cx="1981947" cy="3404708"/>
            <a:chOff x="441212" y="2362155"/>
            <a:chExt cx="1981947" cy="3404708"/>
          </a:xfrm>
        </p:grpSpPr>
        <p:grpSp>
          <p:nvGrpSpPr>
            <p:cNvPr id="13" name="组合 12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9F3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287" y="2249995"/>
            <a:ext cx="1981947" cy="3404708"/>
            <a:chOff x="441212" y="2362155"/>
            <a:chExt cx="1981947" cy="3404708"/>
          </a:xfrm>
        </p:grpSpPr>
        <p:grpSp>
          <p:nvGrpSpPr>
            <p:cNvPr id="21" name="组合 20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EAE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20536" y="2249995"/>
            <a:ext cx="1981947" cy="3404708"/>
            <a:chOff x="441212" y="2362155"/>
            <a:chExt cx="1981947" cy="3404708"/>
          </a:xfrm>
        </p:grpSpPr>
        <p:grpSp>
          <p:nvGrpSpPr>
            <p:cNvPr id="29" name="组合 28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FF2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30688" y="509934"/>
            <a:ext cx="379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85610" y="1156265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517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E4E7F0"/>
              </a:clrFrom>
              <a:clrTo>
                <a:srgbClr val="E4E7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6811" r="51509" b="6753"/>
          <a:stretch/>
        </p:blipFill>
        <p:spPr>
          <a:xfrm>
            <a:off x="6276823" y="650631"/>
            <a:ext cx="5890845" cy="62127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6" t="10603" r="308" b="5022"/>
          <a:stretch/>
        </p:blipFill>
        <p:spPr>
          <a:xfrm>
            <a:off x="-668215" y="-17586"/>
            <a:ext cx="6137030" cy="685800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23350" y="3030339"/>
            <a:ext cx="782163" cy="762150"/>
            <a:chOff x="5702808" y="1667239"/>
            <a:chExt cx="584943" cy="569976"/>
          </a:xfrm>
        </p:grpSpPr>
        <p:sp>
          <p:nvSpPr>
            <p:cNvPr id="5" name="椭圆 4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62432" y="1854331"/>
              <a:ext cx="525319" cy="230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142106" y="3053709"/>
            <a:ext cx="782163" cy="762150"/>
            <a:chOff x="5702808" y="1667239"/>
            <a:chExt cx="584943" cy="569976"/>
          </a:xfrm>
        </p:grpSpPr>
        <p:sp>
          <p:nvSpPr>
            <p:cNvPr id="9" name="椭圆 8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62432" y="1854331"/>
              <a:ext cx="525319" cy="230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838772" y="649128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1189" y="1156407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86899" y="1530639"/>
            <a:ext cx="6491976" cy="2080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</p:txBody>
      </p:sp>
      <p:sp>
        <p:nvSpPr>
          <p:cNvPr id="14" name="Freeform 141"/>
          <p:cNvSpPr>
            <a:spLocks/>
          </p:cNvSpPr>
          <p:nvPr/>
        </p:nvSpPr>
        <p:spPr bwMode="auto">
          <a:xfrm>
            <a:off x="6436441" y="3862845"/>
            <a:ext cx="352205" cy="241778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64 w 128"/>
              <a:gd name="T17" fmla="*/ 88 h 88"/>
              <a:gd name="T18" fmla="*/ 39 w 128"/>
              <a:gd name="T19" fmla="*/ 59 h 88"/>
              <a:gd name="T20" fmla="*/ 54 w 128"/>
              <a:gd name="T21" fmla="*/ 59 h 88"/>
              <a:gd name="T22" fmla="*/ 54 w 128"/>
              <a:gd name="T23" fmla="*/ 34 h 88"/>
              <a:gd name="T24" fmla="*/ 74 w 128"/>
              <a:gd name="T25" fmla="*/ 34 h 88"/>
              <a:gd name="T26" fmla="*/ 74 w 128"/>
              <a:gd name="T27" fmla="*/ 59 h 88"/>
              <a:gd name="T28" fmla="*/ 89 w 128"/>
              <a:gd name="T29" fmla="*/ 59 h 88"/>
              <a:gd name="T30" fmla="*/ 64 w 128"/>
              <a:gd name="T31" fmla="*/ 88 h 88"/>
              <a:gd name="T32" fmla="*/ 96 w 128"/>
              <a:gd name="T33" fmla="*/ 88 h 88"/>
              <a:gd name="T34" fmla="*/ 128 w 128"/>
              <a:gd name="T35" fmla="*/ 56 h 88"/>
              <a:gd name="T36" fmla="*/ 108 w 128"/>
              <a:gd name="T37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39" y="59"/>
                  <a:pt x="39" y="59"/>
                  <a:pt x="39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34"/>
                  <a:pt x="54" y="34"/>
                  <a:pt x="5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59"/>
                  <a:pt x="74" y="59"/>
                  <a:pt x="7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64" y="88"/>
                  <a:pt x="64" y="88"/>
                  <a:pt x="64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62572" y="3816349"/>
            <a:ext cx="351044" cy="334770"/>
            <a:chOff x="7296150" y="2238376"/>
            <a:chExt cx="479425" cy="457200"/>
          </a:xfrm>
          <a:noFill/>
        </p:grpSpPr>
        <p:sp>
          <p:nvSpPr>
            <p:cNvPr id="16" name="Freeform 136"/>
            <p:cNvSpPr>
              <a:spLocks/>
            </p:cNvSpPr>
            <p:nvPr/>
          </p:nvSpPr>
          <p:spPr bwMode="auto">
            <a:xfrm>
              <a:off x="7296150" y="2587626"/>
              <a:ext cx="479425" cy="107950"/>
            </a:xfrm>
            <a:custGeom>
              <a:avLst/>
              <a:gdLst>
                <a:gd name="T0" fmla="*/ 267 w 302"/>
                <a:gd name="T1" fmla="*/ 0 h 68"/>
                <a:gd name="T2" fmla="*/ 267 w 302"/>
                <a:gd name="T3" fmla="*/ 35 h 68"/>
                <a:gd name="T4" fmla="*/ 35 w 302"/>
                <a:gd name="T5" fmla="*/ 35 h 68"/>
                <a:gd name="T6" fmla="*/ 35 w 302"/>
                <a:gd name="T7" fmla="*/ 0 h 68"/>
                <a:gd name="T8" fmla="*/ 0 w 302"/>
                <a:gd name="T9" fmla="*/ 0 h 68"/>
                <a:gd name="T10" fmla="*/ 0 w 302"/>
                <a:gd name="T11" fmla="*/ 68 h 68"/>
                <a:gd name="T12" fmla="*/ 302 w 302"/>
                <a:gd name="T13" fmla="*/ 68 h 68"/>
                <a:gd name="T14" fmla="*/ 302 w 302"/>
                <a:gd name="T15" fmla="*/ 0 h 68"/>
                <a:gd name="T16" fmla="*/ 267 w 302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68">
                  <a:moveTo>
                    <a:pt x="267" y="0"/>
                  </a:moveTo>
                  <a:lnTo>
                    <a:pt x="267" y="35"/>
                  </a:lnTo>
                  <a:lnTo>
                    <a:pt x="35" y="3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302" y="68"/>
                  </a:lnTo>
                  <a:lnTo>
                    <a:pt x="302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7"/>
            <p:cNvSpPr>
              <a:spLocks/>
            </p:cNvSpPr>
            <p:nvPr/>
          </p:nvSpPr>
          <p:spPr bwMode="auto">
            <a:xfrm>
              <a:off x="7370763" y="2238376"/>
              <a:ext cx="330200" cy="349250"/>
            </a:xfrm>
            <a:custGeom>
              <a:avLst/>
              <a:gdLst>
                <a:gd name="T0" fmla="*/ 64 w 208"/>
                <a:gd name="T1" fmla="*/ 220 h 220"/>
                <a:gd name="T2" fmla="*/ 144 w 208"/>
                <a:gd name="T3" fmla="*/ 220 h 220"/>
                <a:gd name="T4" fmla="*/ 144 w 208"/>
                <a:gd name="T5" fmla="*/ 116 h 220"/>
                <a:gd name="T6" fmla="*/ 208 w 208"/>
                <a:gd name="T7" fmla="*/ 116 h 220"/>
                <a:gd name="T8" fmla="*/ 104 w 208"/>
                <a:gd name="T9" fmla="*/ 0 h 220"/>
                <a:gd name="T10" fmla="*/ 0 w 208"/>
                <a:gd name="T11" fmla="*/ 116 h 220"/>
                <a:gd name="T12" fmla="*/ 64 w 208"/>
                <a:gd name="T13" fmla="*/ 116 h 220"/>
                <a:gd name="T14" fmla="*/ 64 w 208"/>
                <a:gd name="T1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20">
                  <a:moveTo>
                    <a:pt x="64" y="220"/>
                  </a:moveTo>
                  <a:lnTo>
                    <a:pt x="144" y="220"/>
                  </a:lnTo>
                  <a:lnTo>
                    <a:pt x="144" y="116"/>
                  </a:lnTo>
                  <a:lnTo>
                    <a:pt x="208" y="116"/>
                  </a:lnTo>
                  <a:lnTo>
                    <a:pt x="104" y="0"/>
                  </a:lnTo>
                  <a:lnTo>
                    <a:pt x="0" y="116"/>
                  </a:lnTo>
                  <a:lnTo>
                    <a:pt x="64" y="116"/>
                  </a:lnTo>
                  <a:lnTo>
                    <a:pt x="64" y="22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65256" y="3843023"/>
            <a:ext cx="370312" cy="281423"/>
            <a:chOff x="10004425" y="1971676"/>
            <a:chExt cx="1593850" cy="1211262"/>
          </a:xfrm>
          <a:noFill/>
        </p:grpSpPr>
        <p:sp>
          <p:nvSpPr>
            <p:cNvPr id="19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488548" y="4691948"/>
            <a:ext cx="705013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>
              <a:lnSpc>
                <a:spcPts val="21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96022" y="6130803"/>
            <a:ext cx="72000" cy="376800"/>
            <a:chOff x="8154082" y="5223393"/>
            <a:chExt cx="72000" cy="376800"/>
          </a:xfrm>
        </p:grpSpPr>
        <p:sp>
          <p:nvSpPr>
            <p:cNvPr id="26" name="椭圆 25"/>
            <p:cNvSpPr/>
            <p:nvPr/>
          </p:nvSpPr>
          <p:spPr>
            <a:xfrm>
              <a:off x="8154082" y="5223393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154082" y="5375793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8154082" y="5528193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10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4" t="430" r="22753" b="-430"/>
          <a:stretch/>
        </p:blipFill>
        <p:spPr>
          <a:xfrm>
            <a:off x="0" y="0"/>
            <a:ext cx="12153900" cy="6858000"/>
          </a:xfrm>
          <a:prstGeom prst="rect">
            <a:avLst/>
          </a:prstGeom>
        </p:spPr>
      </p:pic>
      <p:sp>
        <p:nvSpPr>
          <p:cNvPr id="13" name="KSO_Shape"/>
          <p:cNvSpPr>
            <a:spLocks noChangeAspect="1"/>
          </p:cNvSpPr>
          <p:nvPr/>
        </p:nvSpPr>
        <p:spPr>
          <a:xfrm>
            <a:off x="435686" y="392784"/>
            <a:ext cx="7040879" cy="3850481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noFill/>
          <a:ln w="635">
            <a:solidFill>
              <a:schemeClr val="tx1">
                <a:lumMod val="65000"/>
                <a:lumOff val="35000"/>
                <a:alpha val="91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5845" y="2170914"/>
            <a:ext cx="223537" cy="169880"/>
            <a:chOff x="10004425" y="1971676"/>
            <a:chExt cx="1593850" cy="1211262"/>
          </a:xfrm>
          <a:noFill/>
        </p:grpSpPr>
        <p:sp>
          <p:nvSpPr>
            <p:cNvPr id="15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27163" y="1336315"/>
            <a:ext cx="239991" cy="240704"/>
            <a:chOff x="4896992" y="1889209"/>
            <a:chExt cx="464009" cy="465389"/>
          </a:xfrm>
          <a:noFill/>
        </p:grpSpPr>
        <p:sp>
          <p:nvSpPr>
            <p:cNvPr id="22" name="Freeform 99"/>
            <p:cNvSpPr>
              <a:spLocks/>
            </p:cNvSpPr>
            <p:nvPr/>
          </p:nvSpPr>
          <p:spPr bwMode="auto">
            <a:xfrm>
              <a:off x="5207712" y="2003830"/>
              <a:ext cx="136717" cy="107716"/>
            </a:xfrm>
            <a:custGeom>
              <a:avLst/>
              <a:gdLst>
                <a:gd name="T0" fmla="*/ 0 w 50"/>
                <a:gd name="T1" fmla="*/ 39 h 39"/>
                <a:gd name="T2" fmla="*/ 16 w 50"/>
                <a:gd name="T3" fmla="*/ 39 h 39"/>
                <a:gd name="T4" fmla="*/ 50 w 50"/>
                <a:gd name="T5" fmla="*/ 10 h 39"/>
                <a:gd name="T6" fmla="*/ 45 w 50"/>
                <a:gd name="T7" fmla="*/ 0 h 39"/>
                <a:gd name="T8" fmla="*/ 0 w 50"/>
                <a:gd name="T9" fmla="*/ 38 h 39"/>
                <a:gd name="T10" fmla="*/ 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7"/>
                    <a:pt x="46" y="3"/>
                    <a:pt x="45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00"/>
            <p:cNvSpPr>
              <a:spLocks/>
            </p:cNvSpPr>
            <p:nvPr/>
          </p:nvSpPr>
          <p:spPr bwMode="auto">
            <a:xfrm>
              <a:off x="5141425" y="1889209"/>
              <a:ext cx="35905" cy="38667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14 h 14"/>
                <a:gd name="T4" fmla="*/ 13 w 13"/>
                <a:gd name="T5" fmla="*/ 2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01"/>
            <p:cNvSpPr>
              <a:spLocks/>
            </p:cNvSpPr>
            <p:nvPr/>
          </p:nvSpPr>
          <p:spPr bwMode="auto">
            <a:xfrm>
              <a:off x="5286428" y="2056307"/>
              <a:ext cx="71811" cy="55239"/>
            </a:xfrm>
            <a:custGeom>
              <a:avLst/>
              <a:gdLst>
                <a:gd name="T0" fmla="*/ 17 w 26"/>
                <a:gd name="T1" fmla="*/ 20 h 20"/>
                <a:gd name="T2" fmla="*/ 26 w 26"/>
                <a:gd name="T3" fmla="*/ 12 h 20"/>
                <a:gd name="T4" fmla="*/ 24 w 26"/>
                <a:gd name="T5" fmla="*/ 0 h 20"/>
                <a:gd name="T6" fmla="*/ 0 w 26"/>
                <a:gd name="T7" fmla="*/ 20 h 20"/>
                <a:gd name="T8" fmla="*/ 17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7" y="20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8"/>
                    <a:pt x="25" y="4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7" y="2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02"/>
            <p:cNvSpPr>
              <a:spLocks/>
            </p:cNvSpPr>
            <p:nvPr/>
          </p:nvSpPr>
          <p:spPr bwMode="auto">
            <a:xfrm>
              <a:off x="5141425" y="1927876"/>
              <a:ext cx="139479" cy="139479"/>
            </a:xfrm>
            <a:custGeom>
              <a:avLst/>
              <a:gdLst>
                <a:gd name="T0" fmla="*/ 42 w 51"/>
                <a:gd name="T1" fmla="*/ 0 h 51"/>
                <a:gd name="T2" fmla="*/ 0 w 51"/>
                <a:gd name="T3" fmla="*/ 37 h 51"/>
                <a:gd name="T4" fmla="*/ 0 w 51"/>
                <a:gd name="T5" fmla="*/ 51 h 51"/>
                <a:gd name="T6" fmla="*/ 51 w 51"/>
                <a:gd name="T7" fmla="*/ 7 h 51"/>
                <a:gd name="T8" fmla="*/ 42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8" y="4"/>
                    <a:pt x="45" y="2"/>
                    <a:pt x="42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03"/>
            <p:cNvSpPr>
              <a:spLocks/>
            </p:cNvSpPr>
            <p:nvPr/>
          </p:nvSpPr>
          <p:spPr bwMode="auto">
            <a:xfrm>
              <a:off x="5141425" y="1903019"/>
              <a:ext cx="92526" cy="92526"/>
            </a:xfrm>
            <a:custGeom>
              <a:avLst/>
              <a:gdLst>
                <a:gd name="T0" fmla="*/ 23 w 34"/>
                <a:gd name="T1" fmla="*/ 0 h 34"/>
                <a:gd name="T2" fmla="*/ 0 w 34"/>
                <a:gd name="T3" fmla="*/ 20 h 34"/>
                <a:gd name="T4" fmla="*/ 0 w 34"/>
                <a:gd name="T5" fmla="*/ 34 h 34"/>
                <a:gd name="T6" fmla="*/ 34 w 34"/>
                <a:gd name="T7" fmla="*/ 5 h 34"/>
                <a:gd name="T8" fmla="*/ 2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3"/>
                    <a:pt x="27" y="1"/>
                    <a:pt x="23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104"/>
            <p:cNvSpPr>
              <a:spLocks/>
            </p:cNvSpPr>
            <p:nvPr/>
          </p:nvSpPr>
          <p:spPr bwMode="auto">
            <a:xfrm>
              <a:off x="5141425" y="1962401"/>
              <a:ext cx="175384" cy="149146"/>
            </a:xfrm>
            <a:custGeom>
              <a:avLst/>
              <a:gdLst>
                <a:gd name="T0" fmla="*/ 64 w 64"/>
                <a:gd name="T1" fmla="*/ 8 h 54"/>
                <a:gd name="T2" fmla="*/ 57 w 64"/>
                <a:gd name="T3" fmla="*/ 0 h 54"/>
                <a:gd name="T4" fmla="*/ 0 w 64"/>
                <a:gd name="T5" fmla="*/ 49 h 54"/>
                <a:gd name="T6" fmla="*/ 0 w 64"/>
                <a:gd name="T7" fmla="*/ 54 h 54"/>
                <a:gd name="T8" fmla="*/ 11 w 64"/>
                <a:gd name="T9" fmla="*/ 54 h 54"/>
                <a:gd name="T10" fmla="*/ 64 w 64"/>
                <a:gd name="T11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8"/>
                  </a:moveTo>
                  <a:cubicBezTo>
                    <a:pt x="62" y="5"/>
                    <a:pt x="59" y="2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lnTo>
                    <a:pt x="64" y="8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05"/>
            <p:cNvSpPr>
              <a:spLocks/>
            </p:cNvSpPr>
            <p:nvPr/>
          </p:nvSpPr>
          <p:spPr bwMode="auto">
            <a:xfrm>
              <a:off x="4896992" y="1889209"/>
              <a:ext cx="222337" cy="375626"/>
            </a:xfrm>
            <a:custGeom>
              <a:avLst/>
              <a:gdLst>
                <a:gd name="T0" fmla="*/ 81 w 81"/>
                <a:gd name="T1" fmla="*/ 83 h 137"/>
                <a:gd name="T2" fmla="*/ 81 w 81"/>
                <a:gd name="T3" fmla="*/ 0 h 137"/>
                <a:gd name="T4" fmla="*/ 0 w 81"/>
                <a:gd name="T5" fmla="*/ 85 h 137"/>
                <a:gd name="T6" fmla="*/ 18 w 81"/>
                <a:gd name="T7" fmla="*/ 137 h 137"/>
                <a:gd name="T8" fmla="*/ 81 w 81"/>
                <a:gd name="T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7">
                  <a:moveTo>
                    <a:pt x="81" y="83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3"/>
                    <a:pt x="0" y="39"/>
                    <a:pt x="0" y="85"/>
                  </a:cubicBezTo>
                  <a:cubicBezTo>
                    <a:pt x="0" y="105"/>
                    <a:pt x="7" y="123"/>
                    <a:pt x="18" y="137"/>
                  </a:cubicBezTo>
                  <a:lnTo>
                    <a:pt x="81" y="83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106"/>
            <p:cNvSpPr>
              <a:spLocks/>
            </p:cNvSpPr>
            <p:nvPr/>
          </p:nvSpPr>
          <p:spPr bwMode="auto">
            <a:xfrm>
              <a:off x="4960517" y="2133642"/>
              <a:ext cx="400484" cy="220956"/>
            </a:xfrm>
            <a:custGeom>
              <a:avLst/>
              <a:gdLst>
                <a:gd name="T0" fmla="*/ 63 w 146"/>
                <a:gd name="T1" fmla="*/ 0 h 81"/>
                <a:gd name="T2" fmla="*/ 0 w 146"/>
                <a:gd name="T3" fmla="*/ 54 h 81"/>
                <a:gd name="T4" fmla="*/ 62 w 146"/>
                <a:gd name="T5" fmla="*/ 81 h 81"/>
                <a:gd name="T6" fmla="*/ 146 w 146"/>
                <a:gd name="T7" fmla="*/ 0 h 81"/>
                <a:gd name="T8" fmla="*/ 63 w 14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1">
                  <a:moveTo>
                    <a:pt x="63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6" y="70"/>
                    <a:pt x="37" y="81"/>
                    <a:pt x="62" y="81"/>
                  </a:cubicBezTo>
                  <a:cubicBezTo>
                    <a:pt x="107" y="81"/>
                    <a:pt x="144" y="45"/>
                    <a:pt x="146" y="0"/>
                  </a:cubicBezTo>
                  <a:lnTo>
                    <a:pt x="63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0" name="Freeform 141"/>
          <p:cNvSpPr>
            <a:spLocks/>
          </p:cNvSpPr>
          <p:nvPr/>
        </p:nvSpPr>
        <p:spPr bwMode="auto">
          <a:xfrm>
            <a:off x="2821417" y="1858325"/>
            <a:ext cx="248784" cy="170783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64 w 128"/>
              <a:gd name="T17" fmla="*/ 88 h 88"/>
              <a:gd name="T18" fmla="*/ 39 w 128"/>
              <a:gd name="T19" fmla="*/ 59 h 88"/>
              <a:gd name="T20" fmla="*/ 54 w 128"/>
              <a:gd name="T21" fmla="*/ 59 h 88"/>
              <a:gd name="T22" fmla="*/ 54 w 128"/>
              <a:gd name="T23" fmla="*/ 34 h 88"/>
              <a:gd name="T24" fmla="*/ 74 w 128"/>
              <a:gd name="T25" fmla="*/ 34 h 88"/>
              <a:gd name="T26" fmla="*/ 74 w 128"/>
              <a:gd name="T27" fmla="*/ 59 h 88"/>
              <a:gd name="T28" fmla="*/ 89 w 128"/>
              <a:gd name="T29" fmla="*/ 59 h 88"/>
              <a:gd name="T30" fmla="*/ 64 w 128"/>
              <a:gd name="T31" fmla="*/ 88 h 88"/>
              <a:gd name="T32" fmla="*/ 96 w 128"/>
              <a:gd name="T33" fmla="*/ 88 h 88"/>
              <a:gd name="T34" fmla="*/ 128 w 128"/>
              <a:gd name="T35" fmla="*/ 56 h 88"/>
              <a:gd name="T36" fmla="*/ 108 w 128"/>
              <a:gd name="T37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39" y="59"/>
                  <a:pt x="39" y="59"/>
                  <a:pt x="39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34"/>
                  <a:pt x="54" y="34"/>
                  <a:pt x="5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59"/>
                  <a:pt x="74" y="59"/>
                  <a:pt x="7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64" y="88"/>
                  <a:pt x="64" y="88"/>
                  <a:pt x="64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47764" y="1085727"/>
            <a:ext cx="247964" cy="236469"/>
            <a:chOff x="7296150" y="2238376"/>
            <a:chExt cx="479425" cy="457200"/>
          </a:xfrm>
          <a:noFill/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7296150" y="2587626"/>
              <a:ext cx="479425" cy="107950"/>
            </a:xfrm>
            <a:custGeom>
              <a:avLst/>
              <a:gdLst>
                <a:gd name="T0" fmla="*/ 267 w 302"/>
                <a:gd name="T1" fmla="*/ 0 h 68"/>
                <a:gd name="T2" fmla="*/ 267 w 302"/>
                <a:gd name="T3" fmla="*/ 35 h 68"/>
                <a:gd name="T4" fmla="*/ 35 w 302"/>
                <a:gd name="T5" fmla="*/ 35 h 68"/>
                <a:gd name="T6" fmla="*/ 35 w 302"/>
                <a:gd name="T7" fmla="*/ 0 h 68"/>
                <a:gd name="T8" fmla="*/ 0 w 302"/>
                <a:gd name="T9" fmla="*/ 0 h 68"/>
                <a:gd name="T10" fmla="*/ 0 w 302"/>
                <a:gd name="T11" fmla="*/ 68 h 68"/>
                <a:gd name="T12" fmla="*/ 302 w 302"/>
                <a:gd name="T13" fmla="*/ 68 h 68"/>
                <a:gd name="T14" fmla="*/ 302 w 302"/>
                <a:gd name="T15" fmla="*/ 0 h 68"/>
                <a:gd name="T16" fmla="*/ 267 w 302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68">
                  <a:moveTo>
                    <a:pt x="267" y="0"/>
                  </a:moveTo>
                  <a:lnTo>
                    <a:pt x="267" y="35"/>
                  </a:lnTo>
                  <a:lnTo>
                    <a:pt x="35" y="3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302" y="68"/>
                  </a:lnTo>
                  <a:lnTo>
                    <a:pt x="302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/>
            </p:cNvSpPr>
            <p:nvPr/>
          </p:nvSpPr>
          <p:spPr bwMode="auto">
            <a:xfrm>
              <a:off x="7370763" y="2238376"/>
              <a:ext cx="330200" cy="349250"/>
            </a:xfrm>
            <a:custGeom>
              <a:avLst/>
              <a:gdLst>
                <a:gd name="T0" fmla="*/ 64 w 208"/>
                <a:gd name="T1" fmla="*/ 220 h 220"/>
                <a:gd name="T2" fmla="*/ 144 w 208"/>
                <a:gd name="T3" fmla="*/ 220 h 220"/>
                <a:gd name="T4" fmla="*/ 144 w 208"/>
                <a:gd name="T5" fmla="*/ 116 h 220"/>
                <a:gd name="T6" fmla="*/ 208 w 208"/>
                <a:gd name="T7" fmla="*/ 116 h 220"/>
                <a:gd name="T8" fmla="*/ 104 w 208"/>
                <a:gd name="T9" fmla="*/ 0 h 220"/>
                <a:gd name="T10" fmla="*/ 0 w 208"/>
                <a:gd name="T11" fmla="*/ 116 h 220"/>
                <a:gd name="T12" fmla="*/ 64 w 208"/>
                <a:gd name="T13" fmla="*/ 116 h 220"/>
                <a:gd name="T14" fmla="*/ 64 w 208"/>
                <a:gd name="T1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20">
                  <a:moveTo>
                    <a:pt x="64" y="220"/>
                  </a:moveTo>
                  <a:lnTo>
                    <a:pt x="144" y="220"/>
                  </a:lnTo>
                  <a:lnTo>
                    <a:pt x="144" y="116"/>
                  </a:lnTo>
                  <a:lnTo>
                    <a:pt x="208" y="116"/>
                  </a:lnTo>
                  <a:lnTo>
                    <a:pt x="104" y="0"/>
                  </a:lnTo>
                  <a:lnTo>
                    <a:pt x="0" y="116"/>
                  </a:lnTo>
                  <a:lnTo>
                    <a:pt x="64" y="116"/>
                  </a:lnTo>
                  <a:lnTo>
                    <a:pt x="64" y="220"/>
                  </a:ln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693823" y="4346115"/>
            <a:ext cx="2411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93823" y="5053190"/>
            <a:ext cx="2139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Choose six words from 1a and write a sentence for each one. Work in pairs. </a:t>
            </a:r>
          </a:p>
        </p:txBody>
      </p:sp>
    </p:spTree>
    <p:extLst>
      <p:ext uri="{BB962C8B-B14F-4D97-AF65-F5344CB8AC3E}">
        <p14:creationId xmlns:p14="http://schemas.microsoft.com/office/powerpoint/2010/main" val="395038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43" y="1396548"/>
            <a:ext cx="8053754" cy="54614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79447" y="649128"/>
            <a:ext cx="4267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1864" y="1156407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69757" y="1559910"/>
            <a:ext cx="553357" cy="501021"/>
            <a:chOff x="5702417" y="1667239"/>
            <a:chExt cx="629515" cy="569976"/>
          </a:xfrm>
        </p:grpSpPr>
        <p:sp>
          <p:nvSpPr>
            <p:cNvPr id="8" name="椭圆 7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8813" y="2505490"/>
            <a:ext cx="3754925" cy="2598278"/>
            <a:chOff x="658813" y="2505490"/>
            <a:chExt cx="3754925" cy="2598278"/>
          </a:xfrm>
        </p:grpSpPr>
        <p:sp>
          <p:nvSpPr>
            <p:cNvPr id="10" name="文本框 9"/>
            <p:cNvSpPr txBox="1"/>
            <p:nvPr/>
          </p:nvSpPr>
          <p:spPr>
            <a:xfrm>
              <a:off x="658814" y="2505490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8813" y="2940804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8813" y="3202683"/>
              <a:ext cx="375492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Choose six words from 1a and write a sentence for each one. Work in pairs. Read your sentences aloud to your partner but instead of , say.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14954" y="4217243"/>
              <a:ext cx="1344400" cy="286919"/>
              <a:chOff x="756732" y="4445958"/>
              <a:chExt cx="2099777" cy="44813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756732" y="4477852"/>
                <a:ext cx="505740" cy="384343"/>
                <a:chOff x="10004425" y="1971676"/>
                <a:chExt cx="1593850" cy="1211262"/>
              </a:xfrm>
              <a:noFill/>
            </p:grpSpPr>
            <p:sp>
              <p:nvSpPr>
                <p:cNvPr id="14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1571658" y="4445958"/>
                <a:ext cx="448130" cy="448130"/>
                <a:chOff x="3578225" y="2428875"/>
                <a:chExt cx="687388" cy="687388"/>
              </a:xfrm>
              <a:noFill/>
            </p:grpSpPr>
            <p:sp>
              <p:nvSpPr>
                <p:cNvPr id="21" name="Freeform 13"/>
                <p:cNvSpPr>
                  <a:spLocks noEditPoints="1"/>
                </p:cNvSpPr>
                <p:nvPr/>
              </p:nvSpPr>
              <p:spPr bwMode="auto">
                <a:xfrm>
                  <a:off x="3743325" y="2593975"/>
                  <a:ext cx="522288" cy="522288"/>
                </a:xfrm>
                <a:custGeom>
                  <a:avLst/>
                  <a:gdLst>
                    <a:gd name="T0" fmla="*/ 124 w 139"/>
                    <a:gd name="T1" fmla="*/ 56 h 139"/>
                    <a:gd name="T2" fmla="*/ 117 w 139"/>
                    <a:gd name="T3" fmla="*/ 47 h 139"/>
                    <a:gd name="T4" fmla="*/ 122 w 139"/>
                    <a:gd name="T5" fmla="*/ 37 h 139"/>
                    <a:gd name="T6" fmla="*/ 115 w 139"/>
                    <a:gd name="T7" fmla="*/ 17 h 139"/>
                    <a:gd name="T8" fmla="*/ 103 w 139"/>
                    <a:gd name="T9" fmla="*/ 17 h 139"/>
                    <a:gd name="T10" fmla="*/ 94 w 139"/>
                    <a:gd name="T11" fmla="*/ 23 h 139"/>
                    <a:gd name="T12" fmla="*/ 87 w 139"/>
                    <a:gd name="T13" fmla="*/ 20 h 139"/>
                    <a:gd name="T14" fmla="*/ 83 w 139"/>
                    <a:gd name="T15" fmla="*/ 9 h 139"/>
                    <a:gd name="T16" fmla="*/ 64 w 139"/>
                    <a:gd name="T17" fmla="*/ 0 h 139"/>
                    <a:gd name="T18" fmla="*/ 56 w 139"/>
                    <a:gd name="T19" fmla="*/ 16 h 139"/>
                    <a:gd name="T20" fmla="*/ 47 w 139"/>
                    <a:gd name="T21" fmla="*/ 22 h 139"/>
                    <a:gd name="T22" fmla="*/ 41 w 139"/>
                    <a:gd name="T23" fmla="*/ 22 h 139"/>
                    <a:gd name="T24" fmla="*/ 30 w 139"/>
                    <a:gd name="T25" fmla="*/ 14 h 139"/>
                    <a:gd name="T26" fmla="*/ 17 w 139"/>
                    <a:gd name="T27" fmla="*/ 25 h 139"/>
                    <a:gd name="T28" fmla="*/ 17 w 139"/>
                    <a:gd name="T29" fmla="*/ 37 h 139"/>
                    <a:gd name="T30" fmla="*/ 22 w 139"/>
                    <a:gd name="T31" fmla="*/ 47 h 139"/>
                    <a:gd name="T32" fmla="*/ 15 w 139"/>
                    <a:gd name="T33" fmla="*/ 56 h 139"/>
                    <a:gd name="T34" fmla="*/ 0 w 139"/>
                    <a:gd name="T35" fmla="*/ 64 h 139"/>
                    <a:gd name="T36" fmla="*/ 9 w 139"/>
                    <a:gd name="T37" fmla="*/ 84 h 139"/>
                    <a:gd name="T38" fmla="*/ 20 w 139"/>
                    <a:gd name="T39" fmla="*/ 87 h 139"/>
                    <a:gd name="T40" fmla="*/ 21 w 139"/>
                    <a:gd name="T41" fmla="*/ 98 h 139"/>
                    <a:gd name="T42" fmla="*/ 17 w 139"/>
                    <a:gd name="T43" fmla="*/ 115 h 139"/>
                    <a:gd name="T44" fmla="*/ 30 w 139"/>
                    <a:gd name="T45" fmla="*/ 125 h 139"/>
                    <a:gd name="T46" fmla="*/ 41 w 139"/>
                    <a:gd name="T47" fmla="*/ 118 h 139"/>
                    <a:gd name="T48" fmla="*/ 47 w 139"/>
                    <a:gd name="T49" fmla="*/ 117 h 139"/>
                    <a:gd name="T50" fmla="*/ 56 w 139"/>
                    <a:gd name="T51" fmla="*/ 124 h 139"/>
                    <a:gd name="T52" fmla="*/ 64 w 139"/>
                    <a:gd name="T53" fmla="*/ 139 h 139"/>
                    <a:gd name="T54" fmla="*/ 83 w 139"/>
                    <a:gd name="T55" fmla="*/ 131 h 139"/>
                    <a:gd name="T56" fmla="*/ 87 w 139"/>
                    <a:gd name="T57" fmla="*/ 119 h 139"/>
                    <a:gd name="T58" fmla="*/ 94 w 139"/>
                    <a:gd name="T59" fmla="*/ 117 h 139"/>
                    <a:gd name="T60" fmla="*/ 103 w 139"/>
                    <a:gd name="T61" fmla="*/ 123 h 139"/>
                    <a:gd name="T62" fmla="*/ 115 w 139"/>
                    <a:gd name="T63" fmla="*/ 123 h 139"/>
                    <a:gd name="T64" fmla="*/ 122 w 139"/>
                    <a:gd name="T65" fmla="*/ 103 h 139"/>
                    <a:gd name="T66" fmla="*/ 117 w 139"/>
                    <a:gd name="T67" fmla="*/ 92 h 139"/>
                    <a:gd name="T68" fmla="*/ 124 w 139"/>
                    <a:gd name="T69" fmla="*/ 84 h 139"/>
                    <a:gd name="T70" fmla="*/ 139 w 139"/>
                    <a:gd name="T71" fmla="*/ 75 h 139"/>
                    <a:gd name="T72" fmla="*/ 130 w 139"/>
                    <a:gd name="T73" fmla="*/ 56 h 139"/>
                    <a:gd name="T74" fmla="*/ 69 w 139"/>
                    <a:gd name="T75" fmla="*/ 95 h 139"/>
                    <a:gd name="T76" fmla="*/ 69 w 139"/>
                    <a:gd name="T77" fmla="*/ 45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9" h="139">
                      <a:moveTo>
                        <a:pt x="130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2" y="56"/>
                        <a:pt x="120" y="54"/>
                        <a:pt x="119" y="52"/>
                      </a:cubicBezTo>
                      <a:cubicBezTo>
                        <a:pt x="118" y="50"/>
                        <a:pt x="118" y="49"/>
                        <a:pt x="117" y="47"/>
                      </a:cubicBezTo>
                      <a:cubicBezTo>
                        <a:pt x="116" y="45"/>
                        <a:pt x="116" y="43"/>
                        <a:pt x="118" y="41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6" y="33"/>
                        <a:pt x="126" y="28"/>
                        <a:pt x="122" y="25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3" y="15"/>
                        <a:pt x="111" y="14"/>
                        <a:pt x="109" y="14"/>
                      </a:cubicBezTo>
                      <a:cubicBezTo>
                        <a:pt x="106" y="14"/>
                        <a:pt x="104" y="15"/>
                        <a:pt x="103" y="17"/>
                      </a:cubicBezTo>
                      <a:cubicBezTo>
                        <a:pt x="98" y="22"/>
                        <a:pt x="98" y="22"/>
                        <a:pt x="98" y="22"/>
                      </a:cubicBezTo>
                      <a:cubicBezTo>
                        <a:pt x="97" y="22"/>
                        <a:pt x="96" y="23"/>
                        <a:pt x="94" y="23"/>
                      </a:cubicBezTo>
                      <a:cubicBezTo>
                        <a:pt x="94" y="23"/>
                        <a:pt x="93" y="23"/>
                        <a:pt x="92" y="22"/>
                      </a:cubicBezTo>
                      <a:cubicBezTo>
                        <a:pt x="90" y="22"/>
                        <a:pt x="89" y="21"/>
                        <a:pt x="87" y="20"/>
                      </a:cubicBezTo>
                      <a:cubicBezTo>
                        <a:pt x="85" y="19"/>
                        <a:pt x="83" y="17"/>
                        <a:pt x="83" y="16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4"/>
                        <a:pt x="80" y="0"/>
                        <a:pt x="7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59" y="0"/>
                        <a:pt x="56" y="4"/>
                        <a:pt x="56" y="9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7"/>
                        <a:pt x="54" y="19"/>
                        <a:pt x="52" y="20"/>
                      </a:cubicBezTo>
                      <a:cubicBezTo>
                        <a:pt x="50" y="21"/>
                        <a:pt x="48" y="22"/>
                        <a:pt x="47" y="22"/>
                      </a:cubicBezTo>
                      <a:cubicBezTo>
                        <a:pt x="46" y="23"/>
                        <a:pt x="45" y="23"/>
                        <a:pt x="44" y="23"/>
                      </a:cubicBezTo>
                      <a:cubicBezTo>
                        <a:pt x="43" y="23"/>
                        <a:pt x="42" y="22"/>
                        <a:pt x="41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5"/>
                        <a:pt x="33" y="14"/>
                        <a:pt x="30" y="14"/>
                      </a:cubicBezTo>
                      <a:cubicBezTo>
                        <a:pt x="28" y="14"/>
                        <a:pt x="26" y="15"/>
                        <a:pt x="24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5" y="26"/>
                        <a:pt x="14" y="28"/>
                        <a:pt x="14" y="31"/>
                      </a:cubicBezTo>
                      <a:cubicBezTo>
                        <a:pt x="14" y="33"/>
                        <a:pt x="15" y="35"/>
                        <a:pt x="17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3" y="43"/>
                        <a:pt x="23" y="45"/>
                        <a:pt x="22" y="47"/>
                      </a:cubicBezTo>
                      <a:cubicBezTo>
                        <a:pt x="21" y="49"/>
                        <a:pt x="20" y="50"/>
                        <a:pt x="20" y="52"/>
                      </a:cubicBezTo>
                      <a:cubicBezTo>
                        <a:pt x="19" y="54"/>
                        <a:pt x="17" y="56"/>
                        <a:pt x="15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4" y="56"/>
                        <a:pt x="0" y="60"/>
                        <a:pt x="0" y="6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7" y="84"/>
                        <a:pt x="19" y="85"/>
                        <a:pt x="20" y="87"/>
                      </a:cubicBezTo>
                      <a:cubicBezTo>
                        <a:pt x="20" y="89"/>
                        <a:pt x="21" y="91"/>
                        <a:pt x="22" y="92"/>
                      </a:cubicBezTo>
                      <a:cubicBezTo>
                        <a:pt x="23" y="94"/>
                        <a:pt x="23" y="97"/>
                        <a:pt x="21" y="98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13" y="106"/>
                        <a:pt x="13" y="112"/>
                        <a:pt x="17" y="115"/>
                      </a:cubicBezTo>
                      <a:cubicBezTo>
                        <a:pt x="24" y="123"/>
                        <a:pt x="24" y="123"/>
                        <a:pt x="24" y="123"/>
                      </a:cubicBezTo>
                      <a:cubicBezTo>
                        <a:pt x="26" y="124"/>
                        <a:pt x="28" y="125"/>
                        <a:pt x="30" y="125"/>
                      </a:cubicBezTo>
                      <a:cubicBezTo>
                        <a:pt x="33" y="125"/>
                        <a:pt x="35" y="124"/>
                        <a:pt x="36" y="123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2" y="117"/>
                        <a:pt x="43" y="117"/>
                        <a:pt x="44" y="117"/>
                      </a:cubicBezTo>
                      <a:cubicBezTo>
                        <a:pt x="45" y="117"/>
                        <a:pt x="46" y="117"/>
                        <a:pt x="47" y="117"/>
                      </a:cubicBezTo>
                      <a:cubicBezTo>
                        <a:pt x="48" y="118"/>
                        <a:pt x="50" y="119"/>
                        <a:pt x="52" y="119"/>
                      </a:cubicBezTo>
                      <a:cubicBezTo>
                        <a:pt x="54" y="120"/>
                        <a:pt x="56" y="122"/>
                        <a:pt x="56" y="124"/>
                      </a:cubicBezTo>
                      <a:cubicBezTo>
                        <a:pt x="56" y="131"/>
                        <a:pt x="56" y="131"/>
                        <a:pt x="56" y="131"/>
                      </a:cubicBezTo>
                      <a:cubicBezTo>
                        <a:pt x="56" y="135"/>
                        <a:pt x="59" y="139"/>
                        <a:pt x="64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80" y="139"/>
                        <a:pt x="83" y="135"/>
                        <a:pt x="83" y="131"/>
                      </a:cubicBezTo>
                      <a:cubicBezTo>
                        <a:pt x="83" y="124"/>
                        <a:pt x="83" y="124"/>
                        <a:pt x="83" y="124"/>
                      </a:cubicBezTo>
                      <a:cubicBezTo>
                        <a:pt x="83" y="122"/>
                        <a:pt x="85" y="120"/>
                        <a:pt x="87" y="119"/>
                      </a:cubicBezTo>
                      <a:cubicBezTo>
                        <a:pt x="89" y="119"/>
                        <a:pt x="90" y="118"/>
                        <a:pt x="92" y="117"/>
                      </a:cubicBezTo>
                      <a:cubicBezTo>
                        <a:pt x="93" y="117"/>
                        <a:pt x="94" y="117"/>
                        <a:pt x="94" y="117"/>
                      </a:cubicBezTo>
                      <a:cubicBezTo>
                        <a:pt x="96" y="117"/>
                        <a:pt x="97" y="117"/>
                        <a:pt x="98" y="118"/>
                      </a:cubicBezTo>
                      <a:cubicBezTo>
                        <a:pt x="103" y="123"/>
                        <a:pt x="103" y="123"/>
                        <a:pt x="103" y="123"/>
                      </a:cubicBezTo>
                      <a:cubicBezTo>
                        <a:pt x="104" y="124"/>
                        <a:pt x="106" y="125"/>
                        <a:pt x="109" y="125"/>
                      </a:cubicBezTo>
                      <a:cubicBezTo>
                        <a:pt x="111" y="125"/>
                        <a:pt x="113" y="124"/>
                        <a:pt x="115" y="123"/>
                      </a:cubicBezTo>
                      <a:cubicBezTo>
                        <a:pt x="122" y="115"/>
                        <a:pt x="122" y="115"/>
                        <a:pt x="122" y="115"/>
                      </a:cubicBezTo>
                      <a:cubicBezTo>
                        <a:pt x="126" y="112"/>
                        <a:pt x="126" y="106"/>
                        <a:pt x="122" y="103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16" y="97"/>
                        <a:pt x="116" y="94"/>
                        <a:pt x="117" y="92"/>
                      </a:cubicBezTo>
                      <a:cubicBezTo>
                        <a:pt x="118" y="91"/>
                        <a:pt x="118" y="89"/>
                        <a:pt x="119" y="87"/>
                      </a:cubicBezTo>
                      <a:cubicBezTo>
                        <a:pt x="120" y="85"/>
                        <a:pt x="122" y="84"/>
                        <a:pt x="124" y="84"/>
                      </a:cubicBezTo>
                      <a:cubicBezTo>
                        <a:pt x="130" y="84"/>
                        <a:pt x="130" y="84"/>
                        <a:pt x="130" y="84"/>
                      </a:cubicBezTo>
                      <a:cubicBezTo>
                        <a:pt x="135" y="84"/>
                        <a:pt x="139" y="80"/>
                        <a:pt x="139" y="75"/>
                      </a:cubicBezTo>
                      <a:cubicBezTo>
                        <a:pt x="139" y="64"/>
                        <a:pt x="139" y="64"/>
                        <a:pt x="139" y="64"/>
                      </a:cubicBezTo>
                      <a:cubicBezTo>
                        <a:pt x="139" y="60"/>
                        <a:pt x="135" y="56"/>
                        <a:pt x="130" y="56"/>
                      </a:cubicBezTo>
                      <a:moveTo>
                        <a:pt x="94" y="70"/>
                      </a:moveTo>
                      <a:cubicBezTo>
                        <a:pt x="94" y="83"/>
                        <a:pt x="83" y="95"/>
                        <a:pt x="69" y="95"/>
                      </a:cubicBezTo>
                      <a:cubicBezTo>
                        <a:pt x="56" y="95"/>
                        <a:pt x="45" y="83"/>
                        <a:pt x="45" y="70"/>
                      </a:cubicBezTo>
                      <a:cubicBezTo>
                        <a:pt x="45" y="56"/>
                        <a:pt x="56" y="45"/>
                        <a:pt x="69" y="45"/>
                      </a:cubicBezTo>
                      <a:cubicBezTo>
                        <a:pt x="83" y="45"/>
                        <a:pt x="94" y="56"/>
                        <a:pt x="94" y="70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4"/>
                <p:cNvSpPr>
                  <a:spLocks noEditPoints="1"/>
                </p:cNvSpPr>
                <p:nvPr/>
              </p:nvSpPr>
              <p:spPr bwMode="auto">
                <a:xfrm>
                  <a:off x="3578225" y="2428875"/>
                  <a:ext cx="271463" cy="271463"/>
                </a:xfrm>
                <a:custGeom>
                  <a:avLst/>
                  <a:gdLst>
                    <a:gd name="T0" fmla="*/ 63 w 72"/>
                    <a:gd name="T1" fmla="*/ 45 h 72"/>
                    <a:gd name="T2" fmla="*/ 72 w 72"/>
                    <a:gd name="T3" fmla="*/ 39 h 72"/>
                    <a:gd name="T4" fmla="*/ 66 w 72"/>
                    <a:gd name="T5" fmla="*/ 28 h 72"/>
                    <a:gd name="T6" fmla="*/ 62 w 72"/>
                    <a:gd name="T7" fmla="*/ 27 h 72"/>
                    <a:gd name="T8" fmla="*/ 61 w 72"/>
                    <a:gd name="T9" fmla="*/ 23 h 72"/>
                    <a:gd name="T10" fmla="*/ 63 w 72"/>
                    <a:gd name="T11" fmla="*/ 13 h 72"/>
                    <a:gd name="T12" fmla="*/ 55 w 72"/>
                    <a:gd name="T13" fmla="*/ 7 h 72"/>
                    <a:gd name="T14" fmla="*/ 49 w 72"/>
                    <a:gd name="T15" fmla="*/ 11 h 72"/>
                    <a:gd name="T16" fmla="*/ 48 w 72"/>
                    <a:gd name="T17" fmla="*/ 11 h 72"/>
                    <a:gd name="T18" fmla="*/ 44 w 72"/>
                    <a:gd name="T19" fmla="*/ 9 h 72"/>
                    <a:gd name="T20" fmla="*/ 39 w 72"/>
                    <a:gd name="T21" fmla="*/ 0 h 72"/>
                    <a:gd name="T22" fmla="*/ 28 w 72"/>
                    <a:gd name="T23" fmla="*/ 6 h 72"/>
                    <a:gd name="T24" fmla="*/ 27 w 72"/>
                    <a:gd name="T25" fmla="*/ 10 h 72"/>
                    <a:gd name="T26" fmla="*/ 23 w 72"/>
                    <a:gd name="T27" fmla="*/ 11 h 72"/>
                    <a:gd name="T28" fmla="*/ 20 w 72"/>
                    <a:gd name="T29" fmla="*/ 9 h 72"/>
                    <a:gd name="T30" fmla="*/ 12 w 72"/>
                    <a:gd name="T31" fmla="*/ 9 h 72"/>
                    <a:gd name="T32" fmla="*/ 9 w 72"/>
                    <a:gd name="T33" fmla="*/ 21 h 72"/>
                    <a:gd name="T34" fmla="*/ 11 w 72"/>
                    <a:gd name="T35" fmla="*/ 24 h 72"/>
                    <a:gd name="T36" fmla="*/ 9 w 72"/>
                    <a:gd name="T37" fmla="*/ 28 h 72"/>
                    <a:gd name="T38" fmla="*/ 0 w 72"/>
                    <a:gd name="T39" fmla="*/ 34 h 72"/>
                    <a:gd name="T40" fmla="*/ 6 w 72"/>
                    <a:gd name="T41" fmla="*/ 45 h 72"/>
                    <a:gd name="T42" fmla="*/ 10 w 72"/>
                    <a:gd name="T43" fmla="*/ 45 h 72"/>
                    <a:gd name="T44" fmla="*/ 11 w 72"/>
                    <a:gd name="T45" fmla="*/ 49 h 72"/>
                    <a:gd name="T46" fmla="*/ 7 w 72"/>
                    <a:gd name="T47" fmla="*/ 56 h 72"/>
                    <a:gd name="T48" fmla="*/ 12 w 72"/>
                    <a:gd name="T49" fmla="*/ 64 h 72"/>
                    <a:gd name="T50" fmla="*/ 20 w 72"/>
                    <a:gd name="T51" fmla="*/ 64 h 72"/>
                    <a:gd name="T52" fmla="*/ 23 w 72"/>
                    <a:gd name="T53" fmla="*/ 61 h 72"/>
                    <a:gd name="T54" fmla="*/ 27 w 72"/>
                    <a:gd name="T55" fmla="*/ 62 h 72"/>
                    <a:gd name="T56" fmla="*/ 28 w 72"/>
                    <a:gd name="T57" fmla="*/ 67 h 72"/>
                    <a:gd name="T58" fmla="*/ 39 w 72"/>
                    <a:gd name="T59" fmla="*/ 72 h 72"/>
                    <a:gd name="T60" fmla="*/ 44 w 72"/>
                    <a:gd name="T61" fmla="*/ 63 h 72"/>
                    <a:gd name="T62" fmla="*/ 48 w 72"/>
                    <a:gd name="T63" fmla="*/ 61 h 72"/>
                    <a:gd name="T64" fmla="*/ 49 w 72"/>
                    <a:gd name="T65" fmla="*/ 61 h 72"/>
                    <a:gd name="T66" fmla="*/ 55 w 72"/>
                    <a:gd name="T67" fmla="*/ 65 h 72"/>
                    <a:gd name="T68" fmla="*/ 63 w 72"/>
                    <a:gd name="T69" fmla="*/ 60 h 72"/>
                    <a:gd name="T70" fmla="*/ 61 w 72"/>
                    <a:gd name="T71" fmla="*/ 49 h 72"/>
                    <a:gd name="T72" fmla="*/ 62 w 72"/>
                    <a:gd name="T73" fmla="*/ 45 h 72"/>
                    <a:gd name="T74" fmla="*/ 36 w 72"/>
                    <a:gd name="T75" fmla="*/ 47 h 72"/>
                    <a:gd name="T76" fmla="*/ 36 w 72"/>
                    <a:gd name="T77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" h="72">
                      <a:moveTo>
                        <a:pt x="62" y="45"/>
                      </a:moveTo>
                      <a:cubicBezTo>
                        <a:pt x="62" y="45"/>
                        <a:pt x="63" y="45"/>
                        <a:pt x="63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9" y="45"/>
                        <a:pt x="72" y="42"/>
                        <a:pt x="72" y="39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2" y="30"/>
                        <a:pt x="69" y="28"/>
                        <a:pt x="66" y="28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8"/>
                        <a:pt x="62" y="27"/>
                        <a:pt x="62" y="27"/>
                      </a:cubicBezTo>
                      <a:cubicBezTo>
                        <a:pt x="62" y="26"/>
                        <a:pt x="61" y="25"/>
                        <a:pt x="61" y="24"/>
                      </a:cubicBezTo>
                      <a:cubicBezTo>
                        <a:pt x="61" y="24"/>
                        <a:pt x="61" y="23"/>
                        <a:pt x="61" y="23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6" y="18"/>
                        <a:pt x="66" y="15"/>
                        <a:pt x="63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8" y="8"/>
                        <a:pt x="57" y="7"/>
                        <a:pt x="55" y="7"/>
                      </a:cubicBezTo>
                      <a:cubicBezTo>
                        <a:pt x="54" y="7"/>
                        <a:pt x="53" y="8"/>
                        <a:pt x="51" y="9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6" y="10"/>
                        <a:pt x="45" y="10"/>
                      </a:cubicBezTo>
                      <a:cubicBezTo>
                        <a:pt x="45" y="10"/>
                        <a:pt x="44" y="9"/>
                        <a:pt x="44" y="9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2" y="0"/>
                        <a:pt x="39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8" y="3"/>
                        <a:pt x="28" y="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7" y="10"/>
                        <a:pt x="27" y="10"/>
                      </a:cubicBezTo>
                      <a:cubicBezTo>
                        <a:pt x="26" y="10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8"/>
                        <a:pt x="18" y="7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5"/>
                        <a:pt x="6" y="18"/>
                        <a:pt x="9" y="21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2"/>
                        <a:pt x="2" y="45"/>
                        <a:pt x="6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10" y="45"/>
                        <a:pt x="10" y="45"/>
                      </a:cubicBezTo>
                      <a:cubicBezTo>
                        <a:pt x="10" y="46"/>
                        <a:pt x="11" y="47"/>
                        <a:pt x="11" y="48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7" y="53"/>
                        <a:pt x="7" y="54"/>
                        <a:pt x="7" y="56"/>
                      </a:cubicBezTo>
                      <a:cubicBezTo>
                        <a:pt x="7" y="57"/>
                        <a:pt x="7" y="59"/>
                        <a:pt x="9" y="60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3" y="65"/>
                        <a:pt x="15" y="65"/>
                        <a:pt x="16" y="65"/>
                      </a:cubicBezTo>
                      <a:cubicBezTo>
                        <a:pt x="18" y="65"/>
                        <a:pt x="19" y="65"/>
                        <a:pt x="20" y="64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2"/>
                        <a:pt x="26" y="62"/>
                        <a:pt x="27" y="62"/>
                      </a:cubicBezTo>
                      <a:cubicBezTo>
                        <a:pt x="27" y="63"/>
                        <a:pt x="28" y="63"/>
                        <a:pt x="28" y="63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70"/>
                        <a:pt x="30" y="72"/>
                        <a:pt x="33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42" y="72"/>
                        <a:pt x="44" y="70"/>
                        <a:pt x="44" y="67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3"/>
                        <a:pt x="45" y="62"/>
                      </a:cubicBezTo>
                      <a:cubicBezTo>
                        <a:pt x="46" y="62"/>
                        <a:pt x="47" y="62"/>
                        <a:pt x="48" y="61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51" y="64"/>
                        <a:pt x="51" y="64"/>
                        <a:pt x="51" y="64"/>
                      </a:cubicBezTo>
                      <a:cubicBezTo>
                        <a:pt x="53" y="65"/>
                        <a:pt x="54" y="65"/>
                        <a:pt x="55" y="65"/>
                      </a:cubicBezTo>
                      <a:cubicBezTo>
                        <a:pt x="57" y="65"/>
                        <a:pt x="58" y="65"/>
                        <a:pt x="59" y="6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6" y="58"/>
                        <a:pt x="66" y="54"/>
                        <a:pt x="63" y="52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61" y="49"/>
                        <a:pt x="61" y="49"/>
                        <a:pt x="61" y="48"/>
                      </a:cubicBezTo>
                      <a:cubicBezTo>
                        <a:pt x="61" y="47"/>
                        <a:pt x="62" y="46"/>
                        <a:pt x="62" y="45"/>
                      </a:cubicBezTo>
                      <a:moveTo>
                        <a:pt x="47" y="36"/>
                      </a:moveTo>
                      <a:cubicBezTo>
                        <a:pt x="47" y="42"/>
                        <a:pt x="42" y="47"/>
                        <a:pt x="36" y="47"/>
                      </a:cubicBezTo>
                      <a:cubicBezTo>
                        <a:pt x="30" y="47"/>
                        <a:pt x="25" y="42"/>
                        <a:pt x="25" y="36"/>
                      </a:cubicBezTo>
                      <a:cubicBezTo>
                        <a:pt x="25" y="30"/>
                        <a:pt x="30" y="25"/>
                        <a:pt x="36" y="25"/>
                      </a:cubicBezTo>
                      <a:cubicBezTo>
                        <a:pt x="42" y="25"/>
                        <a:pt x="47" y="30"/>
                        <a:pt x="47" y="36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2328975" y="4506377"/>
                <a:ext cx="527534" cy="327292"/>
                <a:chOff x="4869373" y="4568306"/>
                <a:chExt cx="527534" cy="327292"/>
              </a:xfrm>
              <a:noFill/>
            </p:grpSpPr>
            <p:sp>
              <p:nvSpPr>
                <p:cNvPr id="24" name="Freeform 198"/>
                <p:cNvSpPr>
                  <a:spLocks noEditPoints="1"/>
                </p:cNvSpPr>
                <p:nvPr/>
              </p:nvSpPr>
              <p:spPr bwMode="auto">
                <a:xfrm>
                  <a:off x="4910802" y="4568306"/>
                  <a:ext cx="444675" cy="280339"/>
                </a:xfrm>
                <a:custGeom>
                  <a:avLst/>
                  <a:gdLst>
                    <a:gd name="T0" fmla="*/ 4 w 162"/>
                    <a:gd name="T1" fmla="*/ 102 h 102"/>
                    <a:gd name="T2" fmla="*/ 157 w 162"/>
                    <a:gd name="T3" fmla="*/ 102 h 102"/>
                    <a:gd name="T4" fmla="*/ 162 w 162"/>
                    <a:gd name="T5" fmla="*/ 98 h 102"/>
                    <a:gd name="T6" fmla="*/ 162 w 162"/>
                    <a:gd name="T7" fmla="*/ 4 h 102"/>
                    <a:gd name="T8" fmla="*/ 157 w 162"/>
                    <a:gd name="T9" fmla="*/ 0 h 102"/>
                    <a:gd name="T10" fmla="*/ 4 w 162"/>
                    <a:gd name="T11" fmla="*/ 0 h 102"/>
                    <a:gd name="T12" fmla="*/ 0 w 162"/>
                    <a:gd name="T13" fmla="*/ 4 h 102"/>
                    <a:gd name="T14" fmla="*/ 0 w 162"/>
                    <a:gd name="T15" fmla="*/ 98 h 102"/>
                    <a:gd name="T16" fmla="*/ 4 w 162"/>
                    <a:gd name="T17" fmla="*/ 102 h 102"/>
                    <a:gd name="T18" fmla="*/ 81 w 162"/>
                    <a:gd name="T19" fmla="*/ 3 h 102"/>
                    <a:gd name="T20" fmla="*/ 83 w 162"/>
                    <a:gd name="T21" fmla="*/ 5 h 102"/>
                    <a:gd name="T22" fmla="*/ 81 w 162"/>
                    <a:gd name="T23" fmla="*/ 8 h 102"/>
                    <a:gd name="T24" fmla="*/ 78 w 162"/>
                    <a:gd name="T25" fmla="*/ 5 h 102"/>
                    <a:gd name="T26" fmla="*/ 81 w 162"/>
                    <a:gd name="T27" fmla="*/ 3 h 102"/>
                    <a:gd name="T28" fmla="*/ 10 w 162"/>
                    <a:gd name="T29" fmla="*/ 10 h 102"/>
                    <a:gd name="T30" fmla="*/ 151 w 162"/>
                    <a:gd name="T31" fmla="*/ 10 h 102"/>
                    <a:gd name="T32" fmla="*/ 151 w 162"/>
                    <a:gd name="T33" fmla="*/ 92 h 102"/>
                    <a:gd name="T34" fmla="*/ 10 w 162"/>
                    <a:gd name="T35" fmla="*/ 92 h 102"/>
                    <a:gd name="T36" fmla="*/ 10 w 162"/>
                    <a:gd name="T37" fmla="*/ 1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2" h="102">
                      <a:moveTo>
                        <a:pt x="4" y="102"/>
                      </a:moveTo>
                      <a:cubicBezTo>
                        <a:pt x="157" y="102"/>
                        <a:pt x="157" y="102"/>
                        <a:pt x="157" y="102"/>
                      </a:cubicBezTo>
                      <a:cubicBezTo>
                        <a:pt x="160" y="102"/>
                        <a:pt x="162" y="100"/>
                        <a:pt x="162" y="9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2"/>
                        <a:pt x="160" y="0"/>
                        <a:pt x="15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1" y="102"/>
                        <a:pt x="4" y="102"/>
                      </a:cubicBezTo>
                      <a:close/>
                      <a:moveTo>
                        <a:pt x="81" y="3"/>
                      </a:moveTo>
                      <a:cubicBezTo>
                        <a:pt x="82" y="3"/>
                        <a:pt x="83" y="4"/>
                        <a:pt x="83" y="5"/>
                      </a:cubicBezTo>
                      <a:cubicBezTo>
                        <a:pt x="83" y="6"/>
                        <a:pt x="82" y="8"/>
                        <a:pt x="81" y="8"/>
                      </a:cubicBezTo>
                      <a:cubicBezTo>
                        <a:pt x="79" y="8"/>
                        <a:pt x="78" y="6"/>
                        <a:pt x="78" y="5"/>
                      </a:cubicBezTo>
                      <a:cubicBezTo>
                        <a:pt x="78" y="4"/>
                        <a:pt x="79" y="3"/>
                        <a:pt x="81" y="3"/>
                      </a:cubicBezTo>
                      <a:close/>
                      <a:moveTo>
                        <a:pt x="10" y="10"/>
                      </a:move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92"/>
                        <a:pt x="151" y="92"/>
                        <a:pt x="151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lnTo>
                        <a:pt x="10" y="1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99"/>
                <p:cNvSpPr>
                  <a:spLocks/>
                </p:cNvSpPr>
                <p:nvPr/>
              </p:nvSpPr>
              <p:spPr bwMode="auto">
                <a:xfrm>
                  <a:off x="4869373" y="4859693"/>
                  <a:ext cx="527534" cy="35905"/>
                </a:xfrm>
                <a:custGeom>
                  <a:avLst/>
                  <a:gdLst>
                    <a:gd name="T0" fmla="*/ 191 w 192"/>
                    <a:gd name="T1" fmla="*/ 0 h 13"/>
                    <a:gd name="T2" fmla="*/ 125 w 192"/>
                    <a:gd name="T3" fmla="*/ 0 h 13"/>
                    <a:gd name="T4" fmla="*/ 122 w 192"/>
                    <a:gd name="T5" fmla="*/ 3 h 13"/>
                    <a:gd name="T6" fmla="*/ 69 w 192"/>
                    <a:gd name="T7" fmla="*/ 3 h 13"/>
                    <a:gd name="T8" fmla="*/ 66 w 192"/>
                    <a:gd name="T9" fmla="*/ 0 h 13"/>
                    <a:gd name="T10" fmla="*/ 0 w 192"/>
                    <a:gd name="T11" fmla="*/ 0 h 13"/>
                    <a:gd name="T12" fmla="*/ 0 w 192"/>
                    <a:gd name="T13" fmla="*/ 1 h 13"/>
                    <a:gd name="T14" fmla="*/ 0 w 192"/>
                    <a:gd name="T15" fmla="*/ 4 h 13"/>
                    <a:gd name="T16" fmla="*/ 8 w 192"/>
                    <a:gd name="T17" fmla="*/ 13 h 13"/>
                    <a:gd name="T18" fmla="*/ 183 w 192"/>
                    <a:gd name="T19" fmla="*/ 13 h 13"/>
                    <a:gd name="T20" fmla="*/ 192 w 192"/>
                    <a:gd name="T21" fmla="*/ 4 h 13"/>
                    <a:gd name="T22" fmla="*/ 192 w 192"/>
                    <a:gd name="T23" fmla="*/ 1 h 13"/>
                    <a:gd name="T24" fmla="*/ 191 w 192"/>
                    <a:gd name="T2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2" h="13">
                      <a:moveTo>
                        <a:pt x="191" y="0"/>
                      </a:move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2"/>
                        <a:pt x="124" y="3"/>
                        <a:pt x="122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7" y="3"/>
                        <a:pt x="66" y="2"/>
                        <a:pt x="6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3" y="13"/>
                        <a:pt x="8" y="13"/>
                      </a:cubicBezTo>
                      <a:cubicBezTo>
                        <a:pt x="183" y="13"/>
                        <a:pt x="183" y="13"/>
                        <a:pt x="183" y="13"/>
                      </a:cubicBezTo>
                      <a:cubicBezTo>
                        <a:pt x="188" y="13"/>
                        <a:pt x="192" y="9"/>
                        <a:pt x="192" y="4"/>
                      </a:cubicBezTo>
                      <a:cubicBezTo>
                        <a:pt x="192" y="1"/>
                        <a:pt x="192" y="1"/>
                        <a:pt x="192" y="1"/>
                      </a:cubicBezTo>
                      <a:cubicBezTo>
                        <a:pt x="192" y="1"/>
                        <a:pt x="191" y="1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00"/>
                <p:cNvSpPr>
                  <a:spLocks/>
                </p:cNvSpPr>
                <p:nvPr/>
              </p:nvSpPr>
              <p:spPr bwMode="auto">
                <a:xfrm>
                  <a:off x="5146949" y="4637355"/>
                  <a:ext cx="46953" cy="13810"/>
                </a:xfrm>
                <a:custGeom>
                  <a:avLst/>
                  <a:gdLst>
                    <a:gd name="T0" fmla="*/ 34 w 34"/>
                    <a:gd name="T1" fmla="*/ 0 h 10"/>
                    <a:gd name="T2" fmla="*/ 16 w 34"/>
                    <a:gd name="T3" fmla="*/ 10 h 10"/>
                    <a:gd name="T4" fmla="*/ 0 w 34"/>
                    <a:gd name="T5" fmla="*/ 0 h 10"/>
                    <a:gd name="T6" fmla="*/ 34 w 3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0">
                      <a:moveTo>
                        <a:pt x="34" y="0"/>
                      </a:move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201"/>
                <p:cNvSpPr>
                  <a:spLocks/>
                </p:cNvSpPr>
                <p:nvPr/>
              </p:nvSpPr>
              <p:spPr bwMode="auto">
                <a:xfrm>
                  <a:off x="5069614" y="4637355"/>
                  <a:ext cx="49715" cy="13810"/>
                </a:xfrm>
                <a:custGeom>
                  <a:avLst/>
                  <a:gdLst>
                    <a:gd name="T0" fmla="*/ 36 w 36"/>
                    <a:gd name="T1" fmla="*/ 0 h 10"/>
                    <a:gd name="T2" fmla="*/ 20 w 36"/>
                    <a:gd name="T3" fmla="*/ 10 h 10"/>
                    <a:gd name="T4" fmla="*/ 0 w 36"/>
                    <a:gd name="T5" fmla="*/ 0 h 10"/>
                    <a:gd name="T6" fmla="*/ 36 w 36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0">
                      <a:moveTo>
                        <a:pt x="36" y="0"/>
                      </a:moveTo>
                      <a:lnTo>
                        <a:pt x="2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202"/>
                <p:cNvSpPr>
                  <a:spLocks/>
                </p:cNvSpPr>
                <p:nvPr/>
              </p:nvSpPr>
              <p:spPr bwMode="auto">
                <a:xfrm>
                  <a:off x="5105520" y="4637355"/>
                  <a:ext cx="55239" cy="33143"/>
                </a:xfrm>
                <a:custGeom>
                  <a:avLst/>
                  <a:gdLst>
                    <a:gd name="T0" fmla="*/ 20 w 40"/>
                    <a:gd name="T1" fmla="*/ 0 h 24"/>
                    <a:gd name="T2" fmla="*/ 40 w 40"/>
                    <a:gd name="T3" fmla="*/ 14 h 24"/>
                    <a:gd name="T4" fmla="*/ 20 w 40"/>
                    <a:gd name="T5" fmla="*/ 24 h 24"/>
                    <a:gd name="T6" fmla="*/ 0 w 40"/>
                    <a:gd name="T7" fmla="*/ 14 h 24"/>
                    <a:gd name="T8" fmla="*/ 20 w 4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4">
                      <a:moveTo>
                        <a:pt x="20" y="0"/>
                      </a:move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03"/>
                <p:cNvSpPr>
                  <a:spLocks/>
                </p:cNvSpPr>
                <p:nvPr/>
              </p:nvSpPr>
              <p:spPr bwMode="auto">
                <a:xfrm>
                  <a:off x="5149711" y="4662213"/>
                  <a:ext cx="33143" cy="8286"/>
                </a:xfrm>
                <a:custGeom>
                  <a:avLst/>
                  <a:gdLst>
                    <a:gd name="T0" fmla="*/ 0 w 24"/>
                    <a:gd name="T1" fmla="*/ 6 h 6"/>
                    <a:gd name="T2" fmla="*/ 14 w 24"/>
                    <a:gd name="T3" fmla="*/ 0 h 6"/>
                    <a:gd name="T4" fmla="*/ 24 w 24"/>
                    <a:gd name="T5" fmla="*/ 6 h 6"/>
                    <a:gd name="T6" fmla="*/ 0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0" y="6"/>
                      </a:moveTo>
                      <a:lnTo>
                        <a:pt x="14" y="0"/>
                      </a:lnTo>
                      <a:lnTo>
                        <a:pt x="2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04"/>
                <p:cNvSpPr>
                  <a:spLocks/>
                </p:cNvSpPr>
                <p:nvPr/>
              </p:nvSpPr>
              <p:spPr bwMode="auto">
                <a:xfrm>
                  <a:off x="5083424" y="4662213"/>
                  <a:ext cx="33143" cy="8286"/>
                </a:xfrm>
                <a:custGeom>
                  <a:avLst/>
                  <a:gdLst>
                    <a:gd name="T0" fmla="*/ 24 w 24"/>
                    <a:gd name="T1" fmla="*/ 6 h 6"/>
                    <a:gd name="T2" fmla="*/ 0 w 24"/>
                    <a:gd name="T3" fmla="*/ 6 h 6"/>
                    <a:gd name="T4" fmla="*/ 10 w 24"/>
                    <a:gd name="T5" fmla="*/ 0 h 6"/>
                    <a:gd name="T6" fmla="*/ 24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24" y="6"/>
                      </a:move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06"/>
                <p:cNvSpPr>
                  <a:spLocks/>
                </p:cNvSpPr>
                <p:nvPr/>
              </p:nvSpPr>
              <p:spPr bwMode="auto">
                <a:xfrm>
                  <a:off x="5177331" y="4640117"/>
                  <a:ext cx="64906" cy="30382"/>
                </a:xfrm>
                <a:custGeom>
                  <a:avLst/>
                  <a:gdLst>
                    <a:gd name="T0" fmla="*/ 18 w 47"/>
                    <a:gd name="T1" fmla="*/ 22 h 22"/>
                    <a:gd name="T2" fmla="*/ 18 w 47"/>
                    <a:gd name="T3" fmla="*/ 22 h 22"/>
                    <a:gd name="T4" fmla="*/ 16 w 47"/>
                    <a:gd name="T5" fmla="*/ 22 h 22"/>
                    <a:gd name="T6" fmla="*/ 0 w 47"/>
                    <a:gd name="T7" fmla="*/ 12 h 22"/>
                    <a:gd name="T8" fmla="*/ 24 w 47"/>
                    <a:gd name="T9" fmla="*/ 0 h 22"/>
                    <a:gd name="T10" fmla="*/ 47 w 47"/>
                    <a:gd name="T11" fmla="*/ 22 h 22"/>
                    <a:gd name="T12" fmla="*/ 18 w 47"/>
                    <a:gd name="T1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2"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47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07"/>
                <p:cNvSpPr>
                  <a:spLocks/>
                </p:cNvSpPr>
                <p:nvPr/>
              </p:nvSpPr>
              <p:spPr bwMode="auto">
                <a:xfrm>
                  <a:off x="5021280" y="4637355"/>
                  <a:ext cx="67668" cy="33143"/>
                </a:xfrm>
                <a:custGeom>
                  <a:avLst/>
                  <a:gdLst>
                    <a:gd name="T0" fmla="*/ 49 w 49"/>
                    <a:gd name="T1" fmla="*/ 14 h 24"/>
                    <a:gd name="T2" fmla="*/ 33 w 49"/>
                    <a:gd name="T3" fmla="*/ 24 h 24"/>
                    <a:gd name="T4" fmla="*/ 29 w 49"/>
                    <a:gd name="T5" fmla="*/ 24 h 24"/>
                    <a:gd name="T6" fmla="*/ 29 w 49"/>
                    <a:gd name="T7" fmla="*/ 24 h 24"/>
                    <a:gd name="T8" fmla="*/ 0 w 49"/>
                    <a:gd name="T9" fmla="*/ 24 h 24"/>
                    <a:gd name="T10" fmla="*/ 23 w 49"/>
                    <a:gd name="T11" fmla="*/ 0 h 24"/>
                    <a:gd name="T12" fmla="*/ 49 w 49"/>
                    <a:gd name="T13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24">
                      <a:moveTo>
                        <a:pt x="49" y="14"/>
                      </a:moveTo>
                      <a:lnTo>
                        <a:pt x="33" y="24"/>
                      </a:lnTo>
                      <a:lnTo>
                        <a:pt x="29" y="24"/>
                      </a:lnTo>
                      <a:lnTo>
                        <a:pt x="29" y="24"/>
                      </a:lnTo>
                      <a:lnTo>
                        <a:pt x="0" y="24"/>
                      </a:lnTo>
                      <a:lnTo>
                        <a:pt x="23" y="0"/>
                      </a:lnTo>
                      <a:lnTo>
                        <a:pt x="49" y="1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08"/>
                <p:cNvSpPr>
                  <a:spLocks/>
                </p:cNvSpPr>
                <p:nvPr/>
              </p:nvSpPr>
              <p:spPr bwMode="auto">
                <a:xfrm>
                  <a:off x="5075138" y="4678785"/>
                  <a:ext cx="113240" cy="109097"/>
                </a:xfrm>
                <a:custGeom>
                  <a:avLst/>
                  <a:gdLst>
                    <a:gd name="T0" fmla="*/ 82 w 82"/>
                    <a:gd name="T1" fmla="*/ 0 h 79"/>
                    <a:gd name="T2" fmla="*/ 42 w 82"/>
                    <a:gd name="T3" fmla="*/ 79 h 79"/>
                    <a:gd name="T4" fmla="*/ 0 w 82"/>
                    <a:gd name="T5" fmla="*/ 0 h 79"/>
                    <a:gd name="T6" fmla="*/ 82 w 82"/>
                    <a:gd name="T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" h="79">
                      <a:moveTo>
                        <a:pt x="82" y="0"/>
                      </a:moveTo>
                      <a:lnTo>
                        <a:pt x="42" y="79"/>
                      </a:lnTo>
                      <a:lnTo>
                        <a:pt x="0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09"/>
                <p:cNvSpPr>
                  <a:spLocks/>
                </p:cNvSpPr>
                <p:nvPr/>
              </p:nvSpPr>
              <p:spPr bwMode="auto">
                <a:xfrm>
                  <a:off x="5149711" y="4678785"/>
                  <a:ext cx="95287" cy="92526"/>
                </a:xfrm>
                <a:custGeom>
                  <a:avLst/>
                  <a:gdLst>
                    <a:gd name="T0" fmla="*/ 36 w 69"/>
                    <a:gd name="T1" fmla="*/ 0 h 67"/>
                    <a:gd name="T2" fmla="*/ 69 w 69"/>
                    <a:gd name="T3" fmla="*/ 0 h 67"/>
                    <a:gd name="T4" fmla="*/ 0 w 69"/>
                    <a:gd name="T5" fmla="*/ 67 h 67"/>
                    <a:gd name="T6" fmla="*/ 36 w 69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67">
                      <a:moveTo>
                        <a:pt x="36" y="0"/>
                      </a:moveTo>
                      <a:lnTo>
                        <a:pt x="69" y="0"/>
                      </a:lnTo>
                      <a:lnTo>
                        <a:pt x="0" y="6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10"/>
                <p:cNvSpPr>
                  <a:spLocks/>
                </p:cNvSpPr>
                <p:nvPr/>
              </p:nvSpPr>
              <p:spPr bwMode="auto">
                <a:xfrm>
                  <a:off x="5021280" y="4678785"/>
                  <a:ext cx="92526" cy="92526"/>
                </a:xfrm>
                <a:custGeom>
                  <a:avLst/>
                  <a:gdLst>
                    <a:gd name="T0" fmla="*/ 0 w 67"/>
                    <a:gd name="T1" fmla="*/ 0 h 67"/>
                    <a:gd name="T2" fmla="*/ 31 w 67"/>
                    <a:gd name="T3" fmla="*/ 0 h 67"/>
                    <a:gd name="T4" fmla="*/ 67 w 67"/>
                    <a:gd name="T5" fmla="*/ 67 h 67"/>
                    <a:gd name="T6" fmla="*/ 0 w 67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67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6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714955" y="4795991"/>
              <a:ext cx="1245372" cy="307777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952335" y="2380597"/>
            <a:ext cx="3862209" cy="2598278"/>
            <a:chOff x="7952335" y="2380597"/>
            <a:chExt cx="3862209" cy="2598278"/>
          </a:xfrm>
        </p:grpSpPr>
        <p:sp>
          <p:nvSpPr>
            <p:cNvPr id="40" name="文本框 39"/>
            <p:cNvSpPr txBox="1"/>
            <p:nvPr/>
          </p:nvSpPr>
          <p:spPr>
            <a:xfrm>
              <a:off x="9024398" y="2380597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478092" y="2815911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52335" y="3077790"/>
              <a:ext cx="35808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cs typeface="+mn-ea"/>
                  <a:sym typeface="+mn-lt"/>
                </a:rPr>
                <a:t>Choose six words from 1a and write a sentence for each one. Work in pairs. Read your sentences aloud to your partner but instead of , say.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0136034" y="4092350"/>
              <a:ext cx="1344400" cy="286919"/>
              <a:chOff x="756732" y="4445958"/>
              <a:chExt cx="2099777" cy="448130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756732" y="4477852"/>
                <a:ext cx="505740" cy="384343"/>
                <a:chOff x="10004425" y="1971676"/>
                <a:chExt cx="1593850" cy="1211262"/>
              </a:xfrm>
              <a:noFill/>
            </p:grpSpPr>
            <p:sp>
              <p:nvSpPr>
                <p:cNvPr id="62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1571658" y="4445958"/>
                <a:ext cx="448130" cy="448130"/>
                <a:chOff x="3578225" y="2428875"/>
                <a:chExt cx="687388" cy="687388"/>
              </a:xfrm>
              <a:noFill/>
            </p:grpSpPr>
            <p:sp>
              <p:nvSpPr>
                <p:cNvPr id="60" name="Freeform 13"/>
                <p:cNvSpPr>
                  <a:spLocks noEditPoints="1"/>
                </p:cNvSpPr>
                <p:nvPr/>
              </p:nvSpPr>
              <p:spPr bwMode="auto">
                <a:xfrm>
                  <a:off x="3743325" y="2593975"/>
                  <a:ext cx="522288" cy="522288"/>
                </a:xfrm>
                <a:custGeom>
                  <a:avLst/>
                  <a:gdLst>
                    <a:gd name="T0" fmla="*/ 124 w 139"/>
                    <a:gd name="T1" fmla="*/ 56 h 139"/>
                    <a:gd name="T2" fmla="*/ 117 w 139"/>
                    <a:gd name="T3" fmla="*/ 47 h 139"/>
                    <a:gd name="T4" fmla="*/ 122 w 139"/>
                    <a:gd name="T5" fmla="*/ 37 h 139"/>
                    <a:gd name="T6" fmla="*/ 115 w 139"/>
                    <a:gd name="T7" fmla="*/ 17 h 139"/>
                    <a:gd name="T8" fmla="*/ 103 w 139"/>
                    <a:gd name="T9" fmla="*/ 17 h 139"/>
                    <a:gd name="T10" fmla="*/ 94 w 139"/>
                    <a:gd name="T11" fmla="*/ 23 h 139"/>
                    <a:gd name="T12" fmla="*/ 87 w 139"/>
                    <a:gd name="T13" fmla="*/ 20 h 139"/>
                    <a:gd name="T14" fmla="*/ 83 w 139"/>
                    <a:gd name="T15" fmla="*/ 9 h 139"/>
                    <a:gd name="T16" fmla="*/ 64 w 139"/>
                    <a:gd name="T17" fmla="*/ 0 h 139"/>
                    <a:gd name="T18" fmla="*/ 56 w 139"/>
                    <a:gd name="T19" fmla="*/ 16 h 139"/>
                    <a:gd name="T20" fmla="*/ 47 w 139"/>
                    <a:gd name="T21" fmla="*/ 22 h 139"/>
                    <a:gd name="T22" fmla="*/ 41 w 139"/>
                    <a:gd name="T23" fmla="*/ 22 h 139"/>
                    <a:gd name="T24" fmla="*/ 30 w 139"/>
                    <a:gd name="T25" fmla="*/ 14 h 139"/>
                    <a:gd name="T26" fmla="*/ 17 w 139"/>
                    <a:gd name="T27" fmla="*/ 25 h 139"/>
                    <a:gd name="T28" fmla="*/ 17 w 139"/>
                    <a:gd name="T29" fmla="*/ 37 h 139"/>
                    <a:gd name="T30" fmla="*/ 22 w 139"/>
                    <a:gd name="T31" fmla="*/ 47 h 139"/>
                    <a:gd name="T32" fmla="*/ 15 w 139"/>
                    <a:gd name="T33" fmla="*/ 56 h 139"/>
                    <a:gd name="T34" fmla="*/ 0 w 139"/>
                    <a:gd name="T35" fmla="*/ 64 h 139"/>
                    <a:gd name="T36" fmla="*/ 9 w 139"/>
                    <a:gd name="T37" fmla="*/ 84 h 139"/>
                    <a:gd name="T38" fmla="*/ 20 w 139"/>
                    <a:gd name="T39" fmla="*/ 87 h 139"/>
                    <a:gd name="T40" fmla="*/ 21 w 139"/>
                    <a:gd name="T41" fmla="*/ 98 h 139"/>
                    <a:gd name="T42" fmla="*/ 17 w 139"/>
                    <a:gd name="T43" fmla="*/ 115 h 139"/>
                    <a:gd name="T44" fmla="*/ 30 w 139"/>
                    <a:gd name="T45" fmla="*/ 125 h 139"/>
                    <a:gd name="T46" fmla="*/ 41 w 139"/>
                    <a:gd name="T47" fmla="*/ 118 h 139"/>
                    <a:gd name="T48" fmla="*/ 47 w 139"/>
                    <a:gd name="T49" fmla="*/ 117 h 139"/>
                    <a:gd name="T50" fmla="*/ 56 w 139"/>
                    <a:gd name="T51" fmla="*/ 124 h 139"/>
                    <a:gd name="T52" fmla="*/ 64 w 139"/>
                    <a:gd name="T53" fmla="*/ 139 h 139"/>
                    <a:gd name="T54" fmla="*/ 83 w 139"/>
                    <a:gd name="T55" fmla="*/ 131 h 139"/>
                    <a:gd name="T56" fmla="*/ 87 w 139"/>
                    <a:gd name="T57" fmla="*/ 119 h 139"/>
                    <a:gd name="T58" fmla="*/ 94 w 139"/>
                    <a:gd name="T59" fmla="*/ 117 h 139"/>
                    <a:gd name="T60" fmla="*/ 103 w 139"/>
                    <a:gd name="T61" fmla="*/ 123 h 139"/>
                    <a:gd name="T62" fmla="*/ 115 w 139"/>
                    <a:gd name="T63" fmla="*/ 123 h 139"/>
                    <a:gd name="T64" fmla="*/ 122 w 139"/>
                    <a:gd name="T65" fmla="*/ 103 h 139"/>
                    <a:gd name="T66" fmla="*/ 117 w 139"/>
                    <a:gd name="T67" fmla="*/ 92 h 139"/>
                    <a:gd name="T68" fmla="*/ 124 w 139"/>
                    <a:gd name="T69" fmla="*/ 84 h 139"/>
                    <a:gd name="T70" fmla="*/ 139 w 139"/>
                    <a:gd name="T71" fmla="*/ 75 h 139"/>
                    <a:gd name="T72" fmla="*/ 130 w 139"/>
                    <a:gd name="T73" fmla="*/ 56 h 139"/>
                    <a:gd name="T74" fmla="*/ 69 w 139"/>
                    <a:gd name="T75" fmla="*/ 95 h 139"/>
                    <a:gd name="T76" fmla="*/ 69 w 139"/>
                    <a:gd name="T77" fmla="*/ 45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9" h="139">
                      <a:moveTo>
                        <a:pt x="130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2" y="56"/>
                        <a:pt x="120" y="54"/>
                        <a:pt x="119" y="52"/>
                      </a:cubicBezTo>
                      <a:cubicBezTo>
                        <a:pt x="118" y="50"/>
                        <a:pt x="118" y="49"/>
                        <a:pt x="117" y="47"/>
                      </a:cubicBezTo>
                      <a:cubicBezTo>
                        <a:pt x="116" y="45"/>
                        <a:pt x="116" y="43"/>
                        <a:pt x="118" y="41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6" y="33"/>
                        <a:pt x="126" y="28"/>
                        <a:pt x="122" y="25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3" y="15"/>
                        <a:pt x="111" y="14"/>
                        <a:pt x="109" y="14"/>
                      </a:cubicBezTo>
                      <a:cubicBezTo>
                        <a:pt x="106" y="14"/>
                        <a:pt x="104" y="15"/>
                        <a:pt x="103" y="17"/>
                      </a:cubicBezTo>
                      <a:cubicBezTo>
                        <a:pt x="98" y="22"/>
                        <a:pt x="98" y="22"/>
                        <a:pt x="98" y="22"/>
                      </a:cubicBezTo>
                      <a:cubicBezTo>
                        <a:pt x="97" y="22"/>
                        <a:pt x="96" y="23"/>
                        <a:pt x="94" y="23"/>
                      </a:cubicBezTo>
                      <a:cubicBezTo>
                        <a:pt x="94" y="23"/>
                        <a:pt x="93" y="23"/>
                        <a:pt x="92" y="22"/>
                      </a:cubicBezTo>
                      <a:cubicBezTo>
                        <a:pt x="90" y="22"/>
                        <a:pt x="89" y="21"/>
                        <a:pt x="87" y="20"/>
                      </a:cubicBezTo>
                      <a:cubicBezTo>
                        <a:pt x="85" y="19"/>
                        <a:pt x="83" y="17"/>
                        <a:pt x="83" y="16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4"/>
                        <a:pt x="80" y="0"/>
                        <a:pt x="7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59" y="0"/>
                        <a:pt x="56" y="4"/>
                        <a:pt x="56" y="9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7"/>
                        <a:pt x="54" y="19"/>
                        <a:pt x="52" y="20"/>
                      </a:cubicBezTo>
                      <a:cubicBezTo>
                        <a:pt x="50" y="21"/>
                        <a:pt x="48" y="22"/>
                        <a:pt x="47" y="22"/>
                      </a:cubicBezTo>
                      <a:cubicBezTo>
                        <a:pt x="46" y="23"/>
                        <a:pt x="45" y="23"/>
                        <a:pt x="44" y="23"/>
                      </a:cubicBezTo>
                      <a:cubicBezTo>
                        <a:pt x="43" y="23"/>
                        <a:pt x="42" y="22"/>
                        <a:pt x="41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5"/>
                        <a:pt x="33" y="14"/>
                        <a:pt x="30" y="14"/>
                      </a:cubicBezTo>
                      <a:cubicBezTo>
                        <a:pt x="28" y="14"/>
                        <a:pt x="26" y="15"/>
                        <a:pt x="24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5" y="26"/>
                        <a:pt x="14" y="28"/>
                        <a:pt x="14" y="31"/>
                      </a:cubicBezTo>
                      <a:cubicBezTo>
                        <a:pt x="14" y="33"/>
                        <a:pt x="15" y="35"/>
                        <a:pt x="17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3" y="43"/>
                        <a:pt x="23" y="45"/>
                        <a:pt x="22" y="47"/>
                      </a:cubicBezTo>
                      <a:cubicBezTo>
                        <a:pt x="21" y="49"/>
                        <a:pt x="20" y="50"/>
                        <a:pt x="20" y="52"/>
                      </a:cubicBezTo>
                      <a:cubicBezTo>
                        <a:pt x="19" y="54"/>
                        <a:pt x="17" y="56"/>
                        <a:pt x="15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4" y="56"/>
                        <a:pt x="0" y="60"/>
                        <a:pt x="0" y="6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7" y="84"/>
                        <a:pt x="19" y="85"/>
                        <a:pt x="20" y="87"/>
                      </a:cubicBezTo>
                      <a:cubicBezTo>
                        <a:pt x="20" y="89"/>
                        <a:pt x="21" y="91"/>
                        <a:pt x="22" y="92"/>
                      </a:cubicBezTo>
                      <a:cubicBezTo>
                        <a:pt x="23" y="94"/>
                        <a:pt x="23" y="97"/>
                        <a:pt x="21" y="98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13" y="106"/>
                        <a:pt x="13" y="112"/>
                        <a:pt x="17" y="115"/>
                      </a:cubicBezTo>
                      <a:cubicBezTo>
                        <a:pt x="24" y="123"/>
                        <a:pt x="24" y="123"/>
                        <a:pt x="24" y="123"/>
                      </a:cubicBezTo>
                      <a:cubicBezTo>
                        <a:pt x="26" y="124"/>
                        <a:pt x="28" y="125"/>
                        <a:pt x="30" y="125"/>
                      </a:cubicBezTo>
                      <a:cubicBezTo>
                        <a:pt x="33" y="125"/>
                        <a:pt x="35" y="124"/>
                        <a:pt x="36" y="123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2" y="117"/>
                        <a:pt x="43" y="117"/>
                        <a:pt x="44" y="117"/>
                      </a:cubicBezTo>
                      <a:cubicBezTo>
                        <a:pt x="45" y="117"/>
                        <a:pt x="46" y="117"/>
                        <a:pt x="47" y="117"/>
                      </a:cubicBezTo>
                      <a:cubicBezTo>
                        <a:pt x="48" y="118"/>
                        <a:pt x="50" y="119"/>
                        <a:pt x="52" y="119"/>
                      </a:cubicBezTo>
                      <a:cubicBezTo>
                        <a:pt x="54" y="120"/>
                        <a:pt x="56" y="122"/>
                        <a:pt x="56" y="124"/>
                      </a:cubicBezTo>
                      <a:cubicBezTo>
                        <a:pt x="56" y="131"/>
                        <a:pt x="56" y="131"/>
                        <a:pt x="56" y="131"/>
                      </a:cubicBezTo>
                      <a:cubicBezTo>
                        <a:pt x="56" y="135"/>
                        <a:pt x="59" y="139"/>
                        <a:pt x="64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80" y="139"/>
                        <a:pt x="83" y="135"/>
                        <a:pt x="83" y="131"/>
                      </a:cubicBezTo>
                      <a:cubicBezTo>
                        <a:pt x="83" y="124"/>
                        <a:pt x="83" y="124"/>
                        <a:pt x="83" y="124"/>
                      </a:cubicBezTo>
                      <a:cubicBezTo>
                        <a:pt x="83" y="122"/>
                        <a:pt x="85" y="120"/>
                        <a:pt x="87" y="119"/>
                      </a:cubicBezTo>
                      <a:cubicBezTo>
                        <a:pt x="89" y="119"/>
                        <a:pt x="90" y="118"/>
                        <a:pt x="92" y="117"/>
                      </a:cubicBezTo>
                      <a:cubicBezTo>
                        <a:pt x="93" y="117"/>
                        <a:pt x="94" y="117"/>
                        <a:pt x="94" y="117"/>
                      </a:cubicBezTo>
                      <a:cubicBezTo>
                        <a:pt x="96" y="117"/>
                        <a:pt x="97" y="117"/>
                        <a:pt x="98" y="118"/>
                      </a:cubicBezTo>
                      <a:cubicBezTo>
                        <a:pt x="103" y="123"/>
                        <a:pt x="103" y="123"/>
                        <a:pt x="103" y="123"/>
                      </a:cubicBezTo>
                      <a:cubicBezTo>
                        <a:pt x="104" y="124"/>
                        <a:pt x="106" y="125"/>
                        <a:pt x="109" y="125"/>
                      </a:cubicBezTo>
                      <a:cubicBezTo>
                        <a:pt x="111" y="125"/>
                        <a:pt x="113" y="124"/>
                        <a:pt x="115" y="123"/>
                      </a:cubicBezTo>
                      <a:cubicBezTo>
                        <a:pt x="122" y="115"/>
                        <a:pt x="122" y="115"/>
                        <a:pt x="122" y="115"/>
                      </a:cubicBezTo>
                      <a:cubicBezTo>
                        <a:pt x="126" y="112"/>
                        <a:pt x="126" y="106"/>
                        <a:pt x="122" y="103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16" y="97"/>
                        <a:pt x="116" y="94"/>
                        <a:pt x="117" y="92"/>
                      </a:cubicBezTo>
                      <a:cubicBezTo>
                        <a:pt x="118" y="91"/>
                        <a:pt x="118" y="89"/>
                        <a:pt x="119" y="87"/>
                      </a:cubicBezTo>
                      <a:cubicBezTo>
                        <a:pt x="120" y="85"/>
                        <a:pt x="122" y="84"/>
                        <a:pt x="124" y="84"/>
                      </a:cubicBezTo>
                      <a:cubicBezTo>
                        <a:pt x="130" y="84"/>
                        <a:pt x="130" y="84"/>
                        <a:pt x="130" y="84"/>
                      </a:cubicBezTo>
                      <a:cubicBezTo>
                        <a:pt x="135" y="84"/>
                        <a:pt x="139" y="80"/>
                        <a:pt x="139" y="75"/>
                      </a:cubicBezTo>
                      <a:cubicBezTo>
                        <a:pt x="139" y="64"/>
                        <a:pt x="139" y="64"/>
                        <a:pt x="139" y="64"/>
                      </a:cubicBezTo>
                      <a:cubicBezTo>
                        <a:pt x="139" y="60"/>
                        <a:pt x="135" y="56"/>
                        <a:pt x="130" y="56"/>
                      </a:cubicBezTo>
                      <a:moveTo>
                        <a:pt x="94" y="70"/>
                      </a:moveTo>
                      <a:cubicBezTo>
                        <a:pt x="94" y="83"/>
                        <a:pt x="83" y="95"/>
                        <a:pt x="69" y="95"/>
                      </a:cubicBezTo>
                      <a:cubicBezTo>
                        <a:pt x="56" y="95"/>
                        <a:pt x="45" y="83"/>
                        <a:pt x="45" y="70"/>
                      </a:cubicBezTo>
                      <a:cubicBezTo>
                        <a:pt x="45" y="56"/>
                        <a:pt x="56" y="45"/>
                        <a:pt x="69" y="45"/>
                      </a:cubicBezTo>
                      <a:cubicBezTo>
                        <a:pt x="83" y="45"/>
                        <a:pt x="94" y="56"/>
                        <a:pt x="94" y="70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4"/>
                <p:cNvSpPr>
                  <a:spLocks noEditPoints="1"/>
                </p:cNvSpPr>
                <p:nvPr/>
              </p:nvSpPr>
              <p:spPr bwMode="auto">
                <a:xfrm>
                  <a:off x="3578225" y="2428875"/>
                  <a:ext cx="271463" cy="271463"/>
                </a:xfrm>
                <a:custGeom>
                  <a:avLst/>
                  <a:gdLst>
                    <a:gd name="T0" fmla="*/ 63 w 72"/>
                    <a:gd name="T1" fmla="*/ 45 h 72"/>
                    <a:gd name="T2" fmla="*/ 72 w 72"/>
                    <a:gd name="T3" fmla="*/ 39 h 72"/>
                    <a:gd name="T4" fmla="*/ 66 w 72"/>
                    <a:gd name="T5" fmla="*/ 28 h 72"/>
                    <a:gd name="T6" fmla="*/ 62 w 72"/>
                    <a:gd name="T7" fmla="*/ 27 h 72"/>
                    <a:gd name="T8" fmla="*/ 61 w 72"/>
                    <a:gd name="T9" fmla="*/ 23 h 72"/>
                    <a:gd name="T10" fmla="*/ 63 w 72"/>
                    <a:gd name="T11" fmla="*/ 13 h 72"/>
                    <a:gd name="T12" fmla="*/ 55 w 72"/>
                    <a:gd name="T13" fmla="*/ 7 h 72"/>
                    <a:gd name="T14" fmla="*/ 49 w 72"/>
                    <a:gd name="T15" fmla="*/ 11 h 72"/>
                    <a:gd name="T16" fmla="*/ 48 w 72"/>
                    <a:gd name="T17" fmla="*/ 11 h 72"/>
                    <a:gd name="T18" fmla="*/ 44 w 72"/>
                    <a:gd name="T19" fmla="*/ 9 h 72"/>
                    <a:gd name="T20" fmla="*/ 39 w 72"/>
                    <a:gd name="T21" fmla="*/ 0 h 72"/>
                    <a:gd name="T22" fmla="*/ 28 w 72"/>
                    <a:gd name="T23" fmla="*/ 6 h 72"/>
                    <a:gd name="T24" fmla="*/ 27 w 72"/>
                    <a:gd name="T25" fmla="*/ 10 h 72"/>
                    <a:gd name="T26" fmla="*/ 23 w 72"/>
                    <a:gd name="T27" fmla="*/ 11 h 72"/>
                    <a:gd name="T28" fmla="*/ 20 w 72"/>
                    <a:gd name="T29" fmla="*/ 9 h 72"/>
                    <a:gd name="T30" fmla="*/ 12 w 72"/>
                    <a:gd name="T31" fmla="*/ 9 h 72"/>
                    <a:gd name="T32" fmla="*/ 9 w 72"/>
                    <a:gd name="T33" fmla="*/ 21 h 72"/>
                    <a:gd name="T34" fmla="*/ 11 w 72"/>
                    <a:gd name="T35" fmla="*/ 24 h 72"/>
                    <a:gd name="T36" fmla="*/ 9 w 72"/>
                    <a:gd name="T37" fmla="*/ 28 h 72"/>
                    <a:gd name="T38" fmla="*/ 0 w 72"/>
                    <a:gd name="T39" fmla="*/ 34 h 72"/>
                    <a:gd name="T40" fmla="*/ 6 w 72"/>
                    <a:gd name="T41" fmla="*/ 45 h 72"/>
                    <a:gd name="T42" fmla="*/ 10 w 72"/>
                    <a:gd name="T43" fmla="*/ 45 h 72"/>
                    <a:gd name="T44" fmla="*/ 11 w 72"/>
                    <a:gd name="T45" fmla="*/ 49 h 72"/>
                    <a:gd name="T46" fmla="*/ 7 w 72"/>
                    <a:gd name="T47" fmla="*/ 56 h 72"/>
                    <a:gd name="T48" fmla="*/ 12 w 72"/>
                    <a:gd name="T49" fmla="*/ 64 h 72"/>
                    <a:gd name="T50" fmla="*/ 20 w 72"/>
                    <a:gd name="T51" fmla="*/ 64 h 72"/>
                    <a:gd name="T52" fmla="*/ 23 w 72"/>
                    <a:gd name="T53" fmla="*/ 61 h 72"/>
                    <a:gd name="T54" fmla="*/ 27 w 72"/>
                    <a:gd name="T55" fmla="*/ 62 h 72"/>
                    <a:gd name="T56" fmla="*/ 28 w 72"/>
                    <a:gd name="T57" fmla="*/ 67 h 72"/>
                    <a:gd name="T58" fmla="*/ 39 w 72"/>
                    <a:gd name="T59" fmla="*/ 72 h 72"/>
                    <a:gd name="T60" fmla="*/ 44 w 72"/>
                    <a:gd name="T61" fmla="*/ 63 h 72"/>
                    <a:gd name="T62" fmla="*/ 48 w 72"/>
                    <a:gd name="T63" fmla="*/ 61 h 72"/>
                    <a:gd name="T64" fmla="*/ 49 w 72"/>
                    <a:gd name="T65" fmla="*/ 61 h 72"/>
                    <a:gd name="T66" fmla="*/ 55 w 72"/>
                    <a:gd name="T67" fmla="*/ 65 h 72"/>
                    <a:gd name="T68" fmla="*/ 63 w 72"/>
                    <a:gd name="T69" fmla="*/ 60 h 72"/>
                    <a:gd name="T70" fmla="*/ 61 w 72"/>
                    <a:gd name="T71" fmla="*/ 49 h 72"/>
                    <a:gd name="T72" fmla="*/ 62 w 72"/>
                    <a:gd name="T73" fmla="*/ 45 h 72"/>
                    <a:gd name="T74" fmla="*/ 36 w 72"/>
                    <a:gd name="T75" fmla="*/ 47 h 72"/>
                    <a:gd name="T76" fmla="*/ 36 w 72"/>
                    <a:gd name="T77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" h="72">
                      <a:moveTo>
                        <a:pt x="62" y="45"/>
                      </a:moveTo>
                      <a:cubicBezTo>
                        <a:pt x="62" y="45"/>
                        <a:pt x="63" y="45"/>
                        <a:pt x="63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9" y="45"/>
                        <a:pt x="72" y="42"/>
                        <a:pt x="72" y="39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2" y="30"/>
                        <a:pt x="69" y="28"/>
                        <a:pt x="66" y="28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8"/>
                        <a:pt x="62" y="27"/>
                        <a:pt x="62" y="27"/>
                      </a:cubicBezTo>
                      <a:cubicBezTo>
                        <a:pt x="62" y="26"/>
                        <a:pt x="61" y="25"/>
                        <a:pt x="61" y="24"/>
                      </a:cubicBezTo>
                      <a:cubicBezTo>
                        <a:pt x="61" y="24"/>
                        <a:pt x="61" y="23"/>
                        <a:pt x="61" y="23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6" y="18"/>
                        <a:pt x="66" y="15"/>
                        <a:pt x="63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8" y="8"/>
                        <a:pt x="57" y="7"/>
                        <a:pt x="55" y="7"/>
                      </a:cubicBezTo>
                      <a:cubicBezTo>
                        <a:pt x="54" y="7"/>
                        <a:pt x="53" y="8"/>
                        <a:pt x="51" y="9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6" y="10"/>
                        <a:pt x="45" y="10"/>
                      </a:cubicBezTo>
                      <a:cubicBezTo>
                        <a:pt x="45" y="10"/>
                        <a:pt x="44" y="9"/>
                        <a:pt x="44" y="9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2" y="0"/>
                        <a:pt x="39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8" y="3"/>
                        <a:pt x="28" y="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7" y="10"/>
                        <a:pt x="27" y="10"/>
                      </a:cubicBezTo>
                      <a:cubicBezTo>
                        <a:pt x="26" y="10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8"/>
                        <a:pt x="18" y="7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5"/>
                        <a:pt x="6" y="18"/>
                        <a:pt x="9" y="21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2"/>
                        <a:pt x="2" y="45"/>
                        <a:pt x="6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10" y="45"/>
                        <a:pt x="10" y="45"/>
                      </a:cubicBezTo>
                      <a:cubicBezTo>
                        <a:pt x="10" y="46"/>
                        <a:pt x="11" y="47"/>
                        <a:pt x="11" y="48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7" y="53"/>
                        <a:pt x="7" y="54"/>
                        <a:pt x="7" y="56"/>
                      </a:cubicBezTo>
                      <a:cubicBezTo>
                        <a:pt x="7" y="57"/>
                        <a:pt x="7" y="59"/>
                        <a:pt x="9" y="60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3" y="65"/>
                        <a:pt x="15" y="65"/>
                        <a:pt x="16" y="65"/>
                      </a:cubicBezTo>
                      <a:cubicBezTo>
                        <a:pt x="18" y="65"/>
                        <a:pt x="19" y="65"/>
                        <a:pt x="20" y="64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2"/>
                        <a:pt x="26" y="62"/>
                        <a:pt x="27" y="62"/>
                      </a:cubicBezTo>
                      <a:cubicBezTo>
                        <a:pt x="27" y="63"/>
                        <a:pt x="28" y="63"/>
                        <a:pt x="28" y="63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70"/>
                        <a:pt x="30" y="72"/>
                        <a:pt x="33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42" y="72"/>
                        <a:pt x="44" y="70"/>
                        <a:pt x="44" y="67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3"/>
                        <a:pt x="45" y="62"/>
                      </a:cubicBezTo>
                      <a:cubicBezTo>
                        <a:pt x="46" y="62"/>
                        <a:pt x="47" y="62"/>
                        <a:pt x="48" y="61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51" y="64"/>
                        <a:pt x="51" y="64"/>
                        <a:pt x="51" y="64"/>
                      </a:cubicBezTo>
                      <a:cubicBezTo>
                        <a:pt x="53" y="65"/>
                        <a:pt x="54" y="65"/>
                        <a:pt x="55" y="65"/>
                      </a:cubicBezTo>
                      <a:cubicBezTo>
                        <a:pt x="57" y="65"/>
                        <a:pt x="58" y="65"/>
                        <a:pt x="59" y="6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6" y="58"/>
                        <a:pt x="66" y="54"/>
                        <a:pt x="63" y="52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61" y="49"/>
                        <a:pt x="61" y="49"/>
                        <a:pt x="61" y="48"/>
                      </a:cubicBezTo>
                      <a:cubicBezTo>
                        <a:pt x="61" y="47"/>
                        <a:pt x="62" y="46"/>
                        <a:pt x="62" y="45"/>
                      </a:cubicBezTo>
                      <a:moveTo>
                        <a:pt x="47" y="36"/>
                      </a:moveTo>
                      <a:cubicBezTo>
                        <a:pt x="47" y="42"/>
                        <a:pt x="42" y="47"/>
                        <a:pt x="36" y="47"/>
                      </a:cubicBezTo>
                      <a:cubicBezTo>
                        <a:pt x="30" y="47"/>
                        <a:pt x="25" y="42"/>
                        <a:pt x="25" y="36"/>
                      </a:cubicBezTo>
                      <a:cubicBezTo>
                        <a:pt x="25" y="30"/>
                        <a:pt x="30" y="25"/>
                        <a:pt x="36" y="25"/>
                      </a:cubicBezTo>
                      <a:cubicBezTo>
                        <a:pt x="42" y="25"/>
                        <a:pt x="47" y="30"/>
                        <a:pt x="47" y="36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2328975" y="4506377"/>
                <a:ext cx="527534" cy="327292"/>
                <a:chOff x="4869373" y="4568306"/>
                <a:chExt cx="527534" cy="327292"/>
              </a:xfrm>
              <a:noFill/>
            </p:grpSpPr>
            <p:sp>
              <p:nvSpPr>
                <p:cNvPr id="48" name="Freeform 198"/>
                <p:cNvSpPr>
                  <a:spLocks noEditPoints="1"/>
                </p:cNvSpPr>
                <p:nvPr/>
              </p:nvSpPr>
              <p:spPr bwMode="auto">
                <a:xfrm>
                  <a:off x="4910802" y="4568306"/>
                  <a:ext cx="444675" cy="280339"/>
                </a:xfrm>
                <a:custGeom>
                  <a:avLst/>
                  <a:gdLst>
                    <a:gd name="T0" fmla="*/ 4 w 162"/>
                    <a:gd name="T1" fmla="*/ 102 h 102"/>
                    <a:gd name="T2" fmla="*/ 157 w 162"/>
                    <a:gd name="T3" fmla="*/ 102 h 102"/>
                    <a:gd name="T4" fmla="*/ 162 w 162"/>
                    <a:gd name="T5" fmla="*/ 98 h 102"/>
                    <a:gd name="T6" fmla="*/ 162 w 162"/>
                    <a:gd name="T7" fmla="*/ 4 h 102"/>
                    <a:gd name="T8" fmla="*/ 157 w 162"/>
                    <a:gd name="T9" fmla="*/ 0 h 102"/>
                    <a:gd name="T10" fmla="*/ 4 w 162"/>
                    <a:gd name="T11" fmla="*/ 0 h 102"/>
                    <a:gd name="T12" fmla="*/ 0 w 162"/>
                    <a:gd name="T13" fmla="*/ 4 h 102"/>
                    <a:gd name="T14" fmla="*/ 0 w 162"/>
                    <a:gd name="T15" fmla="*/ 98 h 102"/>
                    <a:gd name="T16" fmla="*/ 4 w 162"/>
                    <a:gd name="T17" fmla="*/ 102 h 102"/>
                    <a:gd name="T18" fmla="*/ 81 w 162"/>
                    <a:gd name="T19" fmla="*/ 3 h 102"/>
                    <a:gd name="T20" fmla="*/ 83 w 162"/>
                    <a:gd name="T21" fmla="*/ 5 h 102"/>
                    <a:gd name="T22" fmla="*/ 81 w 162"/>
                    <a:gd name="T23" fmla="*/ 8 h 102"/>
                    <a:gd name="T24" fmla="*/ 78 w 162"/>
                    <a:gd name="T25" fmla="*/ 5 h 102"/>
                    <a:gd name="T26" fmla="*/ 81 w 162"/>
                    <a:gd name="T27" fmla="*/ 3 h 102"/>
                    <a:gd name="T28" fmla="*/ 10 w 162"/>
                    <a:gd name="T29" fmla="*/ 10 h 102"/>
                    <a:gd name="T30" fmla="*/ 151 w 162"/>
                    <a:gd name="T31" fmla="*/ 10 h 102"/>
                    <a:gd name="T32" fmla="*/ 151 w 162"/>
                    <a:gd name="T33" fmla="*/ 92 h 102"/>
                    <a:gd name="T34" fmla="*/ 10 w 162"/>
                    <a:gd name="T35" fmla="*/ 92 h 102"/>
                    <a:gd name="T36" fmla="*/ 10 w 162"/>
                    <a:gd name="T37" fmla="*/ 1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2" h="102">
                      <a:moveTo>
                        <a:pt x="4" y="102"/>
                      </a:moveTo>
                      <a:cubicBezTo>
                        <a:pt x="157" y="102"/>
                        <a:pt x="157" y="102"/>
                        <a:pt x="157" y="102"/>
                      </a:cubicBezTo>
                      <a:cubicBezTo>
                        <a:pt x="160" y="102"/>
                        <a:pt x="162" y="100"/>
                        <a:pt x="162" y="9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2"/>
                        <a:pt x="160" y="0"/>
                        <a:pt x="15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1" y="102"/>
                        <a:pt x="4" y="102"/>
                      </a:cubicBezTo>
                      <a:close/>
                      <a:moveTo>
                        <a:pt x="81" y="3"/>
                      </a:moveTo>
                      <a:cubicBezTo>
                        <a:pt x="82" y="3"/>
                        <a:pt x="83" y="4"/>
                        <a:pt x="83" y="5"/>
                      </a:cubicBezTo>
                      <a:cubicBezTo>
                        <a:pt x="83" y="6"/>
                        <a:pt x="82" y="8"/>
                        <a:pt x="81" y="8"/>
                      </a:cubicBezTo>
                      <a:cubicBezTo>
                        <a:pt x="79" y="8"/>
                        <a:pt x="78" y="6"/>
                        <a:pt x="78" y="5"/>
                      </a:cubicBezTo>
                      <a:cubicBezTo>
                        <a:pt x="78" y="4"/>
                        <a:pt x="79" y="3"/>
                        <a:pt x="81" y="3"/>
                      </a:cubicBezTo>
                      <a:close/>
                      <a:moveTo>
                        <a:pt x="10" y="10"/>
                      </a:move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92"/>
                        <a:pt x="151" y="92"/>
                        <a:pt x="151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lnTo>
                        <a:pt x="10" y="1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199"/>
                <p:cNvSpPr>
                  <a:spLocks/>
                </p:cNvSpPr>
                <p:nvPr/>
              </p:nvSpPr>
              <p:spPr bwMode="auto">
                <a:xfrm>
                  <a:off x="4869373" y="4859693"/>
                  <a:ext cx="527534" cy="35905"/>
                </a:xfrm>
                <a:custGeom>
                  <a:avLst/>
                  <a:gdLst>
                    <a:gd name="T0" fmla="*/ 191 w 192"/>
                    <a:gd name="T1" fmla="*/ 0 h 13"/>
                    <a:gd name="T2" fmla="*/ 125 w 192"/>
                    <a:gd name="T3" fmla="*/ 0 h 13"/>
                    <a:gd name="T4" fmla="*/ 122 w 192"/>
                    <a:gd name="T5" fmla="*/ 3 h 13"/>
                    <a:gd name="T6" fmla="*/ 69 w 192"/>
                    <a:gd name="T7" fmla="*/ 3 h 13"/>
                    <a:gd name="T8" fmla="*/ 66 w 192"/>
                    <a:gd name="T9" fmla="*/ 0 h 13"/>
                    <a:gd name="T10" fmla="*/ 0 w 192"/>
                    <a:gd name="T11" fmla="*/ 0 h 13"/>
                    <a:gd name="T12" fmla="*/ 0 w 192"/>
                    <a:gd name="T13" fmla="*/ 1 h 13"/>
                    <a:gd name="T14" fmla="*/ 0 w 192"/>
                    <a:gd name="T15" fmla="*/ 4 h 13"/>
                    <a:gd name="T16" fmla="*/ 8 w 192"/>
                    <a:gd name="T17" fmla="*/ 13 h 13"/>
                    <a:gd name="T18" fmla="*/ 183 w 192"/>
                    <a:gd name="T19" fmla="*/ 13 h 13"/>
                    <a:gd name="T20" fmla="*/ 192 w 192"/>
                    <a:gd name="T21" fmla="*/ 4 h 13"/>
                    <a:gd name="T22" fmla="*/ 192 w 192"/>
                    <a:gd name="T23" fmla="*/ 1 h 13"/>
                    <a:gd name="T24" fmla="*/ 191 w 192"/>
                    <a:gd name="T2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2" h="13">
                      <a:moveTo>
                        <a:pt x="191" y="0"/>
                      </a:move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2"/>
                        <a:pt x="124" y="3"/>
                        <a:pt x="122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7" y="3"/>
                        <a:pt x="66" y="2"/>
                        <a:pt x="6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3" y="13"/>
                        <a:pt x="8" y="13"/>
                      </a:cubicBezTo>
                      <a:cubicBezTo>
                        <a:pt x="183" y="13"/>
                        <a:pt x="183" y="13"/>
                        <a:pt x="183" y="13"/>
                      </a:cubicBezTo>
                      <a:cubicBezTo>
                        <a:pt x="188" y="13"/>
                        <a:pt x="192" y="9"/>
                        <a:pt x="192" y="4"/>
                      </a:cubicBezTo>
                      <a:cubicBezTo>
                        <a:pt x="192" y="1"/>
                        <a:pt x="192" y="1"/>
                        <a:pt x="192" y="1"/>
                      </a:cubicBezTo>
                      <a:cubicBezTo>
                        <a:pt x="192" y="1"/>
                        <a:pt x="191" y="1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200"/>
                <p:cNvSpPr>
                  <a:spLocks/>
                </p:cNvSpPr>
                <p:nvPr/>
              </p:nvSpPr>
              <p:spPr bwMode="auto">
                <a:xfrm>
                  <a:off x="5146949" y="4637355"/>
                  <a:ext cx="46953" cy="13810"/>
                </a:xfrm>
                <a:custGeom>
                  <a:avLst/>
                  <a:gdLst>
                    <a:gd name="T0" fmla="*/ 34 w 34"/>
                    <a:gd name="T1" fmla="*/ 0 h 10"/>
                    <a:gd name="T2" fmla="*/ 16 w 34"/>
                    <a:gd name="T3" fmla="*/ 10 h 10"/>
                    <a:gd name="T4" fmla="*/ 0 w 34"/>
                    <a:gd name="T5" fmla="*/ 0 h 10"/>
                    <a:gd name="T6" fmla="*/ 34 w 3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0">
                      <a:moveTo>
                        <a:pt x="34" y="0"/>
                      </a:move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201"/>
                <p:cNvSpPr>
                  <a:spLocks/>
                </p:cNvSpPr>
                <p:nvPr/>
              </p:nvSpPr>
              <p:spPr bwMode="auto">
                <a:xfrm>
                  <a:off x="5069614" y="4637355"/>
                  <a:ext cx="49715" cy="13810"/>
                </a:xfrm>
                <a:custGeom>
                  <a:avLst/>
                  <a:gdLst>
                    <a:gd name="T0" fmla="*/ 36 w 36"/>
                    <a:gd name="T1" fmla="*/ 0 h 10"/>
                    <a:gd name="T2" fmla="*/ 20 w 36"/>
                    <a:gd name="T3" fmla="*/ 10 h 10"/>
                    <a:gd name="T4" fmla="*/ 0 w 36"/>
                    <a:gd name="T5" fmla="*/ 0 h 10"/>
                    <a:gd name="T6" fmla="*/ 36 w 36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0">
                      <a:moveTo>
                        <a:pt x="36" y="0"/>
                      </a:moveTo>
                      <a:lnTo>
                        <a:pt x="2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202"/>
                <p:cNvSpPr>
                  <a:spLocks/>
                </p:cNvSpPr>
                <p:nvPr/>
              </p:nvSpPr>
              <p:spPr bwMode="auto">
                <a:xfrm>
                  <a:off x="5105520" y="4637355"/>
                  <a:ext cx="55239" cy="33143"/>
                </a:xfrm>
                <a:custGeom>
                  <a:avLst/>
                  <a:gdLst>
                    <a:gd name="T0" fmla="*/ 20 w 40"/>
                    <a:gd name="T1" fmla="*/ 0 h 24"/>
                    <a:gd name="T2" fmla="*/ 40 w 40"/>
                    <a:gd name="T3" fmla="*/ 14 h 24"/>
                    <a:gd name="T4" fmla="*/ 20 w 40"/>
                    <a:gd name="T5" fmla="*/ 24 h 24"/>
                    <a:gd name="T6" fmla="*/ 0 w 40"/>
                    <a:gd name="T7" fmla="*/ 14 h 24"/>
                    <a:gd name="T8" fmla="*/ 20 w 4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4">
                      <a:moveTo>
                        <a:pt x="20" y="0"/>
                      </a:move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203"/>
                <p:cNvSpPr>
                  <a:spLocks/>
                </p:cNvSpPr>
                <p:nvPr/>
              </p:nvSpPr>
              <p:spPr bwMode="auto">
                <a:xfrm>
                  <a:off x="5149711" y="4662213"/>
                  <a:ext cx="33143" cy="8286"/>
                </a:xfrm>
                <a:custGeom>
                  <a:avLst/>
                  <a:gdLst>
                    <a:gd name="T0" fmla="*/ 0 w 24"/>
                    <a:gd name="T1" fmla="*/ 6 h 6"/>
                    <a:gd name="T2" fmla="*/ 14 w 24"/>
                    <a:gd name="T3" fmla="*/ 0 h 6"/>
                    <a:gd name="T4" fmla="*/ 24 w 24"/>
                    <a:gd name="T5" fmla="*/ 6 h 6"/>
                    <a:gd name="T6" fmla="*/ 0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0" y="6"/>
                      </a:moveTo>
                      <a:lnTo>
                        <a:pt x="14" y="0"/>
                      </a:lnTo>
                      <a:lnTo>
                        <a:pt x="2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204"/>
                <p:cNvSpPr>
                  <a:spLocks/>
                </p:cNvSpPr>
                <p:nvPr/>
              </p:nvSpPr>
              <p:spPr bwMode="auto">
                <a:xfrm>
                  <a:off x="5083424" y="4662213"/>
                  <a:ext cx="33143" cy="8286"/>
                </a:xfrm>
                <a:custGeom>
                  <a:avLst/>
                  <a:gdLst>
                    <a:gd name="T0" fmla="*/ 24 w 24"/>
                    <a:gd name="T1" fmla="*/ 6 h 6"/>
                    <a:gd name="T2" fmla="*/ 0 w 24"/>
                    <a:gd name="T3" fmla="*/ 6 h 6"/>
                    <a:gd name="T4" fmla="*/ 10 w 24"/>
                    <a:gd name="T5" fmla="*/ 0 h 6"/>
                    <a:gd name="T6" fmla="*/ 24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24" y="6"/>
                      </a:move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206"/>
                <p:cNvSpPr>
                  <a:spLocks/>
                </p:cNvSpPr>
                <p:nvPr/>
              </p:nvSpPr>
              <p:spPr bwMode="auto">
                <a:xfrm>
                  <a:off x="5177331" y="4640117"/>
                  <a:ext cx="64906" cy="30382"/>
                </a:xfrm>
                <a:custGeom>
                  <a:avLst/>
                  <a:gdLst>
                    <a:gd name="T0" fmla="*/ 18 w 47"/>
                    <a:gd name="T1" fmla="*/ 22 h 22"/>
                    <a:gd name="T2" fmla="*/ 18 w 47"/>
                    <a:gd name="T3" fmla="*/ 22 h 22"/>
                    <a:gd name="T4" fmla="*/ 16 w 47"/>
                    <a:gd name="T5" fmla="*/ 22 h 22"/>
                    <a:gd name="T6" fmla="*/ 0 w 47"/>
                    <a:gd name="T7" fmla="*/ 12 h 22"/>
                    <a:gd name="T8" fmla="*/ 24 w 47"/>
                    <a:gd name="T9" fmla="*/ 0 h 22"/>
                    <a:gd name="T10" fmla="*/ 47 w 47"/>
                    <a:gd name="T11" fmla="*/ 22 h 22"/>
                    <a:gd name="T12" fmla="*/ 18 w 47"/>
                    <a:gd name="T1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2"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47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207"/>
                <p:cNvSpPr>
                  <a:spLocks/>
                </p:cNvSpPr>
                <p:nvPr/>
              </p:nvSpPr>
              <p:spPr bwMode="auto">
                <a:xfrm>
                  <a:off x="5021280" y="4637355"/>
                  <a:ext cx="67668" cy="33143"/>
                </a:xfrm>
                <a:custGeom>
                  <a:avLst/>
                  <a:gdLst>
                    <a:gd name="T0" fmla="*/ 49 w 49"/>
                    <a:gd name="T1" fmla="*/ 14 h 24"/>
                    <a:gd name="T2" fmla="*/ 33 w 49"/>
                    <a:gd name="T3" fmla="*/ 24 h 24"/>
                    <a:gd name="T4" fmla="*/ 29 w 49"/>
                    <a:gd name="T5" fmla="*/ 24 h 24"/>
                    <a:gd name="T6" fmla="*/ 29 w 49"/>
                    <a:gd name="T7" fmla="*/ 24 h 24"/>
                    <a:gd name="T8" fmla="*/ 0 w 49"/>
                    <a:gd name="T9" fmla="*/ 24 h 24"/>
                    <a:gd name="T10" fmla="*/ 23 w 49"/>
                    <a:gd name="T11" fmla="*/ 0 h 24"/>
                    <a:gd name="T12" fmla="*/ 49 w 49"/>
                    <a:gd name="T13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24">
                      <a:moveTo>
                        <a:pt x="49" y="14"/>
                      </a:moveTo>
                      <a:lnTo>
                        <a:pt x="33" y="24"/>
                      </a:lnTo>
                      <a:lnTo>
                        <a:pt x="29" y="24"/>
                      </a:lnTo>
                      <a:lnTo>
                        <a:pt x="29" y="24"/>
                      </a:lnTo>
                      <a:lnTo>
                        <a:pt x="0" y="24"/>
                      </a:lnTo>
                      <a:lnTo>
                        <a:pt x="23" y="0"/>
                      </a:lnTo>
                      <a:lnTo>
                        <a:pt x="49" y="1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208"/>
                <p:cNvSpPr>
                  <a:spLocks/>
                </p:cNvSpPr>
                <p:nvPr/>
              </p:nvSpPr>
              <p:spPr bwMode="auto">
                <a:xfrm>
                  <a:off x="5075138" y="4678785"/>
                  <a:ext cx="113240" cy="109097"/>
                </a:xfrm>
                <a:custGeom>
                  <a:avLst/>
                  <a:gdLst>
                    <a:gd name="T0" fmla="*/ 82 w 82"/>
                    <a:gd name="T1" fmla="*/ 0 h 79"/>
                    <a:gd name="T2" fmla="*/ 42 w 82"/>
                    <a:gd name="T3" fmla="*/ 79 h 79"/>
                    <a:gd name="T4" fmla="*/ 0 w 82"/>
                    <a:gd name="T5" fmla="*/ 0 h 79"/>
                    <a:gd name="T6" fmla="*/ 82 w 82"/>
                    <a:gd name="T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" h="79">
                      <a:moveTo>
                        <a:pt x="82" y="0"/>
                      </a:moveTo>
                      <a:lnTo>
                        <a:pt x="42" y="79"/>
                      </a:lnTo>
                      <a:lnTo>
                        <a:pt x="0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209"/>
                <p:cNvSpPr>
                  <a:spLocks/>
                </p:cNvSpPr>
                <p:nvPr/>
              </p:nvSpPr>
              <p:spPr bwMode="auto">
                <a:xfrm>
                  <a:off x="5149711" y="4678785"/>
                  <a:ext cx="95287" cy="92526"/>
                </a:xfrm>
                <a:custGeom>
                  <a:avLst/>
                  <a:gdLst>
                    <a:gd name="T0" fmla="*/ 36 w 69"/>
                    <a:gd name="T1" fmla="*/ 0 h 67"/>
                    <a:gd name="T2" fmla="*/ 69 w 69"/>
                    <a:gd name="T3" fmla="*/ 0 h 67"/>
                    <a:gd name="T4" fmla="*/ 0 w 69"/>
                    <a:gd name="T5" fmla="*/ 67 h 67"/>
                    <a:gd name="T6" fmla="*/ 36 w 69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67">
                      <a:moveTo>
                        <a:pt x="36" y="0"/>
                      </a:moveTo>
                      <a:lnTo>
                        <a:pt x="69" y="0"/>
                      </a:lnTo>
                      <a:lnTo>
                        <a:pt x="0" y="6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210"/>
                <p:cNvSpPr>
                  <a:spLocks/>
                </p:cNvSpPr>
                <p:nvPr/>
              </p:nvSpPr>
              <p:spPr bwMode="auto">
                <a:xfrm>
                  <a:off x="5021280" y="4678785"/>
                  <a:ext cx="92526" cy="92526"/>
                </a:xfrm>
                <a:custGeom>
                  <a:avLst/>
                  <a:gdLst>
                    <a:gd name="T0" fmla="*/ 0 w 67"/>
                    <a:gd name="T1" fmla="*/ 0 h 67"/>
                    <a:gd name="T2" fmla="*/ 31 w 67"/>
                    <a:gd name="T3" fmla="*/ 0 h 67"/>
                    <a:gd name="T4" fmla="*/ 67 w 67"/>
                    <a:gd name="T5" fmla="*/ 67 h 67"/>
                    <a:gd name="T6" fmla="*/ 0 w 67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67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6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4" name="文本框 43"/>
            <p:cNvSpPr txBox="1"/>
            <p:nvPr/>
          </p:nvSpPr>
          <p:spPr>
            <a:xfrm>
              <a:off x="10252647" y="4671098"/>
              <a:ext cx="1245372" cy="307777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471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1212" y="2324688"/>
            <a:ext cx="1981947" cy="3404708"/>
            <a:chOff x="441212" y="2362155"/>
            <a:chExt cx="1981947" cy="3404708"/>
          </a:xfrm>
        </p:grpSpPr>
        <p:grpSp>
          <p:nvGrpSpPr>
            <p:cNvPr id="10" name="组合 9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cs typeface="+mn-ea"/>
                  <a:sym typeface="+mn-lt"/>
                </a:rPr>
                <a:t>TITLE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1212" y="4163095"/>
              <a:ext cx="1981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34320" y="2324688"/>
            <a:ext cx="1981947" cy="3404708"/>
            <a:chOff x="441212" y="2362155"/>
            <a:chExt cx="1981947" cy="3404708"/>
          </a:xfrm>
        </p:grpSpPr>
        <p:grpSp>
          <p:nvGrpSpPr>
            <p:cNvPr id="13" name="组合 12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9F3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1212" y="4163095"/>
              <a:ext cx="1981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请添加标题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7428" y="2324688"/>
            <a:ext cx="1981947" cy="3404708"/>
            <a:chOff x="441212" y="2362155"/>
            <a:chExt cx="1981947" cy="3404708"/>
          </a:xfrm>
        </p:grpSpPr>
        <p:grpSp>
          <p:nvGrpSpPr>
            <p:cNvPr id="21" name="组合 20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EAE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1212" y="4163095"/>
              <a:ext cx="1981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请添加标题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20536" y="2324688"/>
            <a:ext cx="1981947" cy="3404708"/>
            <a:chOff x="441212" y="2362155"/>
            <a:chExt cx="1981947" cy="3404708"/>
          </a:xfrm>
        </p:grpSpPr>
        <p:grpSp>
          <p:nvGrpSpPr>
            <p:cNvPr id="29" name="组合 28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FF2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1212" y="4163095"/>
              <a:ext cx="1981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请添加标题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30688" y="509934"/>
            <a:ext cx="379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85610" y="1156265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846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4323378" y="1337613"/>
            <a:ext cx="36804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 </a:t>
            </a:r>
          </a:p>
          <a:p>
            <a:pPr algn="ctr">
              <a:lnSpc>
                <a:spcPts val="24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in pairs.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r="62662" b="45540"/>
          <a:stretch/>
        </p:blipFill>
        <p:spPr>
          <a:xfrm>
            <a:off x="20278" y="4553900"/>
            <a:ext cx="2330487" cy="233048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7" t="45790" r="1551" b="-250"/>
          <a:stretch/>
        </p:blipFill>
        <p:spPr>
          <a:xfrm>
            <a:off x="2485698" y="4553900"/>
            <a:ext cx="2330487" cy="23304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7" r="30843" b="41289"/>
          <a:stretch/>
        </p:blipFill>
        <p:spPr>
          <a:xfrm>
            <a:off x="4951118" y="4564935"/>
            <a:ext cx="2319452" cy="231945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4" t="36372" r="13576" b="4917"/>
          <a:stretch/>
        </p:blipFill>
        <p:spPr>
          <a:xfrm>
            <a:off x="7405503" y="4564935"/>
            <a:ext cx="2319452" cy="23194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0" t="43520" r="7203" b="3461"/>
          <a:stretch/>
        </p:blipFill>
        <p:spPr>
          <a:xfrm>
            <a:off x="9859889" y="4550229"/>
            <a:ext cx="2334158" cy="233415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31051" y="1122170"/>
            <a:ext cx="3754926" cy="2471412"/>
            <a:chOff x="431051" y="1122170"/>
            <a:chExt cx="3754926" cy="2471412"/>
          </a:xfrm>
        </p:grpSpPr>
        <p:sp>
          <p:nvSpPr>
            <p:cNvPr id="7" name="文本框 6"/>
            <p:cNvSpPr txBox="1"/>
            <p:nvPr/>
          </p:nvSpPr>
          <p:spPr>
            <a:xfrm>
              <a:off x="431053" y="1122170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1052" y="1557484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31052" y="1819363"/>
              <a:ext cx="375492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Choose six words from 1a and write a sentence for each one. Work in pairs. Read your sentences aloud to your partner but instead of , say.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431051" y="3039776"/>
              <a:ext cx="3754925" cy="553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 Work in pairs. 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565229" y="1229940"/>
            <a:ext cx="3135216" cy="2340910"/>
            <a:chOff x="8565229" y="1229940"/>
            <a:chExt cx="3135216" cy="2340910"/>
          </a:xfrm>
        </p:grpSpPr>
        <p:grpSp>
          <p:nvGrpSpPr>
            <p:cNvPr id="10" name="组合 9"/>
            <p:cNvGrpSpPr/>
            <p:nvPr/>
          </p:nvGrpSpPr>
          <p:grpSpPr>
            <a:xfrm>
              <a:off x="9460637" y="2749639"/>
              <a:ext cx="1344400" cy="286919"/>
              <a:chOff x="756732" y="4445958"/>
              <a:chExt cx="2099777" cy="44813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756732" y="4477852"/>
                <a:ext cx="505740" cy="384343"/>
                <a:chOff x="10004425" y="1971676"/>
                <a:chExt cx="1593850" cy="1211262"/>
              </a:xfrm>
              <a:noFill/>
            </p:grpSpPr>
            <p:sp>
              <p:nvSpPr>
                <p:cNvPr id="29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571658" y="4445958"/>
                <a:ext cx="448130" cy="448130"/>
                <a:chOff x="3578225" y="2428875"/>
                <a:chExt cx="687388" cy="687388"/>
              </a:xfrm>
              <a:noFill/>
            </p:grpSpPr>
            <p:sp>
              <p:nvSpPr>
                <p:cNvPr id="27" name="Freeform 13"/>
                <p:cNvSpPr>
                  <a:spLocks noEditPoints="1"/>
                </p:cNvSpPr>
                <p:nvPr/>
              </p:nvSpPr>
              <p:spPr bwMode="auto">
                <a:xfrm>
                  <a:off x="3743325" y="2593975"/>
                  <a:ext cx="522288" cy="522288"/>
                </a:xfrm>
                <a:custGeom>
                  <a:avLst/>
                  <a:gdLst>
                    <a:gd name="T0" fmla="*/ 124 w 139"/>
                    <a:gd name="T1" fmla="*/ 56 h 139"/>
                    <a:gd name="T2" fmla="*/ 117 w 139"/>
                    <a:gd name="T3" fmla="*/ 47 h 139"/>
                    <a:gd name="T4" fmla="*/ 122 w 139"/>
                    <a:gd name="T5" fmla="*/ 37 h 139"/>
                    <a:gd name="T6" fmla="*/ 115 w 139"/>
                    <a:gd name="T7" fmla="*/ 17 h 139"/>
                    <a:gd name="T8" fmla="*/ 103 w 139"/>
                    <a:gd name="T9" fmla="*/ 17 h 139"/>
                    <a:gd name="T10" fmla="*/ 94 w 139"/>
                    <a:gd name="T11" fmla="*/ 23 h 139"/>
                    <a:gd name="T12" fmla="*/ 87 w 139"/>
                    <a:gd name="T13" fmla="*/ 20 h 139"/>
                    <a:gd name="T14" fmla="*/ 83 w 139"/>
                    <a:gd name="T15" fmla="*/ 9 h 139"/>
                    <a:gd name="T16" fmla="*/ 64 w 139"/>
                    <a:gd name="T17" fmla="*/ 0 h 139"/>
                    <a:gd name="T18" fmla="*/ 56 w 139"/>
                    <a:gd name="T19" fmla="*/ 16 h 139"/>
                    <a:gd name="T20" fmla="*/ 47 w 139"/>
                    <a:gd name="T21" fmla="*/ 22 h 139"/>
                    <a:gd name="T22" fmla="*/ 41 w 139"/>
                    <a:gd name="T23" fmla="*/ 22 h 139"/>
                    <a:gd name="T24" fmla="*/ 30 w 139"/>
                    <a:gd name="T25" fmla="*/ 14 h 139"/>
                    <a:gd name="T26" fmla="*/ 17 w 139"/>
                    <a:gd name="T27" fmla="*/ 25 h 139"/>
                    <a:gd name="T28" fmla="*/ 17 w 139"/>
                    <a:gd name="T29" fmla="*/ 37 h 139"/>
                    <a:gd name="T30" fmla="*/ 22 w 139"/>
                    <a:gd name="T31" fmla="*/ 47 h 139"/>
                    <a:gd name="T32" fmla="*/ 15 w 139"/>
                    <a:gd name="T33" fmla="*/ 56 h 139"/>
                    <a:gd name="T34" fmla="*/ 0 w 139"/>
                    <a:gd name="T35" fmla="*/ 64 h 139"/>
                    <a:gd name="T36" fmla="*/ 9 w 139"/>
                    <a:gd name="T37" fmla="*/ 84 h 139"/>
                    <a:gd name="T38" fmla="*/ 20 w 139"/>
                    <a:gd name="T39" fmla="*/ 87 h 139"/>
                    <a:gd name="T40" fmla="*/ 21 w 139"/>
                    <a:gd name="T41" fmla="*/ 98 h 139"/>
                    <a:gd name="T42" fmla="*/ 17 w 139"/>
                    <a:gd name="T43" fmla="*/ 115 h 139"/>
                    <a:gd name="T44" fmla="*/ 30 w 139"/>
                    <a:gd name="T45" fmla="*/ 125 h 139"/>
                    <a:gd name="T46" fmla="*/ 41 w 139"/>
                    <a:gd name="T47" fmla="*/ 118 h 139"/>
                    <a:gd name="T48" fmla="*/ 47 w 139"/>
                    <a:gd name="T49" fmla="*/ 117 h 139"/>
                    <a:gd name="T50" fmla="*/ 56 w 139"/>
                    <a:gd name="T51" fmla="*/ 124 h 139"/>
                    <a:gd name="T52" fmla="*/ 64 w 139"/>
                    <a:gd name="T53" fmla="*/ 139 h 139"/>
                    <a:gd name="T54" fmla="*/ 83 w 139"/>
                    <a:gd name="T55" fmla="*/ 131 h 139"/>
                    <a:gd name="T56" fmla="*/ 87 w 139"/>
                    <a:gd name="T57" fmla="*/ 119 h 139"/>
                    <a:gd name="T58" fmla="*/ 94 w 139"/>
                    <a:gd name="T59" fmla="*/ 117 h 139"/>
                    <a:gd name="T60" fmla="*/ 103 w 139"/>
                    <a:gd name="T61" fmla="*/ 123 h 139"/>
                    <a:gd name="T62" fmla="*/ 115 w 139"/>
                    <a:gd name="T63" fmla="*/ 123 h 139"/>
                    <a:gd name="T64" fmla="*/ 122 w 139"/>
                    <a:gd name="T65" fmla="*/ 103 h 139"/>
                    <a:gd name="T66" fmla="*/ 117 w 139"/>
                    <a:gd name="T67" fmla="*/ 92 h 139"/>
                    <a:gd name="T68" fmla="*/ 124 w 139"/>
                    <a:gd name="T69" fmla="*/ 84 h 139"/>
                    <a:gd name="T70" fmla="*/ 139 w 139"/>
                    <a:gd name="T71" fmla="*/ 75 h 139"/>
                    <a:gd name="T72" fmla="*/ 130 w 139"/>
                    <a:gd name="T73" fmla="*/ 56 h 139"/>
                    <a:gd name="T74" fmla="*/ 69 w 139"/>
                    <a:gd name="T75" fmla="*/ 95 h 139"/>
                    <a:gd name="T76" fmla="*/ 69 w 139"/>
                    <a:gd name="T77" fmla="*/ 45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9" h="139">
                      <a:moveTo>
                        <a:pt x="130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2" y="56"/>
                        <a:pt x="120" y="54"/>
                        <a:pt x="119" y="52"/>
                      </a:cubicBezTo>
                      <a:cubicBezTo>
                        <a:pt x="118" y="50"/>
                        <a:pt x="118" y="49"/>
                        <a:pt x="117" y="47"/>
                      </a:cubicBezTo>
                      <a:cubicBezTo>
                        <a:pt x="116" y="45"/>
                        <a:pt x="116" y="43"/>
                        <a:pt x="118" y="41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6" y="33"/>
                        <a:pt x="126" y="28"/>
                        <a:pt x="122" y="25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3" y="15"/>
                        <a:pt x="111" y="14"/>
                        <a:pt x="109" y="14"/>
                      </a:cubicBezTo>
                      <a:cubicBezTo>
                        <a:pt x="106" y="14"/>
                        <a:pt x="104" y="15"/>
                        <a:pt x="103" y="17"/>
                      </a:cubicBezTo>
                      <a:cubicBezTo>
                        <a:pt x="98" y="22"/>
                        <a:pt x="98" y="22"/>
                        <a:pt x="98" y="22"/>
                      </a:cubicBezTo>
                      <a:cubicBezTo>
                        <a:pt x="97" y="22"/>
                        <a:pt x="96" y="23"/>
                        <a:pt x="94" y="23"/>
                      </a:cubicBezTo>
                      <a:cubicBezTo>
                        <a:pt x="94" y="23"/>
                        <a:pt x="93" y="23"/>
                        <a:pt x="92" y="22"/>
                      </a:cubicBezTo>
                      <a:cubicBezTo>
                        <a:pt x="90" y="22"/>
                        <a:pt x="89" y="21"/>
                        <a:pt x="87" y="20"/>
                      </a:cubicBezTo>
                      <a:cubicBezTo>
                        <a:pt x="85" y="19"/>
                        <a:pt x="83" y="17"/>
                        <a:pt x="83" y="16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4"/>
                        <a:pt x="80" y="0"/>
                        <a:pt x="7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59" y="0"/>
                        <a:pt x="56" y="4"/>
                        <a:pt x="56" y="9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7"/>
                        <a:pt x="54" y="19"/>
                        <a:pt x="52" y="20"/>
                      </a:cubicBezTo>
                      <a:cubicBezTo>
                        <a:pt x="50" y="21"/>
                        <a:pt x="48" y="22"/>
                        <a:pt x="47" y="22"/>
                      </a:cubicBezTo>
                      <a:cubicBezTo>
                        <a:pt x="46" y="23"/>
                        <a:pt x="45" y="23"/>
                        <a:pt x="44" y="23"/>
                      </a:cubicBezTo>
                      <a:cubicBezTo>
                        <a:pt x="43" y="23"/>
                        <a:pt x="42" y="22"/>
                        <a:pt x="41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5"/>
                        <a:pt x="33" y="14"/>
                        <a:pt x="30" y="14"/>
                      </a:cubicBezTo>
                      <a:cubicBezTo>
                        <a:pt x="28" y="14"/>
                        <a:pt x="26" y="15"/>
                        <a:pt x="24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5" y="26"/>
                        <a:pt x="14" y="28"/>
                        <a:pt x="14" y="31"/>
                      </a:cubicBezTo>
                      <a:cubicBezTo>
                        <a:pt x="14" y="33"/>
                        <a:pt x="15" y="35"/>
                        <a:pt x="17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3" y="43"/>
                        <a:pt x="23" y="45"/>
                        <a:pt x="22" y="47"/>
                      </a:cubicBezTo>
                      <a:cubicBezTo>
                        <a:pt x="21" y="49"/>
                        <a:pt x="20" y="50"/>
                        <a:pt x="20" y="52"/>
                      </a:cubicBezTo>
                      <a:cubicBezTo>
                        <a:pt x="19" y="54"/>
                        <a:pt x="17" y="56"/>
                        <a:pt x="15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4" y="56"/>
                        <a:pt x="0" y="60"/>
                        <a:pt x="0" y="6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7" y="84"/>
                        <a:pt x="19" y="85"/>
                        <a:pt x="20" y="87"/>
                      </a:cubicBezTo>
                      <a:cubicBezTo>
                        <a:pt x="20" y="89"/>
                        <a:pt x="21" y="91"/>
                        <a:pt x="22" y="92"/>
                      </a:cubicBezTo>
                      <a:cubicBezTo>
                        <a:pt x="23" y="94"/>
                        <a:pt x="23" y="97"/>
                        <a:pt x="21" y="98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13" y="106"/>
                        <a:pt x="13" y="112"/>
                        <a:pt x="17" y="115"/>
                      </a:cubicBezTo>
                      <a:cubicBezTo>
                        <a:pt x="24" y="123"/>
                        <a:pt x="24" y="123"/>
                        <a:pt x="24" y="123"/>
                      </a:cubicBezTo>
                      <a:cubicBezTo>
                        <a:pt x="26" y="124"/>
                        <a:pt x="28" y="125"/>
                        <a:pt x="30" y="125"/>
                      </a:cubicBezTo>
                      <a:cubicBezTo>
                        <a:pt x="33" y="125"/>
                        <a:pt x="35" y="124"/>
                        <a:pt x="36" y="123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2" y="117"/>
                        <a:pt x="43" y="117"/>
                        <a:pt x="44" y="117"/>
                      </a:cubicBezTo>
                      <a:cubicBezTo>
                        <a:pt x="45" y="117"/>
                        <a:pt x="46" y="117"/>
                        <a:pt x="47" y="117"/>
                      </a:cubicBezTo>
                      <a:cubicBezTo>
                        <a:pt x="48" y="118"/>
                        <a:pt x="50" y="119"/>
                        <a:pt x="52" y="119"/>
                      </a:cubicBezTo>
                      <a:cubicBezTo>
                        <a:pt x="54" y="120"/>
                        <a:pt x="56" y="122"/>
                        <a:pt x="56" y="124"/>
                      </a:cubicBezTo>
                      <a:cubicBezTo>
                        <a:pt x="56" y="131"/>
                        <a:pt x="56" y="131"/>
                        <a:pt x="56" y="131"/>
                      </a:cubicBezTo>
                      <a:cubicBezTo>
                        <a:pt x="56" y="135"/>
                        <a:pt x="59" y="139"/>
                        <a:pt x="64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80" y="139"/>
                        <a:pt x="83" y="135"/>
                        <a:pt x="83" y="131"/>
                      </a:cubicBezTo>
                      <a:cubicBezTo>
                        <a:pt x="83" y="124"/>
                        <a:pt x="83" y="124"/>
                        <a:pt x="83" y="124"/>
                      </a:cubicBezTo>
                      <a:cubicBezTo>
                        <a:pt x="83" y="122"/>
                        <a:pt x="85" y="120"/>
                        <a:pt x="87" y="119"/>
                      </a:cubicBezTo>
                      <a:cubicBezTo>
                        <a:pt x="89" y="119"/>
                        <a:pt x="90" y="118"/>
                        <a:pt x="92" y="117"/>
                      </a:cubicBezTo>
                      <a:cubicBezTo>
                        <a:pt x="93" y="117"/>
                        <a:pt x="94" y="117"/>
                        <a:pt x="94" y="117"/>
                      </a:cubicBezTo>
                      <a:cubicBezTo>
                        <a:pt x="96" y="117"/>
                        <a:pt x="97" y="117"/>
                        <a:pt x="98" y="118"/>
                      </a:cubicBezTo>
                      <a:cubicBezTo>
                        <a:pt x="103" y="123"/>
                        <a:pt x="103" y="123"/>
                        <a:pt x="103" y="123"/>
                      </a:cubicBezTo>
                      <a:cubicBezTo>
                        <a:pt x="104" y="124"/>
                        <a:pt x="106" y="125"/>
                        <a:pt x="109" y="125"/>
                      </a:cubicBezTo>
                      <a:cubicBezTo>
                        <a:pt x="111" y="125"/>
                        <a:pt x="113" y="124"/>
                        <a:pt x="115" y="123"/>
                      </a:cubicBezTo>
                      <a:cubicBezTo>
                        <a:pt x="122" y="115"/>
                        <a:pt x="122" y="115"/>
                        <a:pt x="122" y="115"/>
                      </a:cubicBezTo>
                      <a:cubicBezTo>
                        <a:pt x="126" y="112"/>
                        <a:pt x="126" y="106"/>
                        <a:pt x="122" y="103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16" y="97"/>
                        <a:pt x="116" y="94"/>
                        <a:pt x="117" y="92"/>
                      </a:cubicBezTo>
                      <a:cubicBezTo>
                        <a:pt x="118" y="91"/>
                        <a:pt x="118" y="89"/>
                        <a:pt x="119" y="87"/>
                      </a:cubicBezTo>
                      <a:cubicBezTo>
                        <a:pt x="120" y="85"/>
                        <a:pt x="122" y="84"/>
                        <a:pt x="124" y="84"/>
                      </a:cubicBezTo>
                      <a:cubicBezTo>
                        <a:pt x="130" y="84"/>
                        <a:pt x="130" y="84"/>
                        <a:pt x="130" y="84"/>
                      </a:cubicBezTo>
                      <a:cubicBezTo>
                        <a:pt x="135" y="84"/>
                        <a:pt x="139" y="80"/>
                        <a:pt x="139" y="75"/>
                      </a:cubicBezTo>
                      <a:cubicBezTo>
                        <a:pt x="139" y="64"/>
                        <a:pt x="139" y="64"/>
                        <a:pt x="139" y="64"/>
                      </a:cubicBezTo>
                      <a:cubicBezTo>
                        <a:pt x="139" y="60"/>
                        <a:pt x="135" y="56"/>
                        <a:pt x="130" y="56"/>
                      </a:cubicBezTo>
                      <a:moveTo>
                        <a:pt x="94" y="70"/>
                      </a:moveTo>
                      <a:cubicBezTo>
                        <a:pt x="94" y="83"/>
                        <a:pt x="83" y="95"/>
                        <a:pt x="69" y="95"/>
                      </a:cubicBezTo>
                      <a:cubicBezTo>
                        <a:pt x="56" y="95"/>
                        <a:pt x="45" y="83"/>
                        <a:pt x="45" y="70"/>
                      </a:cubicBezTo>
                      <a:cubicBezTo>
                        <a:pt x="45" y="56"/>
                        <a:pt x="56" y="45"/>
                        <a:pt x="69" y="45"/>
                      </a:cubicBezTo>
                      <a:cubicBezTo>
                        <a:pt x="83" y="45"/>
                        <a:pt x="94" y="56"/>
                        <a:pt x="94" y="70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4"/>
                <p:cNvSpPr>
                  <a:spLocks noEditPoints="1"/>
                </p:cNvSpPr>
                <p:nvPr/>
              </p:nvSpPr>
              <p:spPr bwMode="auto">
                <a:xfrm>
                  <a:off x="3578225" y="2428875"/>
                  <a:ext cx="271463" cy="271463"/>
                </a:xfrm>
                <a:custGeom>
                  <a:avLst/>
                  <a:gdLst>
                    <a:gd name="T0" fmla="*/ 63 w 72"/>
                    <a:gd name="T1" fmla="*/ 45 h 72"/>
                    <a:gd name="T2" fmla="*/ 72 w 72"/>
                    <a:gd name="T3" fmla="*/ 39 h 72"/>
                    <a:gd name="T4" fmla="*/ 66 w 72"/>
                    <a:gd name="T5" fmla="*/ 28 h 72"/>
                    <a:gd name="T6" fmla="*/ 62 w 72"/>
                    <a:gd name="T7" fmla="*/ 27 h 72"/>
                    <a:gd name="T8" fmla="*/ 61 w 72"/>
                    <a:gd name="T9" fmla="*/ 23 h 72"/>
                    <a:gd name="T10" fmla="*/ 63 w 72"/>
                    <a:gd name="T11" fmla="*/ 13 h 72"/>
                    <a:gd name="T12" fmla="*/ 55 w 72"/>
                    <a:gd name="T13" fmla="*/ 7 h 72"/>
                    <a:gd name="T14" fmla="*/ 49 w 72"/>
                    <a:gd name="T15" fmla="*/ 11 h 72"/>
                    <a:gd name="T16" fmla="*/ 48 w 72"/>
                    <a:gd name="T17" fmla="*/ 11 h 72"/>
                    <a:gd name="T18" fmla="*/ 44 w 72"/>
                    <a:gd name="T19" fmla="*/ 9 h 72"/>
                    <a:gd name="T20" fmla="*/ 39 w 72"/>
                    <a:gd name="T21" fmla="*/ 0 h 72"/>
                    <a:gd name="T22" fmla="*/ 28 w 72"/>
                    <a:gd name="T23" fmla="*/ 6 h 72"/>
                    <a:gd name="T24" fmla="*/ 27 w 72"/>
                    <a:gd name="T25" fmla="*/ 10 h 72"/>
                    <a:gd name="T26" fmla="*/ 23 w 72"/>
                    <a:gd name="T27" fmla="*/ 11 h 72"/>
                    <a:gd name="T28" fmla="*/ 20 w 72"/>
                    <a:gd name="T29" fmla="*/ 9 h 72"/>
                    <a:gd name="T30" fmla="*/ 12 w 72"/>
                    <a:gd name="T31" fmla="*/ 9 h 72"/>
                    <a:gd name="T32" fmla="*/ 9 w 72"/>
                    <a:gd name="T33" fmla="*/ 21 h 72"/>
                    <a:gd name="T34" fmla="*/ 11 w 72"/>
                    <a:gd name="T35" fmla="*/ 24 h 72"/>
                    <a:gd name="T36" fmla="*/ 9 w 72"/>
                    <a:gd name="T37" fmla="*/ 28 h 72"/>
                    <a:gd name="T38" fmla="*/ 0 w 72"/>
                    <a:gd name="T39" fmla="*/ 34 h 72"/>
                    <a:gd name="T40" fmla="*/ 6 w 72"/>
                    <a:gd name="T41" fmla="*/ 45 h 72"/>
                    <a:gd name="T42" fmla="*/ 10 w 72"/>
                    <a:gd name="T43" fmla="*/ 45 h 72"/>
                    <a:gd name="T44" fmla="*/ 11 w 72"/>
                    <a:gd name="T45" fmla="*/ 49 h 72"/>
                    <a:gd name="T46" fmla="*/ 7 w 72"/>
                    <a:gd name="T47" fmla="*/ 56 h 72"/>
                    <a:gd name="T48" fmla="*/ 12 w 72"/>
                    <a:gd name="T49" fmla="*/ 64 h 72"/>
                    <a:gd name="T50" fmla="*/ 20 w 72"/>
                    <a:gd name="T51" fmla="*/ 64 h 72"/>
                    <a:gd name="T52" fmla="*/ 23 w 72"/>
                    <a:gd name="T53" fmla="*/ 61 h 72"/>
                    <a:gd name="T54" fmla="*/ 27 w 72"/>
                    <a:gd name="T55" fmla="*/ 62 h 72"/>
                    <a:gd name="T56" fmla="*/ 28 w 72"/>
                    <a:gd name="T57" fmla="*/ 67 h 72"/>
                    <a:gd name="T58" fmla="*/ 39 w 72"/>
                    <a:gd name="T59" fmla="*/ 72 h 72"/>
                    <a:gd name="T60" fmla="*/ 44 w 72"/>
                    <a:gd name="T61" fmla="*/ 63 h 72"/>
                    <a:gd name="T62" fmla="*/ 48 w 72"/>
                    <a:gd name="T63" fmla="*/ 61 h 72"/>
                    <a:gd name="T64" fmla="*/ 49 w 72"/>
                    <a:gd name="T65" fmla="*/ 61 h 72"/>
                    <a:gd name="T66" fmla="*/ 55 w 72"/>
                    <a:gd name="T67" fmla="*/ 65 h 72"/>
                    <a:gd name="T68" fmla="*/ 63 w 72"/>
                    <a:gd name="T69" fmla="*/ 60 h 72"/>
                    <a:gd name="T70" fmla="*/ 61 w 72"/>
                    <a:gd name="T71" fmla="*/ 49 h 72"/>
                    <a:gd name="T72" fmla="*/ 62 w 72"/>
                    <a:gd name="T73" fmla="*/ 45 h 72"/>
                    <a:gd name="T74" fmla="*/ 36 w 72"/>
                    <a:gd name="T75" fmla="*/ 47 h 72"/>
                    <a:gd name="T76" fmla="*/ 36 w 72"/>
                    <a:gd name="T77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" h="72">
                      <a:moveTo>
                        <a:pt x="62" y="45"/>
                      </a:moveTo>
                      <a:cubicBezTo>
                        <a:pt x="62" y="45"/>
                        <a:pt x="63" y="45"/>
                        <a:pt x="63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9" y="45"/>
                        <a:pt x="72" y="42"/>
                        <a:pt x="72" y="39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2" y="30"/>
                        <a:pt x="69" y="28"/>
                        <a:pt x="66" y="28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8"/>
                        <a:pt x="62" y="27"/>
                        <a:pt x="62" y="27"/>
                      </a:cubicBezTo>
                      <a:cubicBezTo>
                        <a:pt x="62" y="26"/>
                        <a:pt x="61" y="25"/>
                        <a:pt x="61" y="24"/>
                      </a:cubicBezTo>
                      <a:cubicBezTo>
                        <a:pt x="61" y="24"/>
                        <a:pt x="61" y="23"/>
                        <a:pt x="61" y="23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6" y="18"/>
                        <a:pt x="66" y="15"/>
                        <a:pt x="63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8" y="8"/>
                        <a:pt x="57" y="7"/>
                        <a:pt x="55" y="7"/>
                      </a:cubicBezTo>
                      <a:cubicBezTo>
                        <a:pt x="54" y="7"/>
                        <a:pt x="53" y="8"/>
                        <a:pt x="51" y="9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6" y="10"/>
                        <a:pt x="45" y="10"/>
                      </a:cubicBezTo>
                      <a:cubicBezTo>
                        <a:pt x="45" y="10"/>
                        <a:pt x="44" y="9"/>
                        <a:pt x="44" y="9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2" y="0"/>
                        <a:pt x="39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8" y="3"/>
                        <a:pt x="28" y="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7" y="10"/>
                        <a:pt x="27" y="10"/>
                      </a:cubicBezTo>
                      <a:cubicBezTo>
                        <a:pt x="26" y="10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8"/>
                        <a:pt x="18" y="7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5"/>
                        <a:pt x="6" y="18"/>
                        <a:pt x="9" y="21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2"/>
                        <a:pt x="2" y="45"/>
                        <a:pt x="6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10" y="45"/>
                        <a:pt x="10" y="45"/>
                      </a:cubicBezTo>
                      <a:cubicBezTo>
                        <a:pt x="10" y="46"/>
                        <a:pt x="11" y="47"/>
                        <a:pt x="11" y="48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7" y="53"/>
                        <a:pt x="7" y="54"/>
                        <a:pt x="7" y="56"/>
                      </a:cubicBezTo>
                      <a:cubicBezTo>
                        <a:pt x="7" y="57"/>
                        <a:pt x="7" y="59"/>
                        <a:pt x="9" y="60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3" y="65"/>
                        <a:pt x="15" y="65"/>
                        <a:pt x="16" y="65"/>
                      </a:cubicBezTo>
                      <a:cubicBezTo>
                        <a:pt x="18" y="65"/>
                        <a:pt x="19" y="65"/>
                        <a:pt x="20" y="64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2"/>
                        <a:pt x="26" y="62"/>
                        <a:pt x="27" y="62"/>
                      </a:cubicBezTo>
                      <a:cubicBezTo>
                        <a:pt x="27" y="63"/>
                        <a:pt x="28" y="63"/>
                        <a:pt x="28" y="63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70"/>
                        <a:pt x="30" y="72"/>
                        <a:pt x="33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42" y="72"/>
                        <a:pt x="44" y="70"/>
                        <a:pt x="44" y="67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3"/>
                        <a:pt x="45" y="62"/>
                      </a:cubicBezTo>
                      <a:cubicBezTo>
                        <a:pt x="46" y="62"/>
                        <a:pt x="47" y="62"/>
                        <a:pt x="48" y="61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51" y="64"/>
                        <a:pt x="51" y="64"/>
                        <a:pt x="51" y="64"/>
                      </a:cubicBezTo>
                      <a:cubicBezTo>
                        <a:pt x="53" y="65"/>
                        <a:pt x="54" y="65"/>
                        <a:pt x="55" y="65"/>
                      </a:cubicBezTo>
                      <a:cubicBezTo>
                        <a:pt x="57" y="65"/>
                        <a:pt x="58" y="65"/>
                        <a:pt x="59" y="6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6" y="58"/>
                        <a:pt x="66" y="54"/>
                        <a:pt x="63" y="52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61" y="49"/>
                        <a:pt x="61" y="49"/>
                        <a:pt x="61" y="48"/>
                      </a:cubicBezTo>
                      <a:cubicBezTo>
                        <a:pt x="61" y="47"/>
                        <a:pt x="62" y="46"/>
                        <a:pt x="62" y="45"/>
                      </a:cubicBezTo>
                      <a:moveTo>
                        <a:pt x="47" y="36"/>
                      </a:moveTo>
                      <a:cubicBezTo>
                        <a:pt x="47" y="42"/>
                        <a:pt x="42" y="47"/>
                        <a:pt x="36" y="47"/>
                      </a:cubicBezTo>
                      <a:cubicBezTo>
                        <a:pt x="30" y="47"/>
                        <a:pt x="25" y="42"/>
                        <a:pt x="25" y="36"/>
                      </a:cubicBezTo>
                      <a:cubicBezTo>
                        <a:pt x="25" y="30"/>
                        <a:pt x="30" y="25"/>
                        <a:pt x="36" y="25"/>
                      </a:cubicBezTo>
                      <a:cubicBezTo>
                        <a:pt x="42" y="25"/>
                        <a:pt x="47" y="30"/>
                        <a:pt x="47" y="36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328975" y="4506377"/>
                <a:ext cx="527534" cy="327292"/>
                <a:chOff x="4869373" y="4568306"/>
                <a:chExt cx="527534" cy="327292"/>
              </a:xfrm>
              <a:noFill/>
            </p:grpSpPr>
            <p:sp>
              <p:nvSpPr>
                <p:cNvPr id="15" name="Freeform 198"/>
                <p:cNvSpPr>
                  <a:spLocks noEditPoints="1"/>
                </p:cNvSpPr>
                <p:nvPr/>
              </p:nvSpPr>
              <p:spPr bwMode="auto">
                <a:xfrm>
                  <a:off x="4910802" y="4568306"/>
                  <a:ext cx="444675" cy="280339"/>
                </a:xfrm>
                <a:custGeom>
                  <a:avLst/>
                  <a:gdLst>
                    <a:gd name="T0" fmla="*/ 4 w 162"/>
                    <a:gd name="T1" fmla="*/ 102 h 102"/>
                    <a:gd name="T2" fmla="*/ 157 w 162"/>
                    <a:gd name="T3" fmla="*/ 102 h 102"/>
                    <a:gd name="T4" fmla="*/ 162 w 162"/>
                    <a:gd name="T5" fmla="*/ 98 h 102"/>
                    <a:gd name="T6" fmla="*/ 162 w 162"/>
                    <a:gd name="T7" fmla="*/ 4 h 102"/>
                    <a:gd name="T8" fmla="*/ 157 w 162"/>
                    <a:gd name="T9" fmla="*/ 0 h 102"/>
                    <a:gd name="T10" fmla="*/ 4 w 162"/>
                    <a:gd name="T11" fmla="*/ 0 h 102"/>
                    <a:gd name="T12" fmla="*/ 0 w 162"/>
                    <a:gd name="T13" fmla="*/ 4 h 102"/>
                    <a:gd name="T14" fmla="*/ 0 w 162"/>
                    <a:gd name="T15" fmla="*/ 98 h 102"/>
                    <a:gd name="T16" fmla="*/ 4 w 162"/>
                    <a:gd name="T17" fmla="*/ 102 h 102"/>
                    <a:gd name="T18" fmla="*/ 81 w 162"/>
                    <a:gd name="T19" fmla="*/ 3 h 102"/>
                    <a:gd name="T20" fmla="*/ 83 w 162"/>
                    <a:gd name="T21" fmla="*/ 5 h 102"/>
                    <a:gd name="T22" fmla="*/ 81 w 162"/>
                    <a:gd name="T23" fmla="*/ 8 h 102"/>
                    <a:gd name="T24" fmla="*/ 78 w 162"/>
                    <a:gd name="T25" fmla="*/ 5 h 102"/>
                    <a:gd name="T26" fmla="*/ 81 w 162"/>
                    <a:gd name="T27" fmla="*/ 3 h 102"/>
                    <a:gd name="T28" fmla="*/ 10 w 162"/>
                    <a:gd name="T29" fmla="*/ 10 h 102"/>
                    <a:gd name="T30" fmla="*/ 151 w 162"/>
                    <a:gd name="T31" fmla="*/ 10 h 102"/>
                    <a:gd name="T32" fmla="*/ 151 w 162"/>
                    <a:gd name="T33" fmla="*/ 92 h 102"/>
                    <a:gd name="T34" fmla="*/ 10 w 162"/>
                    <a:gd name="T35" fmla="*/ 92 h 102"/>
                    <a:gd name="T36" fmla="*/ 10 w 162"/>
                    <a:gd name="T37" fmla="*/ 1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2" h="102">
                      <a:moveTo>
                        <a:pt x="4" y="102"/>
                      </a:moveTo>
                      <a:cubicBezTo>
                        <a:pt x="157" y="102"/>
                        <a:pt x="157" y="102"/>
                        <a:pt x="157" y="102"/>
                      </a:cubicBezTo>
                      <a:cubicBezTo>
                        <a:pt x="160" y="102"/>
                        <a:pt x="162" y="100"/>
                        <a:pt x="162" y="9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2"/>
                        <a:pt x="160" y="0"/>
                        <a:pt x="15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1" y="102"/>
                        <a:pt x="4" y="102"/>
                      </a:cubicBezTo>
                      <a:close/>
                      <a:moveTo>
                        <a:pt x="81" y="3"/>
                      </a:moveTo>
                      <a:cubicBezTo>
                        <a:pt x="82" y="3"/>
                        <a:pt x="83" y="4"/>
                        <a:pt x="83" y="5"/>
                      </a:cubicBezTo>
                      <a:cubicBezTo>
                        <a:pt x="83" y="6"/>
                        <a:pt x="82" y="8"/>
                        <a:pt x="81" y="8"/>
                      </a:cubicBezTo>
                      <a:cubicBezTo>
                        <a:pt x="79" y="8"/>
                        <a:pt x="78" y="6"/>
                        <a:pt x="78" y="5"/>
                      </a:cubicBezTo>
                      <a:cubicBezTo>
                        <a:pt x="78" y="4"/>
                        <a:pt x="79" y="3"/>
                        <a:pt x="81" y="3"/>
                      </a:cubicBezTo>
                      <a:close/>
                      <a:moveTo>
                        <a:pt x="10" y="10"/>
                      </a:move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92"/>
                        <a:pt x="151" y="92"/>
                        <a:pt x="151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lnTo>
                        <a:pt x="10" y="1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99"/>
                <p:cNvSpPr>
                  <a:spLocks/>
                </p:cNvSpPr>
                <p:nvPr/>
              </p:nvSpPr>
              <p:spPr bwMode="auto">
                <a:xfrm>
                  <a:off x="4869373" y="4859693"/>
                  <a:ext cx="527534" cy="35905"/>
                </a:xfrm>
                <a:custGeom>
                  <a:avLst/>
                  <a:gdLst>
                    <a:gd name="T0" fmla="*/ 191 w 192"/>
                    <a:gd name="T1" fmla="*/ 0 h 13"/>
                    <a:gd name="T2" fmla="*/ 125 w 192"/>
                    <a:gd name="T3" fmla="*/ 0 h 13"/>
                    <a:gd name="T4" fmla="*/ 122 w 192"/>
                    <a:gd name="T5" fmla="*/ 3 h 13"/>
                    <a:gd name="T6" fmla="*/ 69 w 192"/>
                    <a:gd name="T7" fmla="*/ 3 h 13"/>
                    <a:gd name="T8" fmla="*/ 66 w 192"/>
                    <a:gd name="T9" fmla="*/ 0 h 13"/>
                    <a:gd name="T10" fmla="*/ 0 w 192"/>
                    <a:gd name="T11" fmla="*/ 0 h 13"/>
                    <a:gd name="T12" fmla="*/ 0 w 192"/>
                    <a:gd name="T13" fmla="*/ 1 h 13"/>
                    <a:gd name="T14" fmla="*/ 0 w 192"/>
                    <a:gd name="T15" fmla="*/ 4 h 13"/>
                    <a:gd name="T16" fmla="*/ 8 w 192"/>
                    <a:gd name="T17" fmla="*/ 13 h 13"/>
                    <a:gd name="T18" fmla="*/ 183 w 192"/>
                    <a:gd name="T19" fmla="*/ 13 h 13"/>
                    <a:gd name="T20" fmla="*/ 192 w 192"/>
                    <a:gd name="T21" fmla="*/ 4 h 13"/>
                    <a:gd name="T22" fmla="*/ 192 w 192"/>
                    <a:gd name="T23" fmla="*/ 1 h 13"/>
                    <a:gd name="T24" fmla="*/ 191 w 192"/>
                    <a:gd name="T2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2" h="13">
                      <a:moveTo>
                        <a:pt x="191" y="0"/>
                      </a:move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2"/>
                        <a:pt x="124" y="3"/>
                        <a:pt x="122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7" y="3"/>
                        <a:pt x="66" y="2"/>
                        <a:pt x="6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3" y="13"/>
                        <a:pt x="8" y="13"/>
                      </a:cubicBezTo>
                      <a:cubicBezTo>
                        <a:pt x="183" y="13"/>
                        <a:pt x="183" y="13"/>
                        <a:pt x="183" y="13"/>
                      </a:cubicBezTo>
                      <a:cubicBezTo>
                        <a:pt x="188" y="13"/>
                        <a:pt x="192" y="9"/>
                        <a:pt x="192" y="4"/>
                      </a:cubicBezTo>
                      <a:cubicBezTo>
                        <a:pt x="192" y="1"/>
                        <a:pt x="192" y="1"/>
                        <a:pt x="192" y="1"/>
                      </a:cubicBezTo>
                      <a:cubicBezTo>
                        <a:pt x="192" y="1"/>
                        <a:pt x="191" y="1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200"/>
                <p:cNvSpPr>
                  <a:spLocks/>
                </p:cNvSpPr>
                <p:nvPr/>
              </p:nvSpPr>
              <p:spPr bwMode="auto">
                <a:xfrm>
                  <a:off x="5146949" y="4637355"/>
                  <a:ext cx="46953" cy="13810"/>
                </a:xfrm>
                <a:custGeom>
                  <a:avLst/>
                  <a:gdLst>
                    <a:gd name="T0" fmla="*/ 34 w 34"/>
                    <a:gd name="T1" fmla="*/ 0 h 10"/>
                    <a:gd name="T2" fmla="*/ 16 w 34"/>
                    <a:gd name="T3" fmla="*/ 10 h 10"/>
                    <a:gd name="T4" fmla="*/ 0 w 34"/>
                    <a:gd name="T5" fmla="*/ 0 h 10"/>
                    <a:gd name="T6" fmla="*/ 34 w 3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0">
                      <a:moveTo>
                        <a:pt x="34" y="0"/>
                      </a:move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201"/>
                <p:cNvSpPr>
                  <a:spLocks/>
                </p:cNvSpPr>
                <p:nvPr/>
              </p:nvSpPr>
              <p:spPr bwMode="auto">
                <a:xfrm>
                  <a:off x="5069614" y="4637355"/>
                  <a:ext cx="49715" cy="13810"/>
                </a:xfrm>
                <a:custGeom>
                  <a:avLst/>
                  <a:gdLst>
                    <a:gd name="T0" fmla="*/ 36 w 36"/>
                    <a:gd name="T1" fmla="*/ 0 h 10"/>
                    <a:gd name="T2" fmla="*/ 20 w 36"/>
                    <a:gd name="T3" fmla="*/ 10 h 10"/>
                    <a:gd name="T4" fmla="*/ 0 w 36"/>
                    <a:gd name="T5" fmla="*/ 0 h 10"/>
                    <a:gd name="T6" fmla="*/ 36 w 36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0">
                      <a:moveTo>
                        <a:pt x="36" y="0"/>
                      </a:moveTo>
                      <a:lnTo>
                        <a:pt x="2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202"/>
                <p:cNvSpPr>
                  <a:spLocks/>
                </p:cNvSpPr>
                <p:nvPr/>
              </p:nvSpPr>
              <p:spPr bwMode="auto">
                <a:xfrm>
                  <a:off x="5105520" y="4637355"/>
                  <a:ext cx="55239" cy="33143"/>
                </a:xfrm>
                <a:custGeom>
                  <a:avLst/>
                  <a:gdLst>
                    <a:gd name="T0" fmla="*/ 20 w 40"/>
                    <a:gd name="T1" fmla="*/ 0 h 24"/>
                    <a:gd name="T2" fmla="*/ 40 w 40"/>
                    <a:gd name="T3" fmla="*/ 14 h 24"/>
                    <a:gd name="T4" fmla="*/ 20 w 40"/>
                    <a:gd name="T5" fmla="*/ 24 h 24"/>
                    <a:gd name="T6" fmla="*/ 0 w 40"/>
                    <a:gd name="T7" fmla="*/ 14 h 24"/>
                    <a:gd name="T8" fmla="*/ 20 w 4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4">
                      <a:moveTo>
                        <a:pt x="20" y="0"/>
                      </a:move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03"/>
                <p:cNvSpPr>
                  <a:spLocks/>
                </p:cNvSpPr>
                <p:nvPr/>
              </p:nvSpPr>
              <p:spPr bwMode="auto">
                <a:xfrm>
                  <a:off x="5149711" y="4662213"/>
                  <a:ext cx="33143" cy="8286"/>
                </a:xfrm>
                <a:custGeom>
                  <a:avLst/>
                  <a:gdLst>
                    <a:gd name="T0" fmla="*/ 0 w 24"/>
                    <a:gd name="T1" fmla="*/ 6 h 6"/>
                    <a:gd name="T2" fmla="*/ 14 w 24"/>
                    <a:gd name="T3" fmla="*/ 0 h 6"/>
                    <a:gd name="T4" fmla="*/ 24 w 24"/>
                    <a:gd name="T5" fmla="*/ 6 h 6"/>
                    <a:gd name="T6" fmla="*/ 0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0" y="6"/>
                      </a:moveTo>
                      <a:lnTo>
                        <a:pt x="14" y="0"/>
                      </a:lnTo>
                      <a:lnTo>
                        <a:pt x="2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204"/>
                <p:cNvSpPr>
                  <a:spLocks/>
                </p:cNvSpPr>
                <p:nvPr/>
              </p:nvSpPr>
              <p:spPr bwMode="auto">
                <a:xfrm>
                  <a:off x="5083424" y="4662213"/>
                  <a:ext cx="33143" cy="8286"/>
                </a:xfrm>
                <a:custGeom>
                  <a:avLst/>
                  <a:gdLst>
                    <a:gd name="T0" fmla="*/ 24 w 24"/>
                    <a:gd name="T1" fmla="*/ 6 h 6"/>
                    <a:gd name="T2" fmla="*/ 0 w 24"/>
                    <a:gd name="T3" fmla="*/ 6 h 6"/>
                    <a:gd name="T4" fmla="*/ 10 w 24"/>
                    <a:gd name="T5" fmla="*/ 0 h 6"/>
                    <a:gd name="T6" fmla="*/ 24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24" y="6"/>
                      </a:move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06"/>
                <p:cNvSpPr>
                  <a:spLocks/>
                </p:cNvSpPr>
                <p:nvPr/>
              </p:nvSpPr>
              <p:spPr bwMode="auto">
                <a:xfrm>
                  <a:off x="5177331" y="4640117"/>
                  <a:ext cx="64906" cy="30382"/>
                </a:xfrm>
                <a:custGeom>
                  <a:avLst/>
                  <a:gdLst>
                    <a:gd name="T0" fmla="*/ 18 w 47"/>
                    <a:gd name="T1" fmla="*/ 22 h 22"/>
                    <a:gd name="T2" fmla="*/ 18 w 47"/>
                    <a:gd name="T3" fmla="*/ 22 h 22"/>
                    <a:gd name="T4" fmla="*/ 16 w 47"/>
                    <a:gd name="T5" fmla="*/ 22 h 22"/>
                    <a:gd name="T6" fmla="*/ 0 w 47"/>
                    <a:gd name="T7" fmla="*/ 12 h 22"/>
                    <a:gd name="T8" fmla="*/ 24 w 47"/>
                    <a:gd name="T9" fmla="*/ 0 h 22"/>
                    <a:gd name="T10" fmla="*/ 47 w 47"/>
                    <a:gd name="T11" fmla="*/ 22 h 22"/>
                    <a:gd name="T12" fmla="*/ 18 w 47"/>
                    <a:gd name="T1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2"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47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07"/>
                <p:cNvSpPr>
                  <a:spLocks/>
                </p:cNvSpPr>
                <p:nvPr/>
              </p:nvSpPr>
              <p:spPr bwMode="auto">
                <a:xfrm>
                  <a:off x="5021280" y="4637355"/>
                  <a:ext cx="67668" cy="33143"/>
                </a:xfrm>
                <a:custGeom>
                  <a:avLst/>
                  <a:gdLst>
                    <a:gd name="T0" fmla="*/ 49 w 49"/>
                    <a:gd name="T1" fmla="*/ 14 h 24"/>
                    <a:gd name="T2" fmla="*/ 33 w 49"/>
                    <a:gd name="T3" fmla="*/ 24 h 24"/>
                    <a:gd name="T4" fmla="*/ 29 w 49"/>
                    <a:gd name="T5" fmla="*/ 24 h 24"/>
                    <a:gd name="T6" fmla="*/ 29 w 49"/>
                    <a:gd name="T7" fmla="*/ 24 h 24"/>
                    <a:gd name="T8" fmla="*/ 0 w 49"/>
                    <a:gd name="T9" fmla="*/ 24 h 24"/>
                    <a:gd name="T10" fmla="*/ 23 w 49"/>
                    <a:gd name="T11" fmla="*/ 0 h 24"/>
                    <a:gd name="T12" fmla="*/ 49 w 49"/>
                    <a:gd name="T13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24">
                      <a:moveTo>
                        <a:pt x="49" y="14"/>
                      </a:moveTo>
                      <a:lnTo>
                        <a:pt x="33" y="24"/>
                      </a:lnTo>
                      <a:lnTo>
                        <a:pt x="29" y="24"/>
                      </a:lnTo>
                      <a:lnTo>
                        <a:pt x="29" y="24"/>
                      </a:lnTo>
                      <a:lnTo>
                        <a:pt x="0" y="24"/>
                      </a:lnTo>
                      <a:lnTo>
                        <a:pt x="23" y="0"/>
                      </a:lnTo>
                      <a:lnTo>
                        <a:pt x="49" y="1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208"/>
                <p:cNvSpPr>
                  <a:spLocks/>
                </p:cNvSpPr>
                <p:nvPr/>
              </p:nvSpPr>
              <p:spPr bwMode="auto">
                <a:xfrm>
                  <a:off x="5075138" y="4678785"/>
                  <a:ext cx="113240" cy="109097"/>
                </a:xfrm>
                <a:custGeom>
                  <a:avLst/>
                  <a:gdLst>
                    <a:gd name="T0" fmla="*/ 82 w 82"/>
                    <a:gd name="T1" fmla="*/ 0 h 79"/>
                    <a:gd name="T2" fmla="*/ 42 w 82"/>
                    <a:gd name="T3" fmla="*/ 79 h 79"/>
                    <a:gd name="T4" fmla="*/ 0 w 82"/>
                    <a:gd name="T5" fmla="*/ 0 h 79"/>
                    <a:gd name="T6" fmla="*/ 82 w 82"/>
                    <a:gd name="T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" h="79">
                      <a:moveTo>
                        <a:pt x="82" y="0"/>
                      </a:moveTo>
                      <a:lnTo>
                        <a:pt x="42" y="79"/>
                      </a:lnTo>
                      <a:lnTo>
                        <a:pt x="0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209"/>
                <p:cNvSpPr>
                  <a:spLocks/>
                </p:cNvSpPr>
                <p:nvPr/>
              </p:nvSpPr>
              <p:spPr bwMode="auto">
                <a:xfrm>
                  <a:off x="5149711" y="4678785"/>
                  <a:ext cx="95287" cy="92526"/>
                </a:xfrm>
                <a:custGeom>
                  <a:avLst/>
                  <a:gdLst>
                    <a:gd name="T0" fmla="*/ 36 w 69"/>
                    <a:gd name="T1" fmla="*/ 0 h 67"/>
                    <a:gd name="T2" fmla="*/ 69 w 69"/>
                    <a:gd name="T3" fmla="*/ 0 h 67"/>
                    <a:gd name="T4" fmla="*/ 0 w 69"/>
                    <a:gd name="T5" fmla="*/ 67 h 67"/>
                    <a:gd name="T6" fmla="*/ 36 w 69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67">
                      <a:moveTo>
                        <a:pt x="36" y="0"/>
                      </a:moveTo>
                      <a:lnTo>
                        <a:pt x="69" y="0"/>
                      </a:lnTo>
                      <a:lnTo>
                        <a:pt x="0" y="6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10"/>
                <p:cNvSpPr>
                  <a:spLocks/>
                </p:cNvSpPr>
                <p:nvPr/>
              </p:nvSpPr>
              <p:spPr bwMode="auto">
                <a:xfrm>
                  <a:off x="5021280" y="4678785"/>
                  <a:ext cx="92526" cy="92526"/>
                </a:xfrm>
                <a:custGeom>
                  <a:avLst/>
                  <a:gdLst>
                    <a:gd name="T0" fmla="*/ 0 w 67"/>
                    <a:gd name="T1" fmla="*/ 0 h 67"/>
                    <a:gd name="T2" fmla="*/ 31 w 67"/>
                    <a:gd name="T3" fmla="*/ 0 h 67"/>
                    <a:gd name="T4" fmla="*/ 67 w 67"/>
                    <a:gd name="T5" fmla="*/ 67 h 67"/>
                    <a:gd name="T6" fmla="*/ 0 w 67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67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6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9510151" y="3263073"/>
              <a:ext cx="1245372" cy="307777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737764" y="1555714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539976" y="1229940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65229" y="2081404"/>
              <a:ext cx="3135216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34165" y="337830"/>
            <a:ext cx="553357" cy="501021"/>
            <a:chOff x="5702417" y="1667239"/>
            <a:chExt cx="629515" cy="569976"/>
          </a:xfrm>
        </p:grpSpPr>
        <p:sp>
          <p:nvSpPr>
            <p:cNvPr id="44" name="椭圆 43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936418" y="-1209575"/>
            <a:ext cx="4596770" cy="9697854"/>
            <a:chOff x="6936418" y="-1209575"/>
            <a:chExt cx="4596770" cy="96978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419" y="2043374"/>
              <a:ext cx="4596769" cy="305972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419" y="-1209575"/>
              <a:ext cx="4596769" cy="305972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71" t="28390"/>
            <a:stretch/>
          </p:blipFill>
          <p:spPr>
            <a:xfrm>
              <a:off x="6936419" y="5318093"/>
              <a:ext cx="4596769" cy="317018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936419" y="-1209575"/>
              <a:ext cx="4596769" cy="305972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36418" y="5318093"/>
              <a:ext cx="4596769" cy="305972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0463" y="1557761"/>
            <a:ext cx="4350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ADD YOUR TITLE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463" y="2204092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YOUR TITLE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0463" y="2641818"/>
            <a:ext cx="4396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Choose six words from 1a and write a sentence for each one. Work in pairs. Read your sentences aloud to your partner but instead of , say.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38382" y="4092831"/>
            <a:ext cx="505740" cy="384343"/>
            <a:chOff x="10004425" y="1971676"/>
            <a:chExt cx="1593850" cy="1211262"/>
          </a:xfrm>
          <a:noFill/>
        </p:grpSpPr>
        <p:sp>
          <p:nvSpPr>
            <p:cNvPr id="15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53308" y="4060937"/>
            <a:ext cx="448130" cy="448130"/>
            <a:chOff x="3578225" y="2428875"/>
            <a:chExt cx="687388" cy="687388"/>
          </a:xfrm>
          <a:noFill/>
        </p:grpSpPr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3743325" y="2593975"/>
              <a:ext cx="522288" cy="522288"/>
            </a:xfrm>
            <a:custGeom>
              <a:avLst/>
              <a:gdLst>
                <a:gd name="T0" fmla="*/ 124 w 139"/>
                <a:gd name="T1" fmla="*/ 56 h 139"/>
                <a:gd name="T2" fmla="*/ 117 w 139"/>
                <a:gd name="T3" fmla="*/ 47 h 139"/>
                <a:gd name="T4" fmla="*/ 122 w 139"/>
                <a:gd name="T5" fmla="*/ 37 h 139"/>
                <a:gd name="T6" fmla="*/ 115 w 139"/>
                <a:gd name="T7" fmla="*/ 17 h 139"/>
                <a:gd name="T8" fmla="*/ 103 w 139"/>
                <a:gd name="T9" fmla="*/ 17 h 139"/>
                <a:gd name="T10" fmla="*/ 94 w 139"/>
                <a:gd name="T11" fmla="*/ 23 h 139"/>
                <a:gd name="T12" fmla="*/ 87 w 139"/>
                <a:gd name="T13" fmla="*/ 20 h 139"/>
                <a:gd name="T14" fmla="*/ 83 w 139"/>
                <a:gd name="T15" fmla="*/ 9 h 139"/>
                <a:gd name="T16" fmla="*/ 64 w 139"/>
                <a:gd name="T17" fmla="*/ 0 h 139"/>
                <a:gd name="T18" fmla="*/ 56 w 139"/>
                <a:gd name="T19" fmla="*/ 16 h 139"/>
                <a:gd name="T20" fmla="*/ 47 w 139"/>
                <a:gd name="T21" fmla="*/ 22 h 139"/>
                <a:gd name="T22" fmla="*/ 41 w 139"/>
                <a:gd name="T23" fmla="*/ 22 h 139"/>
                <a:gd name="T24" fmla="*/ 30 w 139"/>
                <a:gd name="T25" fmla="*/ 14 h 139"/>
                <a:gd name="T26" fmla="*/ 17 w 139"/>
                <a:gd name="T27" fmla="*/ 25 h 139"/>
                <a:gd name="T28" fmla="*/ 17 w 139"/>
                <a:gd name="T29" fmla="*/ 37 h 139"/>
                <a:gd name="T30" fmla="*/ 22 w 139"/>
                <a:gd name="T31" fmla="*/ 47 h 139"/>
                <a:gd name="T32" fmla="*/ 15 w 139"/>
                <a:gd name="T33" fmla="*/ 56 h 139"/>
                <a:gd name="T34" fmla="*/ 0 w 139"/>
                <a:gd name="T35" fmla="*/ 64 h 139"/>
                <a:gd name="T36" fmla="*/ 9 w 139"/>
                <a:gd name="T37" fmla="*/ 84 h 139"/>
                <a:gd name="T38" fmla="*/ 20 w 139"/>
                <a:gd name="T39" fmla="*/ 87 h 139"/>
                <a:gd name="T40" fmla="*/ 21 w 139"/>
                <a:gd name="T41" fmla="*/ 98 h 139"/>
                <a:gd name="T42" fmla="*/ 17 w 139"/>
                <a:gd name="T43" fmla="*/ 115 h 139"/>
                <a:gd name="T44" fmla="*/ 30 w 139"/>
                <a:gd name="T45" fmla="*/ 125 h 139"/>
                <a:gd name="T46" fmla="*/ 41 w 139"/>
                <a:gd name="T47" fmla="*/ 118 h 139"/>
                <a:gd name="T48" fmla="*/ 47 w 139"/>
                <a:gd name="T49" fmla="*/ 117 h 139"/>
                <a:gd name="T50" fmla="*/ 56 w 139"/>
                <a:gd name="T51" fmla="*/ 124 h 139"/>
                <a:gd name="T52" fmla="*/ 64 w 139"/>
                <a:gd name="T53" fmla="*/ 139 h 139"/>
                <a:gd name="T54" fmla="*/ 83 w 139"/>
                <a:gd name="T55" fmla="*/ 131 h 139"/>
                <a:gd name="T56" fmla="*/ 87 w 139"/>
                <a:gd name="T57" fmla="*/ 119 h 139"/>
                <a:gd name="T58" fmla="*/ 94 w 139"/>
                <a:gd name="T59" fmla="*/ 117 h 139"/>
                <a:gd name="T60" fmla="*/ 103 w 139"/>
                <a:gd name="T61" fmla="*/ 123 h 139"/>
                <a:gd name="T62" fmla="*/ 115 w 139"/>
                <a:gd name="T63" fmla="*/ 123 h 139"/>
                <a:gd name="T64" fmla="*/ 122 w 139"/>
                <a:gd name="T65" fmla="*/ 103 h 139"/>
                <a:gd name="T66" fmla="*/ 117 w 139"/>
                <a:gd name="T67" fmla="*/ 92 h 139"/>
                <a:gd name="T68" fmla="*/ 124 w 139"/>
                <a:gd name="T69" fmla="*/ 84 h 139"/>
                <a:gd name="T70" fmla="*/ 139 w 139"/>
                <a:gd name="T71" fmla="*/ 75 h 139"/>
                <a:gd name="T72" fmla="*/ 130 w 139"/>
                <a:gd name="T73" fmla="*/ 56 h 139"/>
                <a:gd name="T74" fmla="*/ 69 w 139"/>
                <a:gd name="T75" fmla="*/ 95 h 139"/>
                <a:gd name="T76" fmla="*/ 69 w 139"/>
                <a:gd name="T77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9" h="139">
                  <a:moveTo>
                    <a:pt x="130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2" y="56"/>
                    <a:pt x="120" y="54"/>
                    <a:pt x="119" y="52"/>
                  </a:cubicBezTo>
                  <a:cubicBezTo>
                    <a:pt x="118" y="50"/>
                    <a:pt x="118" y="49"/>
                    <a:pt x="117" y="47"/>
                  </a:cubicBezTo>
                  <a:cubicBezTo>
                    <a:pt x="116" y="45"/>
                    <a:pt x="116" y="43"/>
                    <a:pt x="118" y="4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6" y="33"/>
                    <a:pt x="126" y="28"/>
                    <a:pt x="122" y="25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3" y="15"/>
                    <a:pt x="111" y="14"/>
                    <a:pt x="109" y="14"/>
                  </a:cubicBezTo>
                  <a:cubicBezTo>
                    <a:pt x="106" y="14"/>
                    <a:pt x="104" y="15"/>
                    <a:pt x="103" y="17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6" y="23"/>
                    <a:pt x="94" y="23"/>
                  </a:cubicBezTo>
                  <a:cubicBezTo>
                    <a:pt x="94" y="23"/>
                    <a:pt x="93" y="23"/>
                    <a:pt x="92" y="22"/>
                  </a:cubicBezTo>
                  <a:cubicBezTo>
                    <a:pt x="90" y="22"/>
                    <a:pt x="89" y="21"/>
                    <a:pt x="87" y="20"/>
                  </a:cubicBezTo>
                  <a:cubicBezTo>
                    <a:pt x="85" y="19"/>
                    <a:pt x="83" y="17"/>
                    <a:pt x="83" y="16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56" y="4"/>
                    <a:pt x="56" y="9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4" y="19"/>
                    <a:pt x="52" y="20"/>
                  </a:cubicBezTo>
                  <a:cubicBezTo>
                    <a:pt x="50" y="21"/>
                    <a:pt x="48" y="22"/>
                    <a:pt x="47" y="22"/>
                  </a:cubicBezTo>
                  <a:cubicBezTo>
                    <a:pt x="46" y="23"/>
                    <a:pt x="45" y="23"/>
                    <a:pt x="44" y="23"/>
                  </a:cubicBezTo>
                  <a:cubicBezTo>
                    <a:pt x="43" y="23"/>
                    <a:pt x="42" y="22"/>
                    <a:pt x="41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5"/>
                    <a:pt x="33" y="14"/>
                    <a:pt x="30" y="14"/>
                  </a:cubicBezTo>
                  <a:cubicBezTo>
                    <a:pt x="28" y="14"/>
                    <a:pt x="26" y="15"/>
                    <a:pt x="24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6"/>
                    <a:pt x="14" y="28"/>
                    <a:pt x="14" y="31"/>
                  </a:cubicBezTo>
                  <a:cubicBezTo>
                    <a:pt x="14" y="33"/>
                    <a:pt x="15" y="35"/>
                    <a:pt x="17" y="3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5"/>
                    <a:pt x="22" y="47"/>
                  </a:cubicBezTo>
                  <a:cubicBezTo>
                    <a:pt x="21" y="49"/>
                    <a:pt x="20" y="50"/>
                    <a:pt x="20" y="52"/>
                  </a:cubicBezTo>
                  <a:cubicBezTo>
                    <a:pt x="19" y="54"/>
                    <a:pt x="17" y="56"/>
                    <a:pt x="15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4" y="56"/>
                    <a:pt x="0" y="60"/>
                    <a:pt x="0" y="6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4" y="84"/>
                    <a:pt x="9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7" y="84"/>
                    <a:pt x="19" y="85"/>
                    <a:pt x="20" y="87"/>
                  </a:cubicBezTo>
                  <a:cubicBezTo>
                    <a:pt x="20" y="89"/>
                    <a:pt x="21" y="91"/>
                    <a:pt x="22" y="92"/>
                  </a:cubicBezTo>
                  <a:cubicBezTo>
                    <a:pt x="23" y="94"/>
                    <a:pt x="23" y="97"/>
                    <a:pt x="21" y="98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3" y="106"/>
                    <a:pt x="13" y="112"/>
                    <a:pt x="17" y="11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6" y="124"/>
                    <a:pt x="28" y="125"/>
                    <a:pt x="30" y="125"/>
                  </a:cubicBezTo>
                  <a:cubicBezTo>
                    <a:pt x="33" y="125"/>
                    <a:pt x="35" y="124"/>
                    <a:pt x="36" y="123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7"/>
                    <a:pt x="43" y="117"/>
                    <a:pt x="44" y="117"/>
                  </a:cubicBezTo>
                  <a:cubicBezTo>
                    <a:pt x="45" y="117"/>
                    <a:pt x="46" y="117"/>
                    <a:pt x="47" y="117"/>
                  </a:cubicBezTo>
                  <a:cubicBezTo>
                    <a:pt x="48" y="118"/>
                    <a:pt x="50" y="119"/>
                    <a:pt x="52" y="119"/>
                  </a:cubicBezTo>
                  <a:cubicBezTo>
                    <a:pt x="54" y="120"/>
                    <a:pt x="56" y="122"/>
                    <a:pt x="56" y="124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5"/>
                    <a:pt x="59" y="139"/>
                    <a:pt x="6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80" y="139"/>
                    <a:pt x="83" y="135"/>
                    <a:pt x="83" y="131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22"/>
                    <a:pt x="85" y="120"/>
                    <a:pt x="87" y="119"/>
                  </a:cubicBezTo>
                  <a:cubicBezTo>
                    <a:pt x="89" y="119"/>
                    <a:pt x="90" y="118"/>
                    <a:pt x="92" y="117"/>
                  </a:cubicBezTo>
                  <a:cubicBezTo>
                    <a:pt x="93" y="117"/>
                    <a:pt x="94" y="117"/>
                    <a:pt x="94" y="117"/>
                  </a:cubicBezTo>
                  <a:cubicBezTo>
                    <a:pt x="96" y="117"/>
                    <a:pt x="97" y="117"/>
                    <a:pt x="98" y="118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4"/>
                    <a:pt x="106" y="125"/>
                    <a:pt x="109" y="125"/>
                  </a:cubicBezTo>
                  <a:cubicBezTo>
                    <a:pt x="111" y="125"/>
                    <a:pt x="113" y="124"/>
                    <a:pt x="115" y="123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6" y="112"/>
                    <a:pt x="126" y="106"/>
                    <a:pt x="122" y="103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6" y="97"/>
                    <a:pt x="116" y="94"/>
                    <a:pt x="117" y="92"/>
                  </a:cubicBezTo>
                  <a:cubicBezTo>
                    <a:pt x="118" y="91"/>
                    <a:pt x="118" y="89"/>
                    <a:pt x="119" y="87"/>
                  </a:cubicBezTo>
                  <a:cubicBezTo>
                    <a:pt x="120" y="85"/>
                    <a:pt x="122" y="84"/>
                    <a:pt x="124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5" y="84"/>
                    <a:pt x="139" y="80"/>
                    <a:pt x="139" y="75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0"/>
                    <a:pt x="135" y="56"/>
                    <a:pt x="130" y="56"/>
                  </a:cubicBezTo>
                  <a:moveTo>
                    <a:pt x="94" y="70"/>
                  </a:moveTo>
                  <a:cubicBezTo>
                    <a:pt x="94" y="83"/>
                    <a:pt x="83" y="95"/>
                    <a:pt x="69" y="95"/>
                  </a:cubicBezTo>
                  <a:cubicBezTo>
                    <a:pt x="56" y="95"/>
                    <a:pt x="45" y="83"/>
                    <a:pt x="45" y="70"/>
                  </a:cubicBezTo>
                  <a:cubicBezTo>
                    <a:pt x="45" y="56"/>
                    <a:pt x="56" y="45"/>
                    <a:pt x="69" y="45"/>
                  </a:cubicBezTo>
                  <a:cubicBezTo>
                    <a:pt x="83" y="45"/>
                    <a:pt x="94" y="56"/>
                    <a:pt x="94" y="70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3578225" y="2428875"/>
              <a:ext cx="271463" cy="271463"/>
            </a:xfrm>
            <a:custGeom>
              <a:avLst/>
              <a:gdLst>
                <a:gd name="T0" fmla="*/ 63 w 72"/>
                <a:gd name="T1" fmla="*/ 45 h 72"/>
                <a:gd name="T2" fmla="*/ 72 w 72"/>
                <a:gd name="T3" fmla="*/ 39 h 72"/>
                <a:gd name="T4" fmla="*/ 66 w 72"/>
                <a:gd name="T5" fmla="*/ 28 h 72"/>
                <a:gd name="T6" fmla="*/ 62 w 72"/>
                <a:gd name="T7" fmla="*/ 27 h 72"/>
                <a:gd name="T8" fmla="*/ 61 w 72"/>
                <a:gd name="T9" fmla="*/ 23 h 72"/>
                <a:gd name="T10" fmla="*/ 63 w 72"/>
                <a:gd name="T11" fmla="*/ 13 h 72"/>
                <a:gd name="T12" fmla="*/ 55 w 72"/>
                <a:gd name="T13" fmla="*/ 7 h 72"/>
                <a:gd name="T14" fmla="*/ 49 w 72"/>
                <a:gd name="T15" fmla="*/ 11 h 72"/>
                <a:gd name="T16" fmla="*/ 48 w 72"/>
                <a:gd name="T17" fmla="*/ 11 h 72"/>
                <a:gd name="T18" fmla="*/ 44 w 72"/>
                <a:gd name="T19" fmla="*/ 9 h 72"/>
                <a:gd name="T20" fmla="*/ 39 w 72"/>
                <a:gd name="T21" fmla="*/ 0 h 72"/>
                <a:gd name="T22" fmla="*/ 28 w 72"/>
                <a:gd name="T23" fmla="*/ 6 h 72"/>
                <a:gd name="T24" fmla="*/ 27 w 72"/>
                <a:gd name="T25" fmla="*/ 10 h 72"/>
                <a:gd name="T26" fmla="*/ 23 w 72"/>
                <a:gd name="T27" fmla="*/ 11 h 72"/>
                <a:gd name="T28" fmla="*/ 20 w 72"/>
                <a:gd name="T29" fmla="*/ 9 h 72"/>
                <a:gd name="T30" fmla="*/ 12 w 72"/>
                <a:gd name="T31" fmla="*/ 9 h 72"/>
                <a:gd name="T32" fmla="*/ 9 w 72"/>
                <a:gd name="T33" fmla="*/ 21 h 72"/>
                <a:gd name="T34" fmla="*/ 11 w 72"/>
                <a:gd name="T35" fmla="*/ 24 h 72"/>
                <a:gd name="T36" fmla="*/ 9 w 72"/>
                <a:gd name="T37" fmla="*/ 28 h 72"/>
                <a:gd name="T38" fmla="*/ 0 w 72"/>
                <a:gd name="T39" fmla="*/ 34 h 72"/>
                <a:gd name="T40" fmla="*/ 6 w 72"/>
                <a:gd name="T41" fmla="*/ 45 h 72"/>
                <a:gd name="T42" fmla="*/ 10 w 72"/>
                <a:gd name="T43" fmla="*/ 45 h 72"/>
                <a:gd name="T44" fmla="*/ 11 w 72"/>
                <a:gd name="T45" fmla="*/ 49 h 72"/>
                <a:gd name="T46" fmla="*/ 7 w 72"/>
                <a:gd name="T47" fmla="*/ 56 h 72"/>
                <a:gd name="T48" fmla="*/ 12 w 72"/>
                <a:gd name="T49" fmla="*/ 64 h 72"/>
                <a:gd name="T50" fmla="*/ 20 w 72"/>
                <a:gd name="T51" fmla="*/ 64 h 72"/>
                <a:gd name="T52" fmla="*/ 23 w 72"/>
                <a:gd name="T53" fmla="*/ 61 h 72"/>
                <a:gd name="T54" fmla="*/ 27 w 72"/>
                <a:gd name="T55" fmla="*/ 62 h 72"/>
                <a:gd name="T56" fmla="*/ 28 w 72"/>
                <a:gd name="T57" fmla="*/ 67 h 72"/>
                <a:gd name="T58" fmla="*/ 39 w 72"/>
                <a:gd name="T59" fmla="*/ 72 h 72"/>
                <a:gd name="T60" fmla="*/ 44 w 72"/>
                <a:gd name="T61" fmla="*/ 63 h 72"/>
                <a:gd name="T62" fmla="*/ 48 w 72"/>
                <a:gd name="T63" fmla="*/ 61 h 72"/>
                <a:gd name="T64" fmla="*/ 49 w 72"/>
                <a:gd name="T65" fmla="*/ 61 h 72"/>
                <a:gd name="T66" fmla="*/ 55 w 72"/>
                <a:gd name="T67" fmla="*/ 65 h 72"/>
                <a:gd name="T68" fmla="*/ 63 w 72"/>
                <a:gd name="T69" fmla="*/ 60 h 72"/>
                <a:gd name="T70" fmla="*/ 61 w 72"/>
                <a:gd name="T71" fmla="*/ 49 h 72"/>
                <a:gd name="T72" fmla="*/ 62 w 72"/>
                <a:gd name="T73" fmla="*/ 45 h 72"/>
                <a:gd name="T74" fmla="*/ 36 w 72"/>
                <a:gd name="T75" fmla="*/ 47 h 72"/>
                <a:gd name="T76" fmla="*/ 36 w 72"/>
                <a:gd name="T77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72">
                  <a:moveTo>
                    <a:pt x="62" y="45"/>
                  </a:moveTo>
                  <a:cubicBezTo>
                    <a:pt x="62" y="45"/>
                    <a:pt x="63" y="45"/>
                    <a:pt x="63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9" y="45"/>
                    <a:pt x="72" y="42"/>
                    <a:pt x="72" y="39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0"/>
                    <a:pt x="69" y="28"/>
                    <a:pt x="66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2" y="27"/>
                    <a:pt x="62" y="27"/>
                  </a:cubicBezTo>
                  <a:cubicBezTo>
                    <a:pt x="62" y="26"/>
                    <a:pt x="61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18"/>
                    <a:pt x="66" y="15"/>
                    <a:pt x="63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7" y="7"/>
                    <a:pt x="55" y="7"/>
                  </a:cubicBezTo>
                  <a:cubicBezTo>
                    <a:pt x="54" y="7"/>
                    <a:pt x="53" y="8"/>
                    <a:pt x="51" y="9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9"/>
                    <a:pt x="44" y="9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2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8"/>
                    <a:pt x="18" y="7"/>
                    <a:pt x="16" y="7"/>
                  </a:cubicBezTo>
                  <a:cubicBezTo>
                    <a:pt x="15" y="7"/>
                    <a:pt x="13" y="8"/>
                    <a:pt x="12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5"/>
                    <a:pt x="6" y="18"/>
                    <a:pt x="9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10" y="27"/>
                    <a:pt x="9" y="28"/>
                    <a:pt x="9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6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7" y="57"/>
                    <a:pt x="7" y="59"/>
                    <a:pt x="9" y="60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5" y="65"/>
                    <a:pt x="16" y="65"/>
                  </a:cubicBezTo>
                  <a:cubicBezTo>
                    <a:pt x="18" y="65"/>
                    <a:pt x="19" y="65"/>
                    <a:pt x="20" y="6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2"/>
                    <a:pt x="26" y="62"/>
                    <a:pt x="27" y="62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30" y="72"/>
                    <a:pt x="33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2" y="72"/>
                    <a:pt x="44" y="70"/>
                    <a:pt x="44" y="67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5" y="63"/>
                    <a:pt x="45" y="62"/>
                  </a:cubicBezTo>
                  <a:cubicBezTo>
                    <a:pt x="46" y="62"/>
                    <a:pt x="47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7" y="65"/>
                    <a:pt x="58" y="65"/>
                    <a:pt x="59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58"/>
                    <a:pt x="66" y="54"/>
                    <a:pt x="63" y="5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9"/>
                    <a:pt x="61" y="49"/>
                    <a:pt x="61" y="48"/>
                  </a:cubicBezTo>
                  <a:cubicBezTo>
                    <a:pt x="61" y="47"/>
                    <a:pt x="62" y="46"/>
                    <a:pt x="62" y="45"/>
                  </a:cubicBezTo>
                  <a:moveTo>
                    <a:pt x="47" y="36"/>
                  </a:moveTo>
                  <a:cubicBezTo>
                    <a:pt x="47" y="42"/>
                    <a:pt x="42" y="47"/>
                    <a:pt x="36" y="47"/>
                  </a:cubicBezTo>
                  <a:cubicBezTo>
                    <a:pt x="30" y="47"/>
                    <a:pt x="25" y="42"/>
                    <a:pt x="25" y="36"/>
                  </a:cubicBezTo>
                  <a:cubicBezTo>
                    <a:pt x="25" y="30"/>
                    <a:pt x="30" y="25"/>
                    <a:pt x="36" y="25"/>
                  </a:cubicBezTo>
                  <a:cubicBezTo>
                    <a:pt x="42" y="25"/>
                    <a:pt x="47" y="30"/>
                    <a:pt x="47" y="36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10625" y="4121356"/>
            <a:ext cx="527534" cy="327292"/>
            <a:chOff x="4869373" y="4568306"/>
            <a:chExt cx="527534" cy="327292"/>
          </a:xfrm>
          <a:noFill/>
        </p:grpSpPr>
        <p:sp>
          <p:nvSpPr>
            <p:cNvPr id="25" name="Freeform 198"/>
            <p:cNvSpPr>
              <a:spLocks noEditPoints="1"/>
            </p:cNvSpPr>
            <p:nvPr/>
          </p:nvSpPr>
          <p:spPr bwMode="auto">
            <a:xfrm>
              <a:off x="4910802" y="4568306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7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7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1 w 162"/>
                <a:gd name="T31" fmla="*/ 10 h 102"/>
                <a:gd name="T32" fmla="*/ 151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7" y="102"/>
                    <a:pt x="157" y="102"/>
                    <a:pt x="157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6"/>
                    <a:pt x="82" y="8"/>
                    <a:pt x="81" y="8"/>
                  </a:cubicBezTo>
                  <a:cubicBezTo>
                    <a:pt x="79" y="8"/>
                    <a:pt x="78" y="6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1" y="10"/>
                    <a:pt x="151" y="10"/>
                    <a:pt x="151" y="10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99"/>
            <p:cNvSpPr>
              <a:spLocks/>
            </p:cNvSpPr>
            <p:nvPr/>
          </p:nvSpPr>
          <p:spPr bwMode="auto">
            <a:xfrm>
              <a:off x="4869373" y="4859693"/>
              <a:ext cx="527534" cy="35905"/>
            </a:xfrm>
            <a:custGeom>
              <a:avLst/>
              <a:gdLst>
                <a:gd name="T0" fmla="*/ 191 w 192"/>
                <a:gd name="T1" fmla="*/ 0 h 13"/>
                <a:gd name="T2" fmla="*/ 125 w 192"/>
                <a:gd name="T3" fmla="*/ 0 h 13"/>
                <a:gd name="T4" fmla="*/ 122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8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1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1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3" y="13"/>
                    <a:pt x="8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1" y="1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00"/>
            <p:cNvSpPr>
              <a:spLocks/>
            </p:cNvSpPr>
            <p:nvPr/>
          </p:nvSpPr>
          <p:spPr bwMode="auto">
            <a:xfrm>
              <a:off x="5146949" y="4637355"/>
              <a:ext cx="46953" cy="13810"/>
            </a:xfrm>
            <a:custGeom>
              <a:avLst/>
              <a:gdLst>
                <a:gd name="T0" fmla="*/ 34 w 34"/>
                <a:gd name="T1" fmla="*/ 0 h 10"/>
                <a:gd name="T2" fmla="*/ 16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6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201"/>
            <p:cNvSpPr>
              <a:spLocks/>
            </p:cNvSpPr>
            <p:nvPr/>
          </p:nvSpPr>
          <p:spPr bwMode="auto">
            <a:xfrm>
              <a:off x="5069614" y="4637355"/>
              <a:ext cx="49715" cy="13810"/>
            </a:xfrm>
            <a:custGeom>
              <a:avLst/>
              <a:gdLst>
                <a:gd name="T0" fmla="*/ 36 w 36"/>
                <a:gd name="T1" fmla="*/ 0 h 10"/>
                <a:gd name="T2" fmla="*/ 20 w 36"/>
                <a:gd name="T3" fmla="*/ 10 h 10"/>
                <a:gd name="T4" fmla="*/ 0 w 36"/>
                <a:gd name="T5" fmla="*/ 0 h 10"/>
                <a:gd name="T6" fmla="*/ 36 w 3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0">
                  <a:moveTo>
                    <a:pt x="36" y="0"/>
                  </a:moveTo>
                  <a:lnTo>
                    <a:pt x="20" y="10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202"/>
            <p:cNvSpPr>
              <a:spLocks/>
            </p:cNvSpPr>
            <p:nvPr/>
          </p:nvSpPr>
          <p:spPr bwMode="auto">
            <a:xfrm>
              <a:off x="5105520" y="4637355"/>
              <a:ext cx="55239" cy="33143"/>
            </a:xfrm>
            <a:custGeom>
              <a:avLst/>
              <a:gdLst>
                <a:gd name="T0" fmla="*/ 20 w 40"/>
                <a:gd name="T1" fmla="*/ 0 h 24"/>
                <a:gd name="T2" fmla="*/ 40 w 40"/>
                <a:gd name="T3" fmla="*/ 14 h 24"/>
                <a:gd name="T4" fmla="*/ 20 w 40"/>
                <a:gd name="T5" fmla="*/ 24 h 24"/>
                <a:gd name="T6" fmla="*/ 0 w 40"/>
                <a:gd name="T7" fmla="*/ 14 h 24"/>
                <a:gd name="T8" fmla="*/ 20 w 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20" y="0"/>
                  </a:moveTo>
                  <a:lnTo>
                    <a:pt x="40" y="14"/>
                  </a:lnTo>
                  <a:lnTo>
                    <a:pt x="20" y="24"/>
                  </a:lnTo>
                  <a:lnTo>
                    <a:pt x="0" y="14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203"/>
            <p:cNvSpPr>
              <a:spLocks/>
            </p:cNvSpPr>
            <p:nvPr/>
          </p:nvSpPr>
          <p:spPr bwMode="auto">
            <a:xfrm>
              <a:off x="5149711" y="4662213"/>
              <a:ext cx="33143" cy="8286"/>
            </a:xfrm>
            <a:custGeom>
              <a:avLst/>
              <a:gdLst>
                <a:gd name="T0" fmla="*/ 0 w 24"/>
                <a:gd name="T1" fmla="*/ 6 h 6"/>
                <a:gd name="T2" fmla="*/ 14 w 24"/>
                <a:gd name="T3" fmla="*/ 0 h 6"/>
                <a:gd name="T4" fmla="*/ 24 w 24"/>
                <a:gd name="T5" fmla="*/ 6 h 6"/>
                <a:gd name="T6" fmla="*/ 0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lnTo>
                    <a:pt x="14" y="0"/>
                  </a:lnTo>
                  <a:lnTo>
                    <a:pt x="24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204"/>
            <p:cNvSpPr>
              <a:spLocks/>
            </p:cNvSpPr>
            <p:nvPr/>
          </p:nvSpPr>
          <p:spPr bwMode="auto">
            <a:xfrm>
              <a:off x="5083424" y="4662213"/>
              <a:ext cx="33143" cy="8286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0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206"/>
            <p:cNvSpPr>
              <a:spLocks/>
            </p:cNvSpPr>
            <p:nvPr/>
          </p:nvSpPr>
          <p:spPr bwMode="auto">
            <a:xfrm>
              <a:off x="5177331" y="4640117"/>
              <a:ext cx="64906" cy="30382"/>
            </a:xfrm>
            <a:custGeom>
              <a:avLst/>
              <a:gdLst>
                <a:gd name="T0" fmla="*/ 18 w 47"/>
                <a:gd name="T1" fmla="*/ 22 h 22"/>
                <a:gd name="T2" fmla="*/ 18 w 47"/>
                <a:gd name="T3" fmla="*/ 22 h 22"/>
                <a:gd name="T4" fmla="*/ 16 w 47"/>
                <a:gd name="T5" fmla="*/ 22 h 22"/>
                <a:gd name="T6" fmla="*/ 0 w 47"/>
                <a:gd name="T7" fmla="*/ 12 h 22"/>
                <a:gd name="T8" fmla="*/ 24 w 47"/>
                <a:gd name="T9" fmla="*/ 0 h 22"/>
                <a:gd name="T10" fmla="*/ 47 w 47"/>
                <a:gd name="T11" fmla="*/ 22 h 22"/>
                <a:gd name="T12" fmla="*/ 18 w 47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18" y="22"/>
                  </a:moveTo>
                  <a:lnTo>
                    <a:pt x="18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7" y="2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207"/>
            <p:cNvSpPr>
              <a:spLocks/>
            </p:cNvSpPr>
            <p:nvPr/>
          </p:nvSpPr>
          <p:spPr bwMode="auto">
            <a:xfrm>
              <a:off x="5021280" y="4637355"/>
              <a:ext cx="67668" cy="33143"/>
            </a:xfrm>
            <a:custGeom>
              <a:avLst/>
              <a:gdLst>
                <a:gd name="T0" fmla="*/ 49 w 49"/>
                <a:gd name="T1" fmla="*/ 14 h 24"/>
                <a:gd name="T2" fmla="*/ 33 w 49"/>
                <a:gd name="T3" fmla="*/ 24 h 24"/>
                <a:gd name="T4" fmla="*/ 29 w 49"/>
                <a:gd name="T5" fmla="*/ 24 h 24"/>
                <a:gd name="T6" fmla="*/ 29 w 49"/>
                <a:gd name="T7" fmla="*/ 24 h 24"/>
                <a:gd name="T8" fmla="*/ 0 w 49"/>
                <a:gd name="T9" fmla="*/ 24 h 24"/>
                <a:gd name="T10" fmla="*/ 23 w 49"/>
                <a:gd name="T11" fmla="*/ 0 h 24"/>
                <a:gd name="T12" fmla="*/ 49 w 49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4">
                  <a:moveTo>
                    <a:pt x="49" y="14"/>
                  </a:moveTo>
                  <a:lnTo>
                    <a:pt x="3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49" y="14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208"/>
            <p:cNvSpPr>
              <a:spLocks/>
            </p:cNvSpPr>
            <p:nvPr/>
          </p:nvSpPr>
          <p:spPr bwMode="auto">
            <a:xfrm>
              <a:off x="5075138" y="4678785"/>
              <a:ext cx="113240" cy="109097"/>
            </a:xfrm>
            <a:custGeom>
              <a:avLst/>
              <a:gdLst>
                <a:gd name="T0" fmla="*/ 82 w 82"/>
                <a:gd name="T1" fmla="*/ 0 h 79"/>
                <a:gd name="T2" fmla="*/ 42 w 82"/>
                <a:gd name="T3" fmla="*/ 79 h 79"/>
                <a:gd name="T4" fmla="*/ 0 w 82"/>
                <a:gd name="T5" fmla="*/ 0 h 79"/>
                <a:gd name="T6" fmla="*/ 82 w 8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79">
                  <a:moveTo>
                    <a:pt x="82" y="0"/>
                  </a:moveTo>
                  <a:lnTo>
                    <a:pt x="42" y="79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09"/>
            <p:cNvSpPr>
              <a:spLocks/>
            </p:cNvSpPr>
            <p:nvPr/>
          </p:nvSpPr>
          <p:spPr bwMode="auto">
            <a:xfrm>
              <a:off x="5149711" y="4678785"/>
              <a:ext cx="95287" cy="92526"/>
            </a:xfrm>
            <a:custGeom>
              <a:avLst/>
              <a:gdLst>
                <a:gd name="T0" fmla="*/ 36 w 69"/>
                <a:gd name="T1" fmla="*/ 0 h 67"/>
                <a:gd name="T2" fmla="*/ 69 w 69"/>
                <a:gd name="T3" fmla="*/ 0 h 67"/>
                <a:gd name="T4" fmla="*/ 0 w 69"/>
                <a:gd name="T5" fmla="*/ 67 h 67"/>
                <a:gd name="T6" fmla="*/ 36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36" y="0"/>
                  </a:moveTo>
                  <a:lnTo>
                    <a:pt x="69" y="0"/>
                  </a:lnTo>
                  <a:lnTo>
                    <a:pt x="0" y="6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210"/>
            <p:cNvSpPr>
              <a:spLocks/>
            </p:cNvSpPr>
            <p:nvPr/>
          </p:nvSpPr>
          <p:spPr bwMode="auto">
            <a:xfrm>
              <a:off x="5021280" y="4678785"/>
              <a:ext cx="92526" cy="92526"/>
            </a:xfrm>
            <a:custGeom>
              <a:avLst/>
              <a:gdLst>
                <a:gd name="T0" fmla="*/ 0 w 67"/>
                <a:gd name="T1" fmla="*/ 0 h 67"/>
                <a:gd name="T2" fmla="*/ 31 w 67"/>
                <a:gd name="T3" fmla="*/ 0 h 67"/>
                <a:gd name="T4" fmla="*/ 67 w 67"/>
                <a:gd name="T5" fmla="*/ 67 h 67"/>
                <a:gd name="T6" fmla="*/ 0 w 6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7">
                  <a:moveTo>
                    <a:pt x="0" y="0"/>
                  </a:moveTo>
                  <a:lnTo>
                    <a:pt x="31" y="0"/>
                  </a:lnTo>
                  <a:lnTo>
                    <a:pt x="67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96604" y="4956092"/>
            <a:ext cx="1614021" cy="369332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59739" y="3241982"/>
            <a:ext cx="553357" cy="501021"/>
            <a:chOff x="5702417" y="1667239"/>
            <a:chExt cx="629515" cy="569976"/>
          </a:xfrm>
        </p:grpSpPr>
        <p:sp>
          <p:nvSpPr>
            <p:cNvPr id="39" name="椭圆 38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558260" y="819845"/>
            <a:ext cx="3754925" cy="55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six words from 1a and write a sentence for each one.  Work in pairs. </a:t>
            </a:r>
          </a:p>
        </p:txBody>
      </p:sp>
      <p:sp>
        <p:nvSpPr>
          <p:cNvPr id="42" name="矩形 41"/>
          <p:cNvSpPr/>
          <p:nvPr/>
        </p:nvSpPr>
        <p:spPr>
          <a:xfrm>
            <a:off x="538927" y="5833461"/>
            <a:ext cx="4882157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six words from 1a and write a sentence for each one.  Work in pairs. Choose six words from 1a and write a sentence for each one.  Work in pairs. </a:t>
            </a:r>
          </a:p>
          <a:p>
            <a:pPr>
              <a:lnSpc>
                <a:spcPts val="19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88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7" grpId="0" animBg="1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48055" y="1523698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0472" y="2030977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182" y="2405209"/>
            <a:ext cx="5899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84" y="1419248"/>
            <a:ext cx="5475576" cy="36503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0" t="19144" r="63198" b="41748"/>
          <a:stretch/>
        </p:blipFill>
        <p:spPr>
          <a:xfrm>
            <a:off x="405520" y="3697725"/>
            <a:ext cx="1200846" cy="12008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" t="60268" r="74070" b="624"/>
          <a:stretch/>
        </p:blipFill>
        <p:spPr>
          <a:xfrm>
            <a:off x="2310629" y="3697725"/>
            <a:ext cx="1200846" cy="12008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71" t="38288" r="15457" b="22604"/>
          <a:stretch/>
        </p:blipFill>
        <p:spPr>
          <a:xfrm>
            <a:off x="4215737" y="3697725"/>
            <a:ext cx="1200846" cy="12008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958118" y="812754"/>
            <a:ext cx="553357" cy="501021"/>
            <a:chOff x="5702417" y="1667239"/>
            <a:chExt cx="629515" cy="569976"/>
          </a:xfrm>
        </p:grpSpPr>
        <p:sp>
          <p:nvSpPr>
            <p:cNvPr id="17" name="椭圆 16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92947" y="5041685"/>
            <a:ext cx="10134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6113" y="5041685"/>
            <a:ext cx="10134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02821" y="5041685"/>
            <a:ext cx="10134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651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720536" y="2249995"/>
            <a:ext cx="1981947" cy="3404708"/>
            <a:chOff x="441212" y="2362155"/>
            <a:chExt cx="1981947" cy="3404708"/>
          </a:xfrm>
        </p:grpSpPr>
        <p:grpSp>
          <p:nvGrpSpPr>
            <p:cNvPr id="10" name="组合 9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cs typeface="+mn-ea"/>
                  <a:sym typeface="+mn-lt"/>
                </a:rPr>
                <a:t>TITLE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28149" y="2249995"/>
            <a:ext cx="1981947" cy="3404708"/>
            <a:chOff x="441212" y="2362155"/>
            <a:chExt cx="1981947" cy="3404708"/>
          </a:xfrm>
        </p:grpSpPr>
        <p:grpSp>
          <p:nvGrpSpPr>
            <p:cNvPr id="13" name="组合 12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9F3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4342" y="2249995"/>
            <a:ext cx="1981947" cy="3404708"/>
            <a:chOff x="441212" y="2362155"/>
            <a:chExt cx="1981947" cy="3404708"/>
          </a:xfrm>
        </p:grpSpPr>
        <p:grpSp>
          <p:nvGrpSpPr>
            <p:cNvPr id="21" name="组合 20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EAE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1956" y="2249995"/>
            <a:ext cx="1981947" cy="3404708"/>
            <a:chOff x="441212" y="2362155"/>
            <a:chExt cx="1981947" cy="3404708"/>
          </a:xfrm>
        </p:grpSpPr>
        <p:grpSp>
          <p:nvGrpSpPr>
            <p:cNvPr id="29" name="组合 28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FF2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30688" y="509934"/>
            <a:ext cx="379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85610" y="1156265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38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4" t="25113" r="794" b="8169"/>
          <a:stretch/>
        </p:blipFill>
        <p:spPr>
          <a:xfrm flipH="1">
            <a:off x="0" y="2547254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15247" r="41929"/>
          <a:stretch/>
        </p:blipFill>
        <p:spPr>
          <a:xfrm>
            <a:off x="3142343" y="2547254"/>
            <a:ext cx="2743199" cy="27431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0" t="15962" r="42713"/>
          <a:stretch/>
        </p:blipFill>
        <p:spPr>
          <a:xfrm>
            <a:off x="6284685" y="1520825"/>
            <a:ext cx="2764971" cy="27431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9" r="16719"/>
          <a:stretch/>
        </p:blipFill>
        <p:spPr>
          <a:xfrm flipH="1">
            <a:off x="9448800" y="1520825"/>
            <a:ext cx="2743200" cy="27432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8859" y="440024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859" y="869761"/>
            <a:ext cx="220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8859" y="1400965"/>
            <a:ext cx="58998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Read your sentences aloud to your partner but instead of , say.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841999" y="3181780"/>
            <a:ext cx="553357" cy="501021"/>
            <a:chOff x="5702417" y="1667239"/>
            <a:chExt cx="629515" cy="569976"/>
          </a:xfrm>
        </p:grpSpPr>
        <p:sp>
          <p:nvSpPr>
            <p:cNvPr id="14" name="椭圆 13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87576" y="4696799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92409" y="5126536"/>
            <a:ext cx="220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6000" y="5657740"/>
            <a:ext cx="58998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Read your sentences aloud to your partner but instead of , say. </a:t>
            </a:r>
          </a:p>
        </p:txBody>
      </p:sp>
    </p:spTree>
    <p:extLst>
      <p:ext uri="{BB962C8B-B14F-4D97-AF65-F5344CB8AC3E}">
        <p14:creationId xmlns:p14="http://schemas.microsoft.com/office/powerpoint/2010/main" val="101746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7"/>
          <a:stretch/>
        </p:blipFill>
        <p:spPr>
          <a:xfrm>
            <a:off x="0" y="-21772"/>
            <a:ext cx="12192000" cy="687977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83030" y="1556514"/>
            <a:ext cx="3526972" cy="3995199"/>
            <a:chOff x="283030" y="1556514"/>
            <a:chExt cx="3526972" cy="3995199"/>
          </a:xfrm>
        </p:grpSpPr>
        <p:sp>
          <p:nvSpPr>
            <p:cNvPr id="14" name="矩形 13"/>
            <p:cNvSpPr/>
            <p:nvPr/>
          </p:nvSpPr>
          <p:spPr>
            <a:xfrm>
              <a:off x="283030" y="1807027"/>
              <a:ext cx="3526972" cy="3744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69837" y="1556514"/>
              <a:ext cx="553357" cy="501021"/>
              <a:chOff x="5702417" y="1667239"/>
              <a:chExt cx="629515" cy="56997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702417" y="1814321"/>
                <a:ext cx="629515" cy="280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LOGO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43602" y="2519794"/>
              <a:ext cx="3005826" cy="2555381"/>
              <a:chOff x="543602" y="2519794"/>
              <a:chExt cx="3005826" cy="2555381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543602" y="2519794"/>
                <a:ext cx="3005826" cy="381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36435" y="2875849"/>
                <a:ext cx="182016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1916" y="3443959"/>
                <a:ext cx="280919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Choose six words from 1a and write a sentence for each one. Work in pairs. Read your sentences aloud to your partner but instead of , say. 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288973" y="1556514"/>
            <a:ext cx="3526972" cy="3995199"/>
            <a:chOff x="4288973" y="1556514"/>
            <a:chExt cx="3526972" cy="3995199"/>
          </a:xfrm>
        </p:grpSpPr>
        <p:sp>
          <p:nvSpPr>
            <p:cNvPr id="15" name="矩形 14"/>
            <p:cNvSpPr/>
            <p:nvPr/>
          </p:nvSpPr>
          <p:spPr>
            <a:xfrm>
              <a:off x="4288973" y="1807027"/>
              <a:ext cx="3526972" cy="3744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828854" y="1556514"/>
              <a:ext cx="553357" cy="501021"/>
              <a:chOff x="5702417" y="1667239"/>
              <a:chExt cx="629515" cy="56997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702417" y="1814321"/>
                <a:ext cx="629515" cy="280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LOGO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549546" y="2519794"/>
              <a:ext cx="3005826" cy="2555381"/>
              <a:chOff x="543602" y="2519794"/>
              <a:chExt cx="3005826" cy="2555381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543602" y="2519794"/>
                <a:ext cx="3005826" cy="381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136435" y="2875849"/>
                <a:ext cx="182016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1916" y="3443959"/>
                <a:ext cx="280919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Choose six words from 1a and write a sentence for each one. Work in pairs. Read your sentences aloud to your partner but instead of , say. 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294916" y="1556514"/>
            <a:ext cx="3526972" cy="3995199"/>
            <a:chOff x="8294916" y="1556514"/>
            <a:chExt cx="3526972" cy="3995199"/>
          </a:xfrm>
        </p:grpSpPr>
        <p:sp>
          <p:nvSpPr>
            <p:cNvPr id="16" name="矩形 15"/>
            <p:cNvSpPr/>
            <p:nvPr/>
          </p:nvSpPr>
          <p:spPr>
            <a:xfrm>
              <a:off x="8294916" y="1807027"/>
              <a:ext cx="3526972" cy="3744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872444" y="1556514"/>
              <a:ext cx="553357" cy="501021"/>
              <a:chOff x="5702417" y="1667239"/>
              <a:chExt cx="629515" cy="56997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702417" y="1814321"/>
                <a:ext cx="629515" cy="280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LOGO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555490" y="2519794"/>
              <a:ext cx="3005826" cy="2555381"/>
              <a:chOff x="543602" y="2519794"/>
              <a:chExt cx="3005826" cy="255538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43602" y="2519794"/>
                <a:ext cx="3005826" cy="381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136435" y="2875849"/>
                <a:ext cx="182016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ADD YOUR TITLE HERE</a:t>
                </a:r>
                <a:endParaRPr lang="zh-CN" altLang="en-US" sz="10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1916" y="3443959"/>
                <a:ext cx="280919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Choose six words from 1a and write a sentence for each one. Work in pairs. Read your sentences aloud to your partner but instead of , say.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268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" name="图片 119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2" t="52979" r="179" b="490"/>
          <a:stretch/>
        </p:blipFill>
        <p:spPr>
          <a:xfrm>
            <a:off x="5921829" y="2362198"/>
            <a:ext cx="6270171" cy="2068287"/>
          </a:xfrm>
          <a:prstGeom prst="rect">
            <a:avLst/>
          </a:prstGeom>
        </p:spPr>
      </p:pic>
      <p:grpSp>
        <p:nvGrpSpPr>
          <p:cNvPr id="1199" name="组合 1198"/>
          <p:cNvGrpSpPr/>
          <p:nvPr/>
        </p:nvGrpSpPr>
        <p:grpSpPr>
          <a:xfrm>
            <a:off x="703038" y="576800"/>
            <a:ext cx="553357" cy="501021"/>
            <a:chOff x="5702417" y="1667239"/>
            <a:chExt cx="629515" cy="569976"/>
          </a:xfrm>
        </p:grpSpPr>
        <p:sp>
          <p:nvSpPr>
            <p:cNvPr id="1200" name="椭圆 1199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文本框 1200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02" name="文本框 1201"/>
          <p:cNvSpPr txBox="1"/>
          <p:nvPr/>
        </p:nvSpPr>
        <p:spPr>
          <a:xfrm>
            <a:off x="5856519" y="952309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3" name="文本框 1202"/>
          <p:cNvSpPr txBox="1"/>
          <p:nvPr/>
        </p:nvSpPr>
        <p:spPr>
          <a:xfrm>
            <a:off x="5856519" y="1451150"/>
            <a:ext cx="220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4" name="矩形 1203"/>
          <p:cNvSpPr/>
          <p:nvPr/>
        </p:nvSpPr>
        <p:spPr>
          <a:xfrm>
            <a:off x="5856519" y="4947822"/>
            <a:ext cx="58998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Read your sentences aloud to your partner but instead of , say. </a:t>
            </a:r>
          </a:p>
        </p:txBody>
      </p:sp>
      <p:sp>
        <p:nvSpPr>
          <p:cNvPr id="1205" name="文本框 1204"/>
          <p:cNvSpPr txBox="1"/>
          <p:nvPr/>
        </p:nvSpPr>
        <p:spPr>
          <a:xfrm>
            <a:off x="5856519" y="675310"/>
            <a:ext cx="220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TITLE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6" name="矩形 1205"/>
          <p:cNvSpPr/>
          <p:nvPr/>
        </p:nvSpPr>
        <p:spPr>
          <a:xfrm>
            <a:off x="583779" y="3652162"/>
            <a:ext cx="38247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Read your sentences aloud to your partner but instead of , say. </a:t>
            </a:r>
          </a:p>
        </p:txBody>
      </p:sp>
      <p:sp>
        <p:nvSpPr>
          <p:cNvPr id="1207" name="文本框 1206"/>
          <p:cNvSpPr txBox="1"/>
          <p:nvPr/>
        </p:nvSpPr>
        <p:spPr>
          <a:xfrm>
            <a:off x="583779" y="1670594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8" name="矩形 1207"/>
          <p:cNvSpPr/>
          <p:nvPr/>
        </p:nvSpPr>
        <p:spPr>
          <a:xfrm>
            <a:off x="583779" y="2539501"/>
            <a:ext cx="4071256" cy="58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Read your sentences aloud to your partner but instead of , say. </a:t>
            </a:r>
          </a:p>
        </p:txBody>
      </p:sp>
      <p:grpSp>
        <p:nvGrpSpPr>
          <p:cNvPr id="1209" name="组合 1208"/>
          <p:cNvGrpSpPr/>
          <p:nvPr/>
        </p:nvGrpSpPr>
        <p:grpSpPr>
          <a:xfrm>
            <a:off x="2961801" y="4730707"/>
            <a:ext cx="1344400" cy="286919"/>
            <a:chOff x="756732" y="4445958"/>
            <a:chExt cx="2099777" cy="448130"/>
          </a:xfrm>
        </p:grpSpPr>
        <p:grpSp>
          <p:nvGrpSpPr>
            <p:cNvPr id="1210" name="组合 1209"/>
            <p:cNvGrpSpPr/>
            <p:nvPr/>
          </p:nvGrpSpPr>
          <p:grpSpPr>
            <a:xfrm>
              <a:off x="756732" y="4477852"/>
              <a:ext cx="505740" cy="384343"/>
              <a:chOff x="10004425" y="1971676"/>
              <a:chExt cx="1593850" cy="1211262"/>
            </a:xfrm>
            <a:noFill/>
          </p:grpSpPr>
          <p:sp>
            <p:nvSpPr>
              <p:cNvPr id="1227" name="Freeform 267"/>
              <p:cNvSpPr>
                <a:spLocks/>
              </p:cNvSpPr>
              <p:nvPr/>
            </p:nvSpPr>
            <p:spPr bwMode="auto">
              <a:xfrm>
                <a:off x="10004425" y="1971676"/>
                <a:ext cx="1535113" cy="688975"/>
              </a:xfrm>
              <a:custGeom>
                <a:avLst/>
                <a:gdLst>
                  <a:gd name="T0" fmla="*/ 480 w 967"/>
                  <a:gd name="T1" fmla="*/ 434 h 434"/>
                  <a:gd name="T2" fmla="*/ 0 w 967"/>
                  <a:gd name="T3" fmla="*/ 217 h 434"/>
                  <a:gd name="T4" fmla="*/ 492 w 967"/>
                  <a:gd name="T5" fmla="*/ 0 h 434"/>
                  <a:gd name="T6" fmla="*/ 967 w 967"/>
                  <a:gd name="T7" fmla="*/ 212 h 434"/>
                  <a:gd name="T8" fmla="*/ 480 w 967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7" h="434">
                    <a:moveTo>
                      <a:pt x="480" y="434"/>
                    </a:moveTo>
                    <a:lnTo>
                      <a:pt x="0" y="217"/>
                    </a:lnTo>
                    <a:lnTo>
                      <a:pt x="492" y="0"/>
                    </a:lnTo>
                    <a:lnTo>
                      <a:pt x="967" y="212"/>
                    </a:lnTo>
                    <a:lnTo>
                      <a:pt x="480" y="434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28" name="Rectangle 268"/>
              <p:cNvSpPr>
                <a:spLocks noChangeArrowheads="1"/>
              </p:cNvSpPr>
              <p:nvPr/>
            </p:nvSpPr>
            <p:spPr bwMode="auto">
              <a:xfrm>
                <a:off x="11474450" y="2297113"/>
                <a:ext cx="46038" cy="503238"/>
              </a:xfrm>
              <a:prstGeom prst="rect">
                <a:avLst/>
              </a:pr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29" name="Oval 269"/>
              <p:cNvSpPr>
                <a:spLocks noChangeArrowheads="1"/>
              </p:cNvSpPr>
              <p:nvPr/>
            </p:nvSpPr>
            <p:spPr bwMode="auto">
              <a:xfrm>
                <a:off x="11422063" y="2743201"/>
                <a:ext cx="150813" cy="150813"/>
              </a:xfrm>
              <a:prstGeom prst="ellipse">
                <a:avLst/>
              </a:pr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30" name="Freeform 270"/>
              <p:cNvSpPr>
                <a:spLocks/>
              </p:cNvSpPr>
              <p:nvPr/>
            </p:nvSpPr>
            <p:spPr bwMode="auto">
              <a:xfrm>
                <a:off x="11404600" y="2822576"/>
                <a:ext cx="107950" cy="336550"/>
              </a:xfrm>
              <a:custGeom>
                <a:avLst/>
                <a:gdLst>
                  <a:gd name="T0" fmla="*/ 16 w 29"/>
                  <a:gd name="T1" fmla="*/ 5 h 90"/>
                  <a:gd name="T2" fmla="*/ 6 w 29"/>
                  <a:gd name="T3" fmla="*/ 90 h 90"/>
                  <a:gd name="T4" fmla="*/ 29 w 29"/>
                  <a:gd name="T5" fmla="*/ 90 h 90"/>
                  <a:gd name="T6" fmla="*/ 29 w 29"/>
                  <a:gd name="T7" fmla="*/ 0 h 90"/>
                  <a:gd name="T8" fmla="*/ 16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6" y="5"/>
                    </a:moveTo>
                    <a:cubicBezTo>
                      <a:pt x="16" y="5"/>
                      <a:pt x="0" y="39"/>
                      <a:pt x="6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8"/>
                      <a:pt x="16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31" name="Freeform 271"/>
              <p:cNvSpPr>
                <a:spLocks/>
              </p:cNvSpPr>
              <p:nvPr/>
            </p:nvSpPr>
            <p:spPr bwMode="auto">
              <a:xfrm>
                <a:off x="11490325" y="2822576"/>
                <a:ext cx="107950" cy="336550"/>
              </a:xfrm>
              <a:custGeom>
                <a:avLst/>
                <a:gdLst>
                  <a:gd name="T0" fmla="*/ 13 w 29"/>
                  <a:gd name="T1" fmla="*/ 5 h 90"/>
                  <a:gd name="T2" fmla="*/ 23 w 29"/>
                  <a:gd name="T3" fmla="*/ 90 h 90"/>
                  <a:gd name="T4" fmla="*/ 0 w 29"/>
                  <a:gd name="T5" fmla="*/ 90 h 90"/>
                  <a:gd name="T6" fmla="*/ 0 w 29"/>
                  <a:gd name="T7" fmla="*/ 0 h 90"/>
                  <a:gd name="T8" fmla="*/ 13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3" y="5"/>
                    </a:moveTo>
                    <a:cubicBezTo>
                      <a:pt x="13" y="5"/>
                      <a:pt x="29" y="39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" y="8"/>
                      <a:pt x="1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32" name="Freeform 272"/>
              <p:cNvSpPr>
                <a:spLocks/>
              </p:cNvSpPr>
              <p:nvPr/>
            </p:nvSpPr>
            <p:spPr bwMode="auto">
              <a:xfrm>
                <a:off x="10309225" y="2522538"/>
                <a:ext cx="889000" cy="660400"/>
              </a:xfrm>
              <a:custGeom>
                <a:avLst/>
                <a:gdLst>
                  <a:gd name="T0" fmla="*/ 237 w 237"/>
                  <a:gd name="T1" fmla="*/ 0 h 176"/>
                  <a:gd name="T2" fmla="*/ 118 w 237"/>
                  <a:gd name="T3" fmla="*/ 55 h 176"/>
                  <a:gd name="T4" fmla="*/ 0 w 237"/>
                  <a:gd name="T5" fmla="*/ 0 h 176"/>
                  <a:gd name="T6" fmla="*/ 0 w 237"/>
                  <a:gd name="T7" fmla="*/ 136 h 176"/>
                  <a:gd name="T8" fmla="*/ 115 w 237"/>
                  <a:gd name="T9" fmla="*/ 176 h 176"/>
                  <a:gd name="T10" fmla="*/ 115 w 237"/>
                  <a:gd name="T11" fmla="*/ 176 h 176"/>
                  <a:gd name="T12" fmla="*/ 118 w 237"/>
                  <a:gd name="T13" fmla="*/ 176 h 176"/>
                  <a:gd name="T14" fmla="*/ 122 w 237"/>
                  <a:gd name="T15" fmla="*/ 176 h 176"/>
                  <a:gd name="T16" fmla="*/ 122 w 237"/>
                  <a:gd name="T17" fmla="*/ 176 h 176"/>
                  <a:gd name="T18" fmla="*/ 237 w 237"/>
                  <a:gd name="T19" fmla="*/ 136 h 176"/>
                  <a:gd name="T20" fmla="*/ 237 w 237"/>
                  <a:gd name="T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176">
                    <a:moveTo>
                      <a:pt x="237" y="0"/>
                    </a:moveTo>
                    <a:cubicBezTo>
                      <a:pt x="237" y="1"/>
                      <a:pt x="138" y="47"/>
                      <a:pt x="118" y="55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5"/>
                      <a:pt x="115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5" y="176"/>
                      <a:pt x="116" y="176"/>
                      <a:pt x="118" y="176"/>
                    </a:cubicBezTo>
                    <a:cubicBezTo>
                      <a:pt x="121" y="176"/>
                      <a:pt x="122" y="176"/>
                      <a:pt x="122" y="176"/>
                    </a:cubicBezTo>
                    <a:cubicBezTo>
                      <a:pt x="122" y="176"/>
                      <a:pt x="122" y="176"/>
                      <a:pt x="122" y="176"/>
                    </a:cubicBezTo>
                    <a:cubicBezTo>
                      <a:pt x="142" y="175"/>
                      <a:pt x="205" y="170"/>
                      <a:pt x="237" y="136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1211" name="组合 1210"/>
            <p:cNvGrpSpPr/>
            <p:nvPr/>
          </p:nvGrpSpPr>
          <p:grpSpPr>
            <a:xfrm>
              <a:off x="1571658" y="4445958"/>
              <a:ext cx="448130" cy="448130"/>
              <a:chOff x="3578225" y="2428875"/>
              <a:chExt cx="687388" cy="687388"/>
            </a:xfrm>
            <a:noFill/>
          </p:grpSpPr>
          <p:sp>
            <p:nvSpPr>
              <p:cNvPr id="1225" name="Freeform 13"/>
              <p:cNvSpPr>
                <a:spLocks noEditPoints="1"/>
              </p:cNvSpPr>
              <p:nvPr/>
            </p:nvSpPr>
            <p:spPr bwMode="auto">
              <a:xfrm>
                <a:off x="3743325" y="2593975"/>
                <a:ext cx="522288" cy="522288"/>
              </a:xfrm>
              <a:custGeom>
                <a:avLst/>
                <a:gdLst>
                  <a:gd name="T0" fmla="*/ 124 w 139"/>
                  <a:gd name="T1" fmla="*/ 56 h 139"/>
                  <a:gd name="T2" fmla="*/ 117 w 139"/>
                  <a:gd name="T3" fmla="*/ 47 h 139"/>
                  <a:gd name="T4" fmla="*/ 122 w 139"/>
                  <a:gd name="T5" fmla="*/ 37 h 139"/>
                  <a:gd name="T6" fmla="*/ 115 w 139"/>
                  <a:gd name="T7" fmla="*/ 17 h 139"/>
                  <a:gd name="T8" fmla="*/ 103 w 139"/>
                  <a:gd name="T9" fmla="*/ 17 h 139"/>
                  <a:gd name="T10" fmla="*/ 94 w 139"/>
                  <a:gd name="T11" fmla="*/ 23 h 139"/>
                  <a:gd name="T12" fmla="*/ 87 w 139"/>
                  <a:gd name="T13" fmla="*/ 20 h 139"/>
                  <a:gd name="T14" fmla="*/ 83 w 139"/>
                  <a:gd name="T15" fmla="*/ 9 h 139"/>
                  <a:gd name="T16" fmla="*/ 64 w 139"/>
                  <a:gd name="T17" fmla="*/ 0 h 139"/>
                  <a:gd name="T18" fmla="*/ 56 w 139"/>
                  <a:gd name="T19" fmla="*/ 16 h 139"/>
                  <a:gd name="T20" fmla="*/ 47 w 139"/>
                  <a:gd name="T21" fmla="*/ 22 h 139"/>
                  <a:gd name="T22" fmla="*/ 41 w 139"/>
                  <a:gd name="T23" fmla="*/ 22 h 139"/>
                  <a:gd name="T24" fmla="*/ 30 w 139"/>
                  <a:gd name="T25" fmla="*/ 14 h 139"/>
                  <a:gd name="T26" fmla="*/ 17 w 139"/>
                  <a:gd name="T27" fmla="*/ 25 h 139"/>
                  <a:gd name="T28" fmla="*/ 17 w 139"/>
                  <a:gd name="T29" fmla="*/ 37 h 139"/>
                  <a:gd name="T30" fmla="*/ 22 w 139"/>
                  <a:gd name="T31" fmla="*/ 47 h 139"/>
                  <a:gd name="T32" fmla="*/ 15 w 139"/>
                  <a:gd name="T33" fmla="*/ 56 h 139"/>
                  <a:gd name="T34" fmla="*/ 0 w 139"/>
                  <a:gd name="T35" fmla="*/ 64 h 139"/>
                  <a:gd name="T36" fmla="*/ 9 w 139"/>
                  <a:gd name="T37" fmla="*/ 84 h 139"/>
                  <a:gd name="T38" fmla="*/ 20 w 139"/>
                  <a:gd name="T39" fmla="*/ 87 h 139"/>
                  <a:gd name="T40" fmla="*/ 21 w 139"/>
                  <a:gd name="T41" fmla="*/ 98 h 139"/>
                  <a:gd name="T42" fmla="*/ 17 w 139"/>
                  <a:gd name="T43" fmla="*/ 115 h 139"/>
                  <a:gd name="T44" fmla="*/ 30 w 139"/>
                  <a:gd name="T45" fmla="*/ 125 h 139"/>
                  <a:gd name="T46" fmla="*/ 41 w 139"/>
                  <a:gd name="T47" fmla="*/ 118 h 139"/>
                  <a:gd name="T48" fmla="*/ 47 w 139"/>
                  <a:gd name="T49" fmla="*/ 117 h 139"/>
                  <a:gd name="T50" fmla="*/ 56 w 139"/>
                  <a:gd name="T51" fmla="*/ 124 h 139"/>
                  <a:gd name="T52" fmla="*/ 64 w 139"/>
                  <a:gd name="T53" fmla="*/ 139 h 139"/>
                  <a:gd name="T54" fmla="*/ 83 w 139"/>
                  <a:gd name="T55" fmla="*/ 131 h 139"/>
                  <a:gd name="T56" fmla="*/ 87 w 139"/>
                  <a:gd name="T57" fmla="*/ 119 h 139"/>
                  <a:gd name="T58" fmla="*/ 94 w 139"/>
                  <a:gd name="T59" fmla="*/ 117 h 139"/>
                  <a:gd name="T60" fmla="*/ 103 w 139"/>
                  <a:gd name="T61" fmla="*/ 123 h 139"/>
                  <a:gd name="T62" fmla="*/ 115 w 139"/>
                  <a:gd name="T63" fmla="*/ 123 h 139"/>
                  <a:gd name="T64" fmla="*/ 122 w 139"/>
                  <a:gd name="T65" fmla="*/ 103 h 139"/>
                  <a:gd name="T66" fmla="*/ 117 w 139"/>
                  <a:gd name="T67" fmla="*/ 92 h 139"/>
                  <a:gd name="T68" fmla="*/ 124 w 139"/>
                  <a:gd name="T69" fmla="*/ 84 h 139"/>
                  <a:gd name="T70" fmla="*/ 139 w 139"/>
                  <a:gd name="T71" fmla="*/ 75 h 139"/>
                  <a:gd name="T72" fmla="*/ 130 w 139"/>
                  <a:gd name="T73" fmla="*/ 56 h 139"/>
                  <a:gd name="T74" fmla="*/ 69 w 139"/>
                  <a:gd name="T75" fmla="*/ 95 h 139"/>
                  <a:gd name="T76" fmla="*/ 69 w 139"/>
                  <a:gd name="T77" fmla="*/ 4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9" h="139">
                    <a:moveTo>
                      <a:pt x="130" y="56"/>
                    </a:moveTo>
                    <a:cubicBezTo>
                      <a:pt x="124" y="56"/>
                      <a:pt x="124" y="56"/>
                      <a:pt x="124" y="56"/>
                    </a:cubicBezTo>
                    <a:cubicBezTo>
                      <a:pt x="122" y="56"/>
                      <a:pt x="120" y="54"/>
                      <a:pt x="119" y="52"/>
                    </a:cubicBezTo>
                    <a:cubicBezTo>
                      <a:pt x="118" y="50"/>
                      <a:pt x="118" y="49"/>
                      <a:pt x="117" y="47"/>
                    </a:cubicBezTo>
                    <a:cubicBezTo>
                      <a:pt x="116" y="45"/>
                      <a:pt x="116" y="43"/>
                      <a:pt x="118" y="4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6" y="33"/>
                      <a:pt x="126" y="28"/>
                      <a:pt x="122" y="25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3" y="15"/>
                      <a:pt x="111" y="14"/>
                      <a:pt x="109" y="14"/>
                    </a:cubicBezTo>
                    <a:cubicBezTo>
                      <a:pt x="106" y="14"/>
                      <a:pt x="104" y="15"/>
                      <a:pt x="103" y="17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7" y="22"/>
                      <a:pt x="96" y="23"/>
                      <a:pt x="94" y="23"/>
                    </a:cubicBezTo>
                    <a:cubicBezTo>
                      <a:pt x="94" y="23"/>
                      <a:pt x="93" y="23"/>
                      <a:pt x="92" y="22"/>
                    </a:cubicBezTo>
                    <a:cubicBezTo>
                      <a:pt x="90" y="22"/>
                      <a:pt x="89" y="21"/>
                      <a:pt x="87" y="20"/>
                    </a:cubicBezTo>
                    <a:cubicBezTo>
                      <a:pt x="85" y="19"/>
                      <a:pt x="83" y="17"/>
                      <a:pt x="83" y="16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3" y="4"/>
                      <a:pt x="80" y="0"/>
                      <a:pt x="75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9" y="0"/>
                      <a:pt x="56" y="4"/>
                      <a:pt x="56" y="9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7"/>
                      <a:pt x="54" y="19"/>
                      <a:pt x="52" y="20"/>
                    </a:cubicBezTo>
                    <a:cubicBezTo>
                      <a:pt x="50" y="21"/>
                      <a:pt x="48" y="22"/>
                      <a:pt x="47" y="22"/>
                    </a:cubicBezTo>
                    <a:cubicBezTo>
                      <a:pt x="46" y="23"/>
                      <a:pt x="45" y="23"/>
                      <a:pt x="44" y="23"/>
                    </a:cubicBezTo>
                    <a:cubicBezTo>
                      <a:pt x="43" y="23"/>
                      <a:pt x="42" y="22"/>
                      <a:pt x="41" y="2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5"/>
                      <a:pt x="33" y="14"/>
                      <a:pt x="30" y="14"/>
                    </a:cubicBezTo>
                    <a:cubicBezTo>
                      <a:pt x="28" y="14"/>
                      <a:pt x="26" y="15"/>
                      <a:pt x="24" y="1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5" y="26"/>
                      <a:pt x="14" y="28"/>
                      <a:pt x="14" y="31"/>
                    </a:cubicBezTo>
                    <a:cubicBezTo>
                      <a:pt x="14" y="33"/>
                      <a:pt x="15" y="35"/>
                      <a:pt x="17" y="37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3" y="43"/>
                      <a:pt x="23" y="45"/>
                      <a:pt x="22" y="47"/>
                    </a:cubicBezTo>
                    <a:cubicBezTo>
                      <a:pt x="21" y="49"/>
                      <a:pt x="20" y="50"/>
                      <a:pt x="20" y="52"/>
                    </a:cubicBezTo>
                    <a:cubicBezTo>
                      <a:pt x="19" y="54"/>
                      <a:pt x="17" y="56"/>
                      <a:pt x="15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4" y="56"/>
                      <a:pt x="0" y="60"/>
                      <a:pt x="0" y="6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0"/>
                      <a:pt x="4" y="84"/>
                      <a:pt x="9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7" y="84"/>
                      <a:pt x="19" y="85"/>
                      <a:pt x="20" y="87"/>
                    </a:cubicBezTo>
                    <a:cubicBezTo>
                      <a:pt x="20" y="89"/>
                      <a:pt x="21" y="91"/>
                      <a:pt x="22" y="92"/>
                    </a:cubicBezTo>
                    <a:cubicBezTo>
                      <a:pt x="23" y="94"/>
                      <a:pt x="23" y="97"/>
                      <a:pt x="21" y="98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13" y="106"/>
                      <a:pt x="13" y="112"/>
                      <a:pt x="17" y="115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26" y="124"/>
                      <a:pt x="28" y="125"/>
                      <a:pt x="30" y="125"/>
                    </a:cubicBezTo>
                    <a:cubicBezTo>
                      <a:pt x="33" y="125"/>
                      <a:pt x="35" y="124"/>
                      <a:pt x="36" y="123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2" y="117"/>
                      <a:pt x="43" y="117"/>
                      <a:pt x="44" y="117"/>
                    </a:cubicBezTo>
                    <a:cubicBezTo>
                      <a:pt x="45" y="117"/>
                      <a:pt x="46" y="117"/>
                      <a:pt x="47" y="117"/>
                    </a:cubicBezTo>
                    <a:cubicBezTo>
                      <a:pt x="48" y="118"/>
                      <a:pt x="50" y="119"/>
                      <a:pt x="52" y="119"/>
                    </a:cubicBezTo>
                    <a:cubicBezTo>
                      <a:pt x="54" y="120"/>
                      <a:pt x="56" y="122"/>
                      <a:pt x="56" y="124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135"/>
                      <a:pt x="59" y="139"/>
                      <a:pt x="64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80" y="139"/>
                      <a:pt x="83" y="135"/>
                      <a:pt x="83" y="131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22"/>
                      <a:pt x="85" y="120"/>
                      <a:pt x="87" y="119"/>
                    </a:cubicBezTo>
                    <a:cubicBezTo>
                      <a:pt x="89" y="119"/>
                      <a:pt x="90" y="118"/>
                      <a:pt x="92" y="117"/>
                    </a:cubicBezTo>
                    <a:cubicBezTo>
                      <a:pt x="93" y="117"/>
                      <a:pt x="94" y="117"/>
                      <a:pt x="94" y="117"/>
                    </a:cubicBezTo>
                    <a:cubicBezTo>
                      <a:pt x="96" y="117"/>
                      <a:pt x="97" y="117"/>
                      <a:pt x="98" y="118"/>
                    </a:cubicBezTo>
                    <a:cubicBezTo>
                      <a:pt x="103" y="123"/>
                      <a:pt x="103" y="123"/>
                      <a:pt x="103" y="123"/>
                    </a:cubicBezTo>
                    <a:cubicBezTo>
                      <a:pt x="104" y="124"/>
                      <a:pt x="106" y="125"/>
                      <a:pt x="109" y="125"/>
                    </a:cubicBezTo>
                    <a:cubicBezTo>
                      <a:pt x="111" y="125"/>
                      <a:pt x="113" y="124"/>
                      <a:pt x="115" y="123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6" y="112"/>
                      <a:pt x="126" y="106"/>
                      <a:pt x="122" y="103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16" y="97"/>
                      <a:pt x="116" y="94"/>
                      <a:pt x="117" y="92"/>
                    </a:cubicBezTo>
                    <a:cubicBezTo>
                      <a:pt x="118" y="91"/>
                      <a:pt x="118" y="89"/>
                      <a:pt x="119" y="87"/>
                    </a:cubicBezTo>
                    <a:cubicBezTo>
                      <a:pt x="120" y="85"/>
                      <a:pt x="122" y="84"/>
                      <a:pt x="124" y="84"/>
                    </a:cubicBezTo>
                    <a:cubicBezTo>
                      <a:pt x="130" y="84"/>
                      <a:pt x="130" y="84"/>
                      <a:pt x="130" y="84"/>
                    </a:cubicBezTo>
                    <a:cubicBezTo>
                      <a:pt x="135" y="84"/>
                      <a:pt x="139" y="80"/>
                      <a:pt x="139" y="75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39" y="60"/>
                      <a:pt x="135" y="56"/>
                      <a:pt x="130" y="56"/>
                    </a:cubicBezTo>
                    <a:moveTo>
                      <a:pt x="94" y="70"/>
                    </a:moveTo>
                    <a:cubicBezTo>
                      <a:pt x="94" y="83"/>
                      <a:pt x="83" y="95"/>
                      <a:pt x="69" y="95"/>
                    </a:cubicBezTo>
                    <a:cubicBezTo>
                      <a:pt x="56" y="95"/>
                      <a:pt x="45" y="83"/>
                      <a:pt x="45" y="70"/>
                    </a:cubicBezTo>
                    <a:cubicBezTo>
                      <a:pt x="45" y="56"/>
                      <a:pt x="56" y="45"/>
                      <a:pt x="69" y="45"/>
                    </a:cubicBezTo>
                    <a:cubicBezTo>
                      <a:pt x="83" y="45"/>
                      <a:pt x="94" y="56"/>
                      <a:pt x="94" y="70"/>
                    </a:cubicBezTo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26" name="Freeform 14"/>
              <p:cNvSpPr>
                <a:spLocks noEditPoints="1"/>
              </p:cNvSpPr>
              <p:nvPr/>
            </p:nvSpPr>
            <p:spPr bwMode="auto">
              <a:xfrm>
                <a:off x="3578225" y="2428875"/>
                <a:ext cx="271463" cy="271463"/>
              </a:xfrm>
              <a:custGeom>
                <a:avLst/>
                <a:gdLst>
                  <a:gd name="T0" fmla="*/ 63 w 72"/>
                  <a:gd name="T1" fmla="*/ 45 h 72"/>
                  <a:gd name="T2" fmla="*/ 72 w 72"/>
                  <a:gd name="T3" fmla="*/ 39 h 72"/>
                  <a:gd name="T4" fmla="*/ 66 w 72"/>
                  <a:gd name="T5" fmla="*/ 28 h 72"/>
                  <a:gd name="T6" fmla="*/ 62 w 72"/>
                  <a:gd name="T7" fmla="*/ 27 h 72"/>
                  <a:gd name="T8" fmla="*/ 61 w 72"/>
                  <a:gd name="T9" fmla="*/ 23 h 72"/>
                  <a:gd name="T10" fmla="*/ 63 w 72"/>
                  <a:gd name="T11" fmla="*/ 13 h 72"/>
                  <a:gd name="T12" fmla="*/ 55 w 72"/>
                  <a:gd name="T13" fmla="*/ 7 h 72"/>
                  <a:gd name="T14" fmla="*/ 49 w 72"/>
                  <a:gd name="T15" fmla="*/ 11 h 72"/>
                  <a:gd name="T16" fmla="*/ 48 w 72"/>
                  <a:gd name="T17" fmla="*/ 11 h 72"/>
                  <a:gd name="T18" fmla="*/ 44 w 72"/>
                  <a:gd name="T19" fmla="*/ 9 h 72"/>
                  <a:gd name="T20" fmla="*/ 39 w 72"/>
                  <a:gd name="T21" fmla="*/ 0 h 72"/>
                  <a:gd name="T22" fmla="*/ 28 w 72"/>
                  <a:gd name="T23" fmla="*/ 6 h 72"/>
                  <a:gd name="T24" fmla="*/ 27 w 72"/>
                  <a:gd name="T25" fmla="*/ 10 h 72"/>
                  <a:gd name="T26" fmla="*/ 23 w 72"/>
                  <a:gd name="T27" fmla="*/ 11 h 72"/>
                  <a:gd name="T28" fmla="*/ 20 w 72"/>
                  <a:gd name="T29" fmla="*/ 9 h 72"/>
                  <a:gd name="T30" fmla="*/ 12 w 72"/>
                  <a:gd name="T31" fmla="*/ 9 h 72"/>
                  <a:gd name="T32" fmla="*/ 9 w 72"/>
                  <a:gd name="T33" fmla="*/ 21 h 72"/>
                  <a:gd name="T34" fmla="*/ 11 w 72"/>
                  <a:gd name="T35" fmla="*/ 24 h 72"/>
                  <a:gd name="T36" fmla="*/ 9 w 72"/>
                  <a:gd name="T37" fmla="*/ 28 h 72"/>
                  <a:gd name="T38" fmla="*/ 0 w 72"/>
                  <a:gd name="T39" fmla="*/ 34 h 72"/>
                  <a:gd name="T40" fmla="*/ 6 w 72"/>
                  <a:gd name="T41" fmla="*/ 45 h 72"/>
                  <a:gd name="T42" fmla="*/ 10 w 72"/>
                  <a:gd name="T43" fmla="*/ 45 h 72"/>
                  <a:gd name="T44" fmla="*/ 11 w 72"/>
                  <a:gd name="T45" fmla="*/ 49 h 72"/>
                  <a:gd name="T46" fmla="*/ 7 w 72"/>
                  <a:gd name="T47" fmla="*/ 56 h 72"/>
                  <a:gd name="T48" fmla="*/ 12 w 72"/>
                  <a:gd name="T49" fmla="*/ 64 h 72"/>
                  <a:gd name="T50" fmla="*/ 20 w 72"/>
                  <a:gd name="T51" fmla="*/ 64 h 72"/>
                  <a:gd name="T52" fmla="*/ 23 w 72"/>
                  <a:gd name="T53" fmla="*/ 61 h 72"/>
                  <a:gd name="T54" fmla="*/ 27 w 72"/>
                  <a:gd name="T55" fmla="*/ 62 h 72"/>
                  <a:gd name="T56" fmla="*/ 28 w 72"/>
                  <a:gd name="T57" fmla="*/ 67 h 72"/>
                  <a:gd name="T58" fmla="*/ 39 w 72"/>
                  <a:gd name="T59" fmla="*/ 72 h 72"/>
                  <a:gd name="T60" fmla="*/ 44 w 72"/>
                  <a:gd name="T61" fmla="*/ 63 h 72"/>
                  <a:gd name="T62" fmla="*/ 48 w 72"/>
                  <a:gd name="T63" fmla="*/ 61 h 72"/>
                  <a:gd name="T64" fmla="*/ 49 w 72"/>
                  <a:gd name="T65" fmla="*/ 61 h 72"/>
                  <a:gd name="T66" fmla="*/ 55 w 72"/>
                  <a:gd name="T67" fmla="*/ 65 h 72"/>
                  <a:gd name="T68" fmla="*/ 63 w 72"/>
                  <a:gd name="T69" fmla="*/ 60 h 72"/>
                  <a:gd name="T70" fmla="*/ 61 w 72"/>
                  <a:gd name="T71" fmla="*/ 49 h 72"/>
                  <a:gd name="T72" fmla="*/ 62 w 72"/>
                  <a:gd name="T73" fmla="*/ 45 h 72"/>
                  <a:gd name="T74" fmla="*/ 36 w 72"/>
                  <a:gd name="T75" fmla="*/ 47 h 72"/>
                  <a:gd name="T76" fmla="*/ 36 w 72"/>
                  <a:gd name="T7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" h="72">
                    <a:moveTo>
                      <a:pt x="62" y="45"/>
                    </a:moveTo>
                    <a:cubicBezTo>
                      <a:pt x="62" y="45"/>
                      <a:pt x="63" y="45"/>
                      <a:pt x="63" y="4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9" y="45"/>
                      <a:pt x="72" y="42"/>
                      <a:pt x="72" y="39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0"/>
                      <a:pt x="69" y="28"/>
                      <a:pt x="66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2" y="27"/>
                      <a:pt x="62" y="27"/>
                    </a:cubicBezTo>
                    <a:cubicBezTo>
                      <a:pt x="62" y="26"/>
                      <a:pt x="61" y="25"/>
                      <a:pt x="61" y="24"/>
                    </a:cubicBezTo>
                    <a:cubicBezTo>
                      <a:pt x="61" y="24"/>
                      <a:pt x="61" y="23"/>
                      <a:pt x="61" y="23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6" y="18"/>
                      <a:pt x="66" y="15"/>
                      <a:pt x="63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8"/>
                      <a:pt x="57" y="7"/>
                      <a:pt x="55" y="7"/>
                    </a:cubicBezTo>
                    <a:cubicBezTo>
                      <a:pt x="54" y="7"/>
                      <a:pt x="53" y="8"/>
                      <a:pt x="51" y="9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6" y="10"/>
                      <a:pt x="45" y="10"/>
                    </a:cubicBezTo>
                    <a:cubicBezTo>
                      <a:pt x="45" y="10"/>
                      <a:pt x="44" y="9"/>
                      <a:pt x="44" y="9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3"/>
                      <a:pt x="42" y="0"/>
                      <a:pt x="3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0"/>
                      <a:pt x="28" y="3"/>
                      <a:pt x="28" y="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10"/>
                      <a:pt x="27" y="10"/>
                    </a:cubicBezTo>
                    <a:cubicBezTo>
                      <a:pt x="26" y="10"/>
                      <a:pt x="25" y="11"/>
                      <a:pt x="24" y="11"/>
                    </a:cubicBezTo>
                    <a:cubicBezTo>
                      <a:pt x="24" y="11"/>
                      <a:pt x="24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8" y="7"/>
                      <a:pt x="16" y="7"/>
                    </a:cubicBezTo>
                    <a:cubicBezTo>
                      <a:pt x="15" y="7"/>
                      <a:pt x="13" y="8"/>
                      <a:pt x="12" y="9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6" y="15"/>
                      <a:pt x="6" y="18"/>
                      <a:pt x="9" y="21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1" y="25"/>
                      <a:pt x="10" y="26"/>
                      <a:pt x="10" y="27"/>
                    </a:cubicBezTo>
                    <a:cubicBezTo>
                      <a:pt x="10" y="27"/>
                      <a:pt x="9" y="28"/>
                      <a:pt x="9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30"/>
                      <a:pt x="0" y="3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2" y="45"/>
                      <a:pt x="6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10" y="45"/>
                      <a:pt x="10" y="45"/>
                    </a:cubicBezTo>
                    <a:cubicBezTo>
                      <a:pt x="10" y="46"/>
                      <a:pt x="11" y="47"/>
                      <a:pt x="11" y="48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7" y="53"/>
                      <a:pt x="7" y="54"/>
                      <a:pt x="7" y="56"/>
                    </a:cubicBezTo>
                    <a:cubicBezTo>
                      <a:pt x="7" y="57"/>
                      <a:pt x="7" y="59"/>
                      <a:pt x="9" y="60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5" y="65"/>
                      <a:pt x="16" y="65"/>
                    </a:cubicBezTo>
                    <a:cubicBezTo>
                      <a:pt x="18" y="65"/>
                      <a:pt x="19" y="65"/>
                      <a:pt x="20" y="64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5" y="62"/>
                      <a:pt x="26" y="62"/>
                      <a:pt x="27" y="62"/>
                    </a:cubicBezTo>
                    <a:cubicBezTo>
                      <a:pt x="27" y="63"/>
                      <a:pt x="28" y="63"/>
                      <a:pt x="28" y="63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70"/>
                      <a:pt x="30" y="72"/>
                      <a:pt x="33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2" y="72"/>
                      <a:pt x="44" y="70"/>
                      <a:pt x="44" y="67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5" y="63"/>
                      <a:pt x="45" y="62"/>
                    </a:cubicBezTo>
                    <a:cubicBezTo>
                      <a:pt x="46" y="62"/>
                      <a:pt x="47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3" y="65"/>
                      <a:pt x="54" y="65"/>
                      <a:pt x="55" y="65"/>
                    </a:cubicBezTo>
                    <a:cubicBezTo>
                      <a:pt x="57" y="65"/>
                      <a:pt x="58" y="65"/>
                      <a:pt x="59" y="64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6" y="58"/>
                      <a:pt x="66" y="54"/>
                      <a:pt x="63" y="52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8"/>
                    </a:cubicBezTo>
                    <a:cubicBezTo>
                      <a:pt x="61" y="47"/>
                      <a:pt x="62" y="46"/>
                      <a:pt x="62" y="45"/>
                    </a:cubicBezTo>
                    <a:moveTo>
                      <a:pt x="47" y="36"/>
                    </a:moveTo>
                    <a:cubicBezTo>
                      <a:pt x="47" y="42"/>
                      <a:pt x="42" y="47"/>
                      <a:pt x="36" y="47"/>
                    </a:cubicBezTo>
                    <a:cubicBezTo>
                      <a:pt x="30" y="47"/>
                      <a:pt x="25" y="42"/>
                      <a:pt x="25" y="36"/>
                    </a:cubicBezTo>
                    <a:cubicBezTo>
                      <a:pt x="25" y="30"/>
                      <a:pt x="30" y="25"/>
                      <a:pt x="36" y="25"/>
                    </a:cubicBezTo>
                    <a:cubicBezTo>
                      <a:pt x="42" y="25"/>
                      <a:pt x="47" y="30"/>
                      <a:pt x="47" y="36"/>
                    </a:cubicBezTo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1212" name="组合 1211"/>
            <p:cNvGrpSpPr/>
            <p:nvPr/>
          </p:nvGrpSpPr>
          <p:grpSpPr>
            <a:xfrm>
              <a:off x="2328975" y="4506377"/>
              <a:ext cx="527534" cy="327292"/>
              <a:chOff x="4869373" y="4568306"/>
              <a:chExt cx="527534" cy="327292"/>
            </a:xfrm>
            <a:noFill/>
          </p:grpSpPr>
          <p:sp>
            <p:nvSpPr>
              <p:cNvPr id="1213" name="Freeform 198"/>
              <p:cNvSpPr>
                <a:spLocks noEditPoints="1"/>
              </p:cNvSpPr>
              <p:nvPr/>
            </p:nvSpPr>
            <p:spPr bwMode="auto">
              <a:xfrm>
                <a:off x="4910802" y="4568306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7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7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1 w 162"/>
                  <a:gd name="T31" fmla="*/ 10 h 102"/>
                  <a:gd name="T32" fmla="*/ 151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7" y="102"/>
                      <a:pt x="157" y="102"/>
                      <a:pt x="157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1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6"/>
                      <a:pt x="82" y="8"/>
                      <a:pt x="81" y="8"/>
                    </a:cubicBezTo>
                    <a:cubicBezTo>
                      <a:pt x="79" y="8"/>
                      <a:pt x="78" y="6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92"/>
                      <a:pt x="151" y="92"/>
                      <a:pt x="151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4" name="Freeform 199"/>
              <p:cNvSpPr>
                <a:spLocks/>
              </p:cNvSpPr>
              <p:nvPr/>
            </p:nvSpPr>
            <p:spPr bwMode="auto">
              <a:xfrm>
                <a:off x="4869373" y="4859693"/>
                <a:ext cx="527534" cy="35905"/>
              </a:xfrm>
              <a:custGeom>
                <a:avLst/>
                <a:gdLst>
                  <a:gd name="T0" fmla="*/ 191 w 192"/>
                  <a:gd name="T1" fmla="*/ 0 h 13"/>
                  <a:gd name="T2" fmla="*/ 125 w 192"/>
                  <a:gd name="T3" fmla="*/ 0 h 13"/>
                  <a:gd name="T4" fmla="*/ 122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8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1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1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2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7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3" y="13"/>
                      <a:pt x="8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1" y="1"/>
                      <a:pt x="19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5" name="Freeform 200"/>
              <p:cNvSpPr>
                <a:spLocks/>
              </p:cNvSpPr>
              <p:nvPr/>
            </p:nvSpPr>
            <p:spPr bwMode="auto">
              <a:xfrm>
                <a:off x="5146949" y="4637355"/>
                <a:ext cx="46953" cy="13810"/>
              </a:xfrm>
              <a:custGeom>
                <a:avLst/>
                <a:gdLst>
                  <a:gd name="T0" fmla="*/ 34 w 34"/>
                  <a:gd name="T1" fmla="*/ 0 h 10"/>
                  <a:gd name="T2" fmla="*/ 16 w 34"/>
                  <a:gd name="T3" fmla="*/ 10 h 10"/>
                  <a:gd name="T4" fmla="*/ 0 w 34"/>
                  <a:gd name="T5" fmla="*/ 0 h 10"/>
                  <a:gd name="T6" fmla="*/ 34 w 34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0">
                    <a:moveTo>
                      <a:pt x="34" y="0"/>
                    </a:moveTo>
                    <a:lnTo>
                      <a:pt x="16" y="10"/>
                    </a:lnTo>
                    <a:lnTo>
                      <a:pt x="0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6" name="Freeform 201"/>
              <p:cNvSpPr>
                <a:spLocks/>
              </p:cNvSpPr>
              <p:nvPr/>
            </p:nvSpPr>
            <p:spPr bwMode="auto">
              <a:xfrm>
                <a:off x="5069614" y="4637355"/>
                <a:ext cx="49715" cy="13810"/>
              </a:xfrm>
              <a:custGeom>
                <a:avLst/>
                <a:gdLst>
                  <a:gd name="T0" fmla="*/ 36 w 36"/>
                  <a:gd name="T1" fmla="*/ 0 h 10"/>
                  <a:gd name="T2" fmla="*/ 20 w 36"/>
                  <a:gd name="T3" fmla="*/ 10 h 10"/>
                  <a:gd name="T4" fmla="*/ 0 w 36"/>
                  <a:gd name="T5" fmla="*/ 0 h 10"/>
                  <a:gd name="T6" fmla="*/ 36 w 3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0">
                    <a:moveTo>
                      <a:pt x="36" y="0"/>
                    </a:moveTo>
                    <a:lnTo>
                      <a:pt x="20" y="10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7" name="Freeform 202"/>
              <p:cNvSpPr>
                <a:spLocks/>
              </p:cNvSpPr>
              <p:nvPr/>
            </p:nvSpPr>
            <p:spPr bwMode="auto">
              <a:xfrm>
                <a:off x="5105520" y="4637355"/>
                <a:ext cx="55239" cy="33143"/>
              </a:xfrm>
              <a:custGeom>
                <a:avLst/>
                <a:gdLst>
                  <a:gd name="T0" fmla="*/ 20 w 40"/>
                  <a:gd name="T1" fmla="*/ 0 h 24"/>
                  <a:gd name="T2" fmla="*/ 40 w 40"/>
                  <a:gd name="T3" fmla="*/ 14 h 24"/>
                  <a:gd name="T4" fmla="*/ 20 w 40"/>
                  <a:gd name="T5" fmla="*/ 24 h 24"/>
                  <a:gd name="T6" fmla="*/ 0 w 40"/>
                  <a:gd name="T7" fmla="*/ 14 h 24"/>
                  <a:gd name="T8" fmla="*/ 20 w 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20" y="0"/>
                    </a:moveTo>
                    <a:lnTo>
                      <a:pt x="40" y="14"/>
                    </a:lnTo>
                    <a:lnTo>
                      <a:pt x="20" y="24"/>
                    </a:lnTo>
                    <a:lnTo>
                      <a:pt x="0" y="14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8" name="Freeform 203"/>
              <p:cNvSpPr>
                <a:spLocks/>
              </p:cNvSpPr>
              <p:nvPr/>
            </p:nvSpPr>
            <p:spPr bwMode="auto">
              <a:xfrm>
                <a:off x="5149711" y="4662213"/>
                <a:ext cx="33143" cy="8286"/>
              </a:xfrm>
              <a:custGeom>
                <a:avLst/>
                <a:gdLst>
                  <a:gd name="T0" fmla="*/ 0 w 24"/>
                  <a:gd name="T1" fmla="*/ 6 h 6"/>
                  <a:gd name="T2" fmla="*/ 14 w 24"/>
                  <a:gd name="T3" fmla="*/ 0 h 6"/>
                  <a:gd name="T4" fmla="*/ 24 w 24"/>
                  <a:gd name="T5" fmla="*/ 6 h 6"/>
                  <a:gd name="T6" fmla="*/ 0 w 2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0" y="6"/>
                    </a:moveTo>
                    <a:lnTo>
                      <a:pt x="14" y="0"/>
                    </a:lnTo>
                    <a:lnTo>
                      <a:pt x="24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19" name="Freeform 204"/>
              <p:cNvSpPr>
                <a:spLocks/>
              </p:cNvSpPr>
              <p:nvPr/>
            </p:nvSpPr>
            <p:spPr bwMode="auto">
              <a:xfrm>
                <a:off x="5083424" y="4662213"/>
                <a:ext cx="33143" cy="8286"/>
              </a:xfrm>
              <a:custGeom>
                <a:avLst/>
                <a:gdLst>
                  <a:gd name="T0" fmla="*/ 24 w 24"/>
                  <a:gd name="T1" fmla="*/ 6 h 6"/>
                  <a:gd name="T2" fmla="*/ 0 w 24"/>
                  <a:gd name="T3" fmla="*/ 6 h 6"/>
                  <a:gd name="T4" fmla="*/ 10 w 24"/>
                  <a:gd name="T5" fmla="*/ 0 h 6"/>
                  <a:gd name="T6" fmla="*/ 24 w 2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24" y="6"/>
                    </a:moveTo>
                    <a:lnTo>
                      <a:pt x="0" y="6"/>
                    </a:lnTo>
                    <a:lnTo>
                      <a:pt x="10" y="0"/>
                    </a:lnTo>
                    <a:lnTo>
                      <a:pt x="24" y="6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20" name="Freeform 206"/>
              <p:cNvSpPr>
                <a:spLocks/>
              </p:cNvSpPr>
              <p:nvPr/>
            </p:nvSpPr>
            <p:spPr bwMode="auto">
              <a:xfrm>
                <a:off x="5177331" y="4640117"/>
                <a:ext cx="64906" cy="30382"/>
              </a:xfrm>
              <a:custGeom>
                <a:avLst/>
                <a:gdLst>
                  <a:gd name="T0" fmla="*/ 18 w 47"/>
                  <a:gd name="T1" fmla="*/ 22 h 22"/>
                  <a:gd name="T2" fmla="*/ 18 w 47"/>
                  <a:gd name="T3" fmla="*/ 22 h 22"/>
                  <a:gd name="T4" fmla="*/ 16 w 47"/>
                  <a:gd name="T5" fmla="*/ 22 h 22"/>
                  <a:gd name="T6" fmla="*/ 0 w 47"/>
                  <a:gd name="T7" fmla="*/ 12 h 22"/>
                  <a:gd name="T8" fmla="*/ 24 w 47"/>
                  <a:gd name="T9" fmla="*/ 0 h 22"/>
                  <a:gd name="T10" fmla="*/ 47 w 47"/>
                  <a:gd name="T11" fmla="*/ 22 h 22"/>
                  <a:gd name="T12" fmla="*/ 18 w 47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2">
                    <a:moveTo>
                      <a:pt x="18" y="22"/>
                    </a:moveTo>
                    <a:lnTo>
                      <a:pt x="18" y="22"/>
                    </a:lnTo>
                    <a:lnTo>
                      <a:pt x="16" y="22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47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21" name="Freeform 207"/>
              <p:cNvSpPr>
                <a:spLocks/>
              </p:cNvSpPr>
              <p:nvPr/>
            </p:nvSpPr>
            <p:spPr bwMode="auto">
              <a:xfrm>
                <a:off x="5021280" y="4637355"/>
                <a:ext cx="67668" cy="33143"/>
              </a:xfrm>
              <a:custGeom>
                <a:avLst/>
                <a:gdLst>
                  <a:gd name="T0" fmla="*/ 49 w 49"/>
                  <a:gd name="T1" fmla="*/ 14 h 24"/>
                  <a:gd name="T2" fmla="*/ 33 w 49"/>
                  <a:gd name="T3" fmla="*/ 24 h 24"/>
                  <a:gd name="T4" fmla="*/ 29 w 49"/>
                  <a:gd name="T5" fmla="*/ 24 h 24"/>
                  <a:gd name="T6" fmla="*/ 29 w 49"/>
                  <a:gd name="T7" fmla="*/ 24 h 24"/>
                  <a:gd name="T8" fmla="*/ 0 w 49"/>
                  <a:gd name="T9" fmla="*/ 24 h 24"/>
                  <a:gd name="T10" fmla="*/ 23 w 49"/>
                  <a:gd name="T11" fmla="*/ 0 h 24"/>
                  <a:gd name="T12" fmla="*/ 49 w 49"/>
                  <a:gd name="T1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4">
                    <a:moveTo>
                      <a:pt x="49" y="14"/>
                    </a:moveTo>
                    <a:lnTo>
                      <a:pt x="33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0" y="24"/>
                    </a:lnTo>
                    <a:lnTo>
                      <a:pt x="23" y="0"/>
                    </a:lnTo>
                    <a:lnTo>
                      <a:pt x="49" y="14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22" name="Freeform 208"/>
              <p:cNvSpPr>
                <a:spLocks/>
              </p:cNvSpPr>
              <p:nvPr/>
            </p:nvSpPr>
            <p:spPr bwMode="auto">
              <a:xfrm>
                <a:off x="5075138" y="4678785"/>
                <a:ext cx="113240" cy="109097"/>
              </a:xfrm>
              <a:custGeom>
                <a:avLst/>
                <a:gdLst>
                  <a:gd name="T0" fmla="*/ 82 w 82"/>
                  <a:gd name="T1" fmla="*/ 0 h 79"/>
                  <a:gd name="T2" fmla="*/ 42 w 82"/>
                  <a:gd name="T3" fmla="*/ 79 h 79"/>
                  <a:gd name="T4" fmla="*/ 0 w 82"/>
                  <a:gd name="T5" fmla="*/ 0 h 79"/>
                  <a:gd name="T6" fmla="*/ 82 w 82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9">
                    <a:moveTo>
                      <a:pt x="82" y="0"/>
                    </a:moveTo>
                    <a:lnTo>
                      <a:pt x="42" y="79"/>
                    </a:lnTo>
                    <a:lnTo>
                      <a:pt x="0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23" name="Freeform 209"/>
              <p:cNvSpPr>
                <a:spLocks/>
              </p:cNvSpPr>
              <p:nvPr/>
            </p:nvSpPr>
            <p:spPr bwMode="auto">
              <a:xfrm>
                <a:off x="5149711" y="4678785"/>
                <a:ext cx="95287" cy="92526"/>
              </a:xfrm>
              <a:custGeom>
                <a:avLst/>
                <a:gdLst>
                  <a:gd name="T0" fmla="*/ 36 w 69"/>
                  <a:gd name="T1" fmla="*/ 0 h 67"/>
                  <a:gd name="T2" fmla="*/ 69 w 69"/>
                  <a:gd name="T3" fmla="*/ 0 h 67"/>
                  <a:gd name="T4" fmla="*/ 0 w 69"/>
                  <a:gd name="T5" fmla="*/ 67 h 67"/>
                  <a:gd name="T6" fmla="*/ 36 w 69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7">
                    <a:moveTo>
                      <a:pt x="36" y="0"/>
                    </a:moveTo>
                    <a:lnTo>
                      <a:pt x="69" y="0"/>
                    </a:lnTo>
                    <a:lnTo>
                      <a:pt x="0" y="67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1224" name="Freeform 210"/>
              <p:cNvSpPr>
                <a:spLocks/>
              </p:cNvSpPr>
              <p:nvPr/>
            </p:nvSpPr>
            <p:spPr bwMode="auto">
              <a:xfrm>
                <a:off x="5021280" y="4678785"/>
                <a:ext cx="92526" cy="92526"/>
              </a:xfrm>
              <a:custGeom>
                <a:avLst/>
                <a:gdLst>
                  <a:gd name="T0" fmla="*/ 0 w 67"/>
                  <a:gd name="T1" fmla="*/ 0 h 67"/>
                  <a:gd name="T2" fmla="*/ 31 w 67"/>
                  <a:gd name="T3" fmla="*/ 0 h 67"/>
                  <a:gd name="T4" fmla="*/ 67 w 67"/>
                  <a:gd name="T5" fmla="*/ 67 h 67"/>
                  <a:gd name="T6" fmla="*/ 0 w 67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67">
                    <a:moveTo>
                      <a:pt x="0" y="0"/>
                    </a:moveTo>
                    <a:lnTo>
                      <a:pt x="31" y="0"/>
                    </a:lnTo>
                    <a:lnTo>
                      <a:pt x="67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33" name="文本框 1232"/>
          <p:cNvSpPr txBox="1"/>
          <p:nvPr/>
        </p:nvSpPr>
        <p:spPr>
          <a:xfrm>
            <a:off x="703038" y="5354639"/>
            <a:ext cx="1538515" cy="33855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701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2" grpId="0"/>
      <p:bldP spid="1203" grpId="0"/>
      <p:bldP spid="1204" grpId="0"/>
      <p:bldP spid="1205" grpId="0"/>
      <p:bldP spid="1206" grpId="0"/>
      <p:bldP spid="1207" grpId="0"/>
      <p:bldP spid="1208" grpId="0"/>
      <p:bldP spid="12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8107"/>
          <a:stretch/>
        </p:blipFill>
        <p:spPr>
          <a:xfrm>
            <a:off x="669691" y="2416627"/>
            <a:ext cx="5230366" cy="283028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09324" y="422374"/>
            <a:ext cx="4962128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</a:t>
            </a:r>
          </a:p>
          <a:p>
            <a:r>
              <a:rPr lang="en-US" altLang="zh-CN" sz="37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</a:p>
          <a:p>
            <a:r>
              <a:rPr lang="en-US" altLang="zh-CN" sz="37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z="37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801" y="5488575"/>
            <a:ext cx="4071256" cy="58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Read your sentences aloud to your partner but instead of , say. </a:t>
            </a:r>
          </a:p>
        </p:txBody>
      </p:sp>
      <p:sp>
        <p:nvSpPr>
          <p:cNvPr id="9" name="矩形 8"/>
          <p:cNvSpPr/>
          <p:nvPr/>
        </p:nvSpPr>
        <p:spPr>
          <a:xfrm>
            <a:off x="6569747" y="2416627"/>
            <a:ext cx="45772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Read your sentences aloud to your partner but instead of , say. Choose six words from 1a and write a sentence for each one. Read your sentences aloud to your partner but instead of , say. </a:t>
            </a:r>
          </a:p>
          <a:p>
            <a:pPr>
              <a:lnSpc>
                <a:spcPts val="2400"/>
              </a:lnSpc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9748" y="1436543"/>
            <a:ext cx="380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9748" y="1862870"/>
            <a:ext cx="220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9748" y="4787528"/>
            <a:ext cx="2203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437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/>
          <p:cNvGrpSpPr/>
          <p:nvPr/>
        </p:nvGrpSpPr>
        <p:grpSpPr>
          <a:xfrm>
            <a:off x="2373081" y="3254955"/>
            <a:ext cx="7444811" cy="4022831"/>
            <a:chOff x="2373081" y="3254955"/>
            <a:chExt cx="7444811" cy="4022831"/>
          </a:xfrm>
        </p:grpSpPr>
        <p:grpSp>
          <p:nvGrpSpPr>
            <p:cNvPr id="41" name="组合 40"/>
            <p:cNvGrpSpPr/>
            <p:nvPr/>
          </p:nvGrpSpPr>
          <p:grpSpPr>
            <a:xfrm>
              <a:off x="2373081" y="3254955"/>
              <a:ext cx="7444811" cy="4022831"/>
              <a:chOff x="3149791" y="3657601"/>
              <a:chExt cx="6538496" cy="3533100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79" t="11345" r="7331" b="13953"/>
              <a:stretch>
                <a:fillRect/>
              </a:stretch>
            </p:blipFill>
            <p:spPr>
              <a:xfrm>
                <a:off x="6666064" y="5106026"/>
                <a:ext cx="3022223" cy="1757824"/>
              </a:xfrm>
              <a:custGeom>
                <a:avLst/>
                <a:gdLst>
                  <a:gd name="connsiteX0" fmla="*/ 2492732 w 3022223"/>
                  <a:gd name="connsiteY0" fmla="*/ 0 h 1757824"/>
                  <a:gd name="connsiteX1" fmla="*/ 3022223 w 3022223"/>
                  <a:gd name="connsiteY1" fmla="*/ 1740068 h 1757824"/>
                  <a:gd name="connsiteX2" fmla="*/ 3022223 w 3022223"/>
                  <a:gd name="connsiteY2" fmla="*/ 1757824 h 1757824"/>
                  <a:gd name="connsiteX3" fmla="*/ 0 w 3022223"/>
                  <a:gd name="connsiteY3" fmla="*/ 1757824 h 175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2223" h="1757824">
                    <a:moveTo>
                      <a:pt x="2492732" y="0"/>
                    </a:moveTo>
                    <a:cubicBezTo>
                      <a:pt x="2826243" y="500714"/>
                      <a:pt x="3022223" y="1097309"/>
                      <a:pt x="3022223" y="1740068"/>
                    </a:cubicBezTo>
                    <a:cubicBezTo>
                      <a:pt x="3022223" y="1747171"/>
                      <a:pt x="3022223" y="1750722"/>
                      <a:pt x="3022223" y="1757824"/>
                    </a:cubicBezTo>
                    <a:cubicBezTo>
                      <a:pt x="3022223" y="1757824"/>
                      <a:pt x="3022223" y="1757824"/>
                      <a:pt x="0" y="1757824"/>
                    </a:cubicBezTo>
                    <a:close/>
                  </a:path>
                </a:pathLst>
              </a:cu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675" t="17239" r="19271"/>
              <a:stretch>
                <a:fillRect/>
              </a:stretch>
            </p:blipFill>
            <p:spPr>
              <a:xfrm>
                <a:off x="6719492" y="3845158"/>
                <a:ext cx="2380656" cy="2390028"/>
              </a:xfrm>
              <a:custGeom>
                <a:avLst/>
                <a:gdLst>
                  <a:gd name="connsiteX0" fmla="*/ 795348 w 2380656"/>
                  <a:gd name="connsiteY0" fmla="*/ 0 h 2390028"/>
                  <a:gd name="connsiteX1" fmla="*/ 2380656 w 2380656"/>
                  <a:gd name="connsiteY1" fmla="*/ 1175282 h 2390028"/>
                  <a:gd name="connsiteX2" fmla="*/ 658364 w 2380656"/>
                  <a:gd name="connsiteY2" fmla="*/ 2390028 h 2390028"/>
                  <a:gd name="connsiteX3" fmla="*/ 0 w 2380656"/>
                  <a:gd name="connsiteY3" fmla="*/ 2390028 h 2390028"/>
                  <a:gd name="connsiteX4" fmla="*/ 6830 w 2380656"/>
                  <a:gd name="connsiteY4" fmla="*/ 2369503 h 2390028"/>
                  <a:gd name="connsiteX5" fmla="*/ 795348 w 2380656"/>
                  <a:gd name="connsiteY5" fmla="*/ 0 h 239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0656" h="2390028">
                    <a:moveTo>
                      <a:pt x="795348" y="0"/>
                    </a:moveTo>
                    <a:cubicBezTo>
                      <a:pt x="1441851" y="223694"/>
                      <a:pt x="1992066" y="639126"/>
                      <a:pt x="2380656" y="1175282"/>
                    </a:cubicBezTo>
                    <a:lnTo>
                      <a:pt x="658364" y="2390028"/>
                    </a:lnTo>
                    <a:lnTo>
                      <a:pt x="0" y="2390028"/>
                    </a:lnTo>
                    <a:lnTo>
                      <a:pt x="6830" y="2369503"/>
                    </a:lnTo>
                    <a:cubicBezTo>
                      <a:pt x="149657" y="1940305"/>
                      <a:pt x="390209" y="1217447"/>
                      <a:pt x="795348" y="0"/>
                    </a:cubicBezTo>
                    <a:close/>
                  </a:path>
                </a:pathLst>
              </a:cu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52" t="9318" r="5437"/>
              <a:stretch>
                <a:fillRect/>
              </a:stretch>
            </p:blipFill>
            <p:spPr>
              <a:xfrm>
                <a:off x="5403894" y="3657601"/>
                <a:ext cx="2011903" cy="2043696"/>
              </a:xfrm>
              <a:custGeom>
                <a:avLst/>
                <a:gdLst>
                  <a:gd name="connsiteX0" fmla="*/ 1007671 w 2011903"/>
                  <a:gd name="connsiteY0" fmla="*/ 0 h 2043696"/>
                  <a:gd name="connsiteX1" fmla="*/ 2011903 w 2011903"/>
                  <a:gd name="connsiteY1" fmla="*/ 152674 h 2043696"/>
                  <a:gd name="connsiteX2" fmla="*/ 1382667 w 2011903"/>
                  <a:gd name="connsiteY2" fmla="*/ 2043696 h 2043696"/>
                  <a:gd name="connsiteX3" fmla="*/ 630948 w 2011903"/>
                  <a:gd name="connsiteY3" fmla="*/ 2043696 h 2043696"/>
                  <a:gd name="connsiteX4" fmla="*/ 582560 w 2011903"/>
                  <a:gd name="connsiteY4" fmla="*/ 1898943 h 2043696"/>
                  <a:gd name="connsiteX5" fmla="*/ 0 w 2011903"/>
                  <a:gd name="connsiteY5" fmla="*/ 156225 h 2043696"/>
                  <a:gd name="connsiteX6" fmla="*/ 1007671 w 2011903"/>
                  <a:gd name="connsiteY6" fmla="*/ 0 h 204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1903" h="2043696">
                    <a:moveTo>
                      <a:pt x="1007671" y="0"/>
                    </a:moveTo>
                    <a:cubicBezTo>
                      <a:pt x="1358465" y="0"/>
                      <a:pt x="1695501" y="56809"/>
                      <a:pt x="2011903" y="152674"/>
                    </a:cubicBezTo>
                    <a:lnTo>
                      <a:pt x="1382667" y="2043696"/>
                    </a:lnTo>
                    <a:lnTo>
                      <a:pt x="630948" y="2043696"/>
                    </a:lnTo>
                    <a:lnTo>
                      <a:pt x="582560" y="1898943"/>
                    </a:lnTo>
                    <a:cubicBezTo>
                      <a:pt x="440856" y="1475039"/>
                      <a:pt x="251918" y="909833"/>
                      <a:pt x="0" y="156225"/>
                    </a:cubicBezTo>
                    <a:cubicBezTo>
                      <a:pt x="316402" y="56809"/>
                      <a:pt x="656878" y="0"/>
                      <a:pt x="1007671" y="0"/>
                    </a:cubicBezTo>
                    <a:close/>
                  </a:path>
                </a:pathLst>
              </a:cu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06" t="18138" b="6938"/>
              <a:stretch>
                <a:fillRect/>
              </a:stretch>
            </p:blipFill>
            <p:spPr>
              <a:xfrm>
                <a:off x="3729736" y="3845158"/>
                <a:ext cx="2209255" cy="2726510"/>
              </a:xfrm>
              <a:custGeom>
                <a:avLst/>
                <a:gdLst>
                  <a:gd name="connsiteX0" fmla="*/ 1574500 w 2209255"/>
                  <a:gd name="connsiteY0" fmla="*/ 0 h 2726510"/>
                  <a:gd name="connsiteX1" fmla="*/ 2209255 w 2209255"/>
                  <a:gd name="connsiteY1" fmla="*/ 1903272 h 2726510"/>
                  <a:gd name="connsiteX2" fmla="*/ 2209255 w 2209255"/>
                  <a:gd name="connsiteY2" fmla="*/ 2726510 h 2726510"/>
                  <a:gd name="connsiteX3" fmla="*/ 2182986 w 2209255"/>
                  <a:gd name="connsiteY3" fmla="*/ 2708023 h 2726510"/>
                  <a:gd name="connsiteX4" fmla="*/ 0 w 2209255"/>
                  <a:gd name="connsiteY4" fmla="*/ 1171714 h 2726510"/>
                  <a:gd name="connsiteX5" fmla="*/ 1574500 w 2209255"/>
                  <a:gd name="connsiteY5" fmla="*/ 0 h 272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255" h="2726510">
                    <a:moveTo>
                      <a:pt x="1574500" y="0"/>
                    </a:moveTo>
                    <a:lnTo>
                      <a:pt x="2209255" y="1903272"/>
                    </a:lnTo>
                    <a:lnTo>
                      <a:pt x="2209255" y="2726510"/>
                    </a:lnTo>
                    <a:lnTo>
                      <a:pt x="2182986" y="2708023"/>
                    </a:lnTo>
                    <a:cubicBezTo>
                      <a:pt x="1843254" y="2468931"/>
                      <a:pt x="1203758" y="2018876"/>
                      <a:pt x="0" y="1171714"/>
                    </a:cubicBezTo>
                    <a:cubicBezTo>
                      <a:pt x="385031" y="639117"/>
                      <a:pt x="931637" y="223691"/>
                      <a:pt x="1574500" y="0"/>
                    </a:cubicBezTo>
                    <a:close/>
                  </a:path>
                </a:pathLst>
              </a:cu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716" t="8656" r="794" b="16642"/>
              <a:stretch>
                <a:fillRect/>
              </a:stretch>
            </p:blipFill>
            <p:spPr>
              <a:xfrm>
                <a:off x="3149791" y="5118096"/>
                <a:ext cx="3022223" cy="1757824"/>
              </a:xfrm>
              <a:custGeom>
                <a:avLst/>
                <a:gdLst>
                  <a:gd name="connsiteX0" fmla="*/ 529491 w 3022223"/>
                  <a:gd name="connsiteY0" fmla="*/ 0 h 1757824"/>
                  <a:gd name="connsiteX1" fmla="*/ 3022223 w 3022223"/>
                  <a:gd name="connsiteY1" fmla="*/ 1757824 h 1757824"/>
                  <a:gd name="connsiteX2" fmla="*/ 0 w 3022223"/>
                  <a:gd name="connsiteY2" fmla="*/ 1757824 h 1757824"/>
                  <a:gd name="connsiteX3" fmla="*/ 0 w 3022223"/>
                  <a:gd name="connsiteY3" fmla="*/ 1740068 h 1757824"/>
                  <a:gd name="connsiteX4" fmla="*/ 529491 w 3022223"/>
                  <a:gd name="connsiteY4" fmla="*/ 0 h 175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2223" h="1757824">
                    <a:moveTo>
                      <a:pt x="529491" y="0"/>
                    </a:moveTo>
                    <a:lnTo>
                      <a:pt x="3022223" y="1757824"/>
                    </a:lnTo>
                    <a:cubicBezTo>
                      <a:pt x="0" y="1757824"/>
                      <a:pt x="0" y="1757824"/>
                      <a:pt x="0" y="1757824"/>
                    </a:cubicBezTo>
                    <a:cubicBezTo>
                      <a:pt x="0" y="1750722"/>
                      <a:pt x="0" y="1747171"/>
                      <a:pt x="0" y="1740068"/>
                    </a:cubicBezTo>
                    <a:cubicBezTo>
                      <a:pt x="0" y="1097309"/>
                      <a:pt x="195980" y="500714"/>
                      <a:pt x="529491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4818815" y="5491308"/>
                <a:ext cx="3193293" cy="1699393"/>
              </a:xfrm>
              <a:custGeom>
                <a:avLst/>
                <a:gdLst/>
                <a:ahLst/>
                <a:cxnLst>
                  <a:cxn ang="0">
                    <a:pos x="1259" y="645"/>
                  </a:cxn>
                  <a:cxn ang="0">
                    <a:pos x="629" y="0"/>
                  </a:cxn>
                  <a:cxn ang="0">
                    <a:pos x="0" y="645"/>
                  </a:cxn>
                  <a:cxn ang="0">
                    <a:pos x="0" y="649"/>
                  </a:cxn>
                  <a:cxn ang="0">
                    <a:pos x="1259" y="649"/>
                  </a:cxn>
                  <a:cxn ang="0">
                    <a:pos x="1259" y="645"/>
                  </a:cxn>
                </a:cxnLst>
                <a:rect l="0" t="0" r="r" b="b"/>
                <a:pathLst>
                  <a:path w="1259" h="649">
                    <a:moveTo>
                      <a:pt x="1259" y="645"/>
                    </a:moveTo>
                    <a:cubicBezTo>
                      <a:pt x="1259" y="289"/>
                      <a:pt x="977" y="0"/>
                      <a:pt x="629" y="0"/>
                    </a:cubicBezTo>
                    <a:cubicBezTo>
                      <a:pt x="282" y="0"/>
                      <a:pt x="0" y="289"/>
                      <a:pt x="0" y="645"/>
                    </a:cubicBezTo>
                    <a:cubicBezTo>
                      <a:pt x="0" y="646"/>
                      <a:pt x="0" y="647"/>
                      <a:pt x="0" y="649"/>
                    </a:cubicBezTo>
                    <a:cubicBezTo>
                      <a:pt x="1259" y="649"/>
                      <a:pt x="1259" y="649"/>
                      <a:pt x="1259" y="649"/>
                    </a:cubicBezTo>
                    <a:cubicBezTo>
                      <a:pt x="1259" y="647"/>
                      <a:pt x="1259" y="646"/>
                      <a:pt x="1259" y="6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38383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853812" y="6006875"/>
              <a:ext cx="553357" cy="501021"/>
              <a:chOff x="5702417" y="1667239"/>
              <a:chExt cx="629515" cy="56997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702417" y="1814321"/>
                <a:ext cx="629515" cy="280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LOGO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99987" y="763455"/>
            <a:ext cx="3754925" cy="2598278"/>
            <a:chOff x="658813" y="2505490"/>
            <a:chExt cx="3754925" cy="2598278"/>
          </a:xfrm>
        </p:grpSpPr>
        <p:sp>
          <p:nvSpPr>
            <p:cNvPr id="73" name="文本框 72"/>
            <p:cNvSpPr txBox="1"/>
            <p:nvPr/>
          </p:nvSpPr>
          <p:spPr>
            <a:xfrm>
              <a:off x="658814" y="2505490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58813" y="2940804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58813" y="3202683"/>
              <a:ext cx="375492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Choose six words from 1a and write a sentence for each one. Work in pairs. Read your sentences aloud to your partner but instead of , say.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14954" y="4217243"/>
              <a:ext cx="1344400" cy="286919"/>
              <a:chOff x="756732" y="4445958"/>
              <a:chExt cx="2099777" cy="44813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756732" y="4477852"/>
                <a:ext cx="505740" cy="384343"/>
                <a:chOff x="10004425" y="1971676"/>
                <a:chExt cx="1593850" cy="1211262"/>
              </a:xfrm>
              <a:noFill/>
            </p:grpSpPr>
            <p:sp>
              <p:nvSpPr>
                <p:cNvPr id="95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1571658" y="4445958"/>
                <a:ext cx="448130" cy="448130"/>
                <a:chOff x="3578225" y="2428875"/>
                <a:chExt cx="687388" cy="687388"/>
              </a:xfrm>
              <a:noFill/>
            </p:grpSpPr>
            <p:sp>
              <p:nvSpPr>
                <p:cNvPr id="93" name="Freeform 13"/>
                <p:cNvSpPr>
                  <a:spLocks noEditPoints="1"/>
                </p:cNvSpPr>
                <p:nvPr/>
              </p:nvSpPr>
              <p:spPr bwMode="auto">
                <a:xfrm>
                  <a:off x="3743325" y="2593975"/>
                  <a:ext cx="522288" cy="522288"/>
                </a:xfrm>
                <a:custGeom>
                  <a:avLst/>
                  <a:gdLst>
                    <a:gd name="T0" fmla="*/ 124 w 139"/>
                    <a:gd name="T1" fmla="*/ 56 h 139"/>
                    <a:gd name="T2" fmla="*/ 117 w 139"/>
                    <a:gd name="T3" fmla="*/ 47 h 139"/>
                    <a:gd name="T4" fmla="*/ 122 w 139"/>
                    <a:gd name="T5" fmla="*/ 37 h 139"/>
                    <a:gd name="T6" fmla="*/ 115 w 139"/>
                    <a:gd name="T7" fmla="*/ 17 h 139"/>
                    <a:gd name="T8" fmla="*/ 103 w 139"/>
                    <a:gd name="T9" fmla="*/ 17 h 139"/>
                    <a:gd name="T10" fmla="*/ 94 w 139"/>
                    <a:gd name="T11" fmla="*/ 23 h 139"/>
                    <a:gd name="T12" fmla="*/ 87 w 139"/>
                    <a:gd name="T13" fmla="*/ 20 h 139"/>
                    <a:gd name="T14" fmla="*/ 83 w 139"/>
                    <a:gd name="T15" fmla="*/ 9 h 139"/>
                    <a:gd name="T16" fmla="*/ 64 w 139"/>
                    <a:gd name="T17" fmla="*/ 0 h 139"/>
                    <a:gd name="T18" fmla="*/ 56 w 139"/>
                    <a:gd name="T19" fmla="*/ 16 h 139"/>
                    <a:gd name="T20" fmla="*/ 47 w 139"/>
                    <a:gd name="T21" fmla="*/ 22 h 139"/>
                    <a:gd name="T22" fmla="*/ 41 w 139"/>
                    <a:gd name="T23" fmla="*/ 22 h 139"/>
                    <a:gd name="T24" fmla="*/ 30 w 139"/>
                    <a:gd name="T25" fmla="*/ 14 h 139"/>
                    <a:gd name="T26" fmla="*/ 17 w 139"/>
                    <a:gd name="T27" fmla="*/ 25 h 139"/>
                    <a:gd name="T28" fmla="*/ 17 w 139"/>
                    <a:gd name="T29" fmla="*/ 37 h 139"/>
                    <a:gd name="T30" fmla="*/ 22 w 139"/>
                    <a:gd name="T31" fmla="*/ 47 h 139"/>
                    <a:gd name="T32" fmla="*/ 15 w 139"/>
                    <a:gd name="T33" fmla="*/ 56 h 139"/>
                    <a:gd name="T34" fmla="*/ 0 w 139"/>
                    <a:gd name="T35" fmla="*/ 64 h 139"/>
                    <a:gd name="T36" fmla="*/ 9 w 139"/>
                    <a:gd name="T37" fmla="*/ 84 h 139"/>
                    <a:gd name="T38" fmla="*/ 20 w 139"/>
                    <a:gd name="T39" fmla="*/ 87 h 139"/>
                    <a:gd name="T40" fmla="*/ 21 w 139"/>
                    <a:gd name="T41" fmla="*/ 98 h 139"/>
                    <a:gd name="T42" fmla="*/ 17 w 139"/>
                    <a:gd name="T43" fmla="*/ 115 h 139"/>
                    <a:gd name="T44" fmla="*/ 30 w 139"/>
                    <a:gd name="T45" fmla="*/ 125 h 139"/>
                    <a:gd name="T46" fmla="*/ 41 w 139"/>
                    <a:gd name="T47" fmla="*/ 118 h 139"/>
                    <a:gd name="T48" fmla="*/ 47 w 139"/>
                    <a:gd name="T49" fmla="*/ 117 h 139"/>
                    <a:gd name="T50" fmla="*/ 56 w 139"/>
                    <a:gd name="T51" fmla="*/ 124 h 139"/>
                    <a:gd name="T52" fmla="*/ 64 w 139"/>
                    <a:gd name="T53" fmla="*/ 139 h 139"/>
                    <a:gd name="T54" fmla="*/ 83 w 139"/>
                    <a:gd name="T55" fmla="*/ 131 h 139"/>
                    <a:gd name="T56" fmla="*/ 87 w 139"/>
                    <a:gd name="T57" fmla="*/ 119 h 139"/>
                    <a:gd name="T58" fmla="*/ 94 w 139"/>
                    <a:gd name="T59" fmla="*/ 117 h 139"/>
                    <a:gd name="T60" fmla="*/ 103 w 139"/>
                    <a:gd name="T61" fmla="*/ 123 h 139"/>
                    <a:gd name="T62" fmla="*/ 115 w 139"/>
                    <a:gd name="T63" fmla="*/ 123 h 139"/>
                    <a:gd name="T64" fmla="*/ 122 w 139"/>
                    <a:gd name="T65" fmla="*/ 103 h 139"/>
                    <a:gd name="T66" fmla="*/ 117 w 139"/>
                    <a:gd name="T67" fmla="*/ 92 h 139"/>
                    <a:gd name="T68" fmla="*/ 124 w 139"/>
                    <a:gd name="T69" fmla="*/ 84 h 139"/>
                    <a:gd name="T70" fmla="*/ 139 w 139"/>
                    <a:gd name="T71" fmla="*/ 75 h 139"/>
                    <a:gd name="T72" fmla="*/ 130 w 139"/>
                    <a:gd name="T73" fmla="*/ 56 h 139"/>
                    <a:gd name="T74" fmla="*/ 69 w 139"/>
                    <a:gd name="T75" fmla="*/ 95 h 139"/>
                    <a:gd name="T76" fmla="*/ 69 w 139"/>
                    <a:gd name="T77" fmla="*/ 45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9" h="139">
                      <a:moveTo>
                        <a:pt x="130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2" y="56"/>
                        <a:pt x="120" y="54"/>
                        <a:pt x="119" y="52"/>
                      </a:cubicBezTo>
                      <a:cubicBezTo>
                        <a:pt x="118" y="50"/>
                        <a:pt x="118" y="49"/>
                        <a:pt x="117" y="47"/>
                      </a:cubicBezTo>
                      <a:cubicBezTo>
                        <a:pt x="116" y="45"/>
                        <a:pt x="116" y="43"/>
                        <a:pt x="118" y="41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6" y="33"/>
                        <a:pt x="126" y="28"/>
                        <a:pt x="122" y="25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3" y="15"/>
                        <a:pt x="111" y="14"/>
                        <a:pt x="109" y="14"/>
                      </a:cubicBezTo>
                      <a:cubicBezTo>
                        <a:pt x="106" y="14"/>
                        <a:pt x="104" y="15"/>
                        <a:pt x="103" y="17"/>
                      </a:cubicBezTo>
                      <a:cubicBezTo>
                        <a:pt x="98" y="22"/>
                        <a:pt x="98" y="22"/>
                        <a:pt x="98" y="22"/>
                      </a:cubicBezTo>
                      <a:cubicBezTo>
                        <a:pt x="97" y="22"/>
                        <a:pt x="96" y="23"/>
                        <a:pt x="94" y="23"/>
                      </a:cubicBezTo>
                      <a:cubicBezTo>
                        <a:pt x="94" y="23"/>
                        <a:pt x="93" y="23"/>
                        <a:pt x="92" y="22"/>
                      </a:cubicBezTo>
                      <a:cubicBezTo>
                        <a:pt x="90" y="22"/>
                        <a:pt x="89" y="21"/>
                        <a:pt x="87" y="20"/>
                      </a:cubicBezTo>
                      <a:cubicBezTo>
                        <a:pt x="85" y="19"/>
                        <a:pt x="83" y="17"/>
                        <a:pt x="83" y="16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4"/>
                        <a:pt x="80" y="0"/>
                        <a:pt x="7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59" y="0"/>
                        <a:pt x="56" y="4"/>
                        <a:pt x="56" y="9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7"/>
                        <a:pt x="54" y="19"/>
                        <a:pt x="52" y="20"/>
                      </a:cubicBezTo>
                      <a:cubicBezTo>
                        <a:pt x="50" y="21"/>
                        <a:pt x="48" y="22"/>
                        <a:pt x="47" y="22"/>
                      </a:cubicBezTo>
                      <a:cubicBezTo>
                        <a:pt x="46" y="23"/>
                        <a:pt x="45" y="23"/>
                        <a:pt x="44" y="23"/>
                      </a:cubicBezTo>
                      <a:cubicBezTo>
                        <a:pt x="43" y="23"/>
                        <a:pt x="42" y="22"/>
                        <a:pt x="41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5"/>
                        <a:pt x="33" y="14"/>
                        <a:pt x="30" y="14"/>
                      </a:cubicBezTo>
                      <a:cubicBezTo>
                        <a:pt x="28" y="14"/>
                        <a:pt x="26" y="15"/>
                        <a:pt x="24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5" y="26"/>
                        <a:pt x="14" y="28"/>
                        <a:pt x="14" y="31"/>
                      </a:cubicBezTo>
                      <a:cubicBezTo>
                        <a:pt x="14" y="33"/>
                        <a:pt x="15" y="35"/>
                        <a:pt x="17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3" y="43"/>
                        <a:pt x="23" y="45"/>
                        <a:pt x="22" y="47"/>
                      </a:cubicBezTo>
                      <a:cubicBezTo>
                        <a:pt x="21" y="49"/>
                        <a:pt x="20" y="50"/>
                        <a:pt x="20" y="52"/>
                      </a:cubicBezTo>
                      <a:cubicBezTo>
                        <a:pt x="19" y="54"/>
                        <a:pt x="17" y="56"/>
                        <a:pt x="15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4" y="56"/>
                        <a:pt x="0" y="60"/>
                        <a:pt x="0" y="6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7" y="84"/>
                        <a:pt x="19" y="85"/>
                        <a:pt x="20" y="87"/>
                      </a:cubicBezTo>
                      <a:cubicBezTo>
                        <a:pt x="20" y="89"/>
                        <a:pt x="21" y="91"/>
                        <a:pt x="22" y="92"/>
                      </a:cubicBezTo>
                      <a:cubicBezTo>
                        <a:pt x="23" y="94"/>
                        <a:pt x="23" y="97"/>
                        <a:pt x="21" y="98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13" y="106"/>
                        <a:pt x="13" y="112"/>
                        <a:pt x="17" y="115"/>
                      </a:cubicBezTo>
                      <a:cubicBezTo>
                        <a:pt x="24" y="123"/>
                        <a:pt x="24" y="123"/>
                        <a:pt x="24" y="123"/>
                      </a:cubicBezTo>
                      <a:cubicBezTo>
                        <a:pt x="26" y="124"/>
                        <a:pt x="28" y="125"/>
                        <a:pt x="30" y="125"/>
                      </a:cubicBezTo>
                      <a:cubicBezTo>
                        <a:pt x="33" y="125"/>
                        <a:pt x="35" y="124"/>
                        <a:pt x="36" y="123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2" y="117"/>
                        <a:pt x="43" y="117"/>
                        <a:pt x="44" y="117"/>
                      </a:cubicBezTo>
                      <a:cubicBezTo>
                        <a:pt x="45" y="117"/>
                        <a:pt x="46" y="117"/>
                        <a:pt x="47" y="117"/>
                      </a:cubicBezTo>
                      <a:cubicBezTo>
                        <a:pt x="48" y="118"/>
                        <a:pt x="50" y="119"/>
                        <a:pt x="52" y="119"/>
                      </a:cubicBezTo>
                      <a:cubicBezTo>
                        <a:pt x="54" y="120"/>
                        <a:pt x="56" y="122"/>
                        <a:pt x="56" y="124"/>
                      </a:cubicBezTo>
                      <a:cubicBezTo>
                        <a:pt x="56" y="131"/>
                        <a:pt x="56" y="131"/>
                        <a:pt x="56" y="131"/>
                      </a:cubicBezTo>
                      <a:cubicBezTo>
                        <a:pt x="56" y="135"/>
                        <a:pt x="59" y="139"/>
                        <a:pt x="64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80" y="139"/>
                        <a:pt x="83" y="135"/>
                        <a:pt x="83" y="131"/>
                      </a:cubicBezTo>
                      <a:cubicBezTo>
                        <a:pt x="83" y="124"/>
                        <a:pt x="83" y="124"/>
                        <a:pt x="83" y="124"/>
                      </a:cubicBezTo>
                      <a:cubicBezTo>
                        <a:pt x="83" y="122"/>
                        <a:pt x="85" y="120"/>
                        <a:pt x="87" y="119"/>
                      </a:cubicBezTo>
                      <a:cubicBezTo>
                        <a:pt x="89" y="119"/>
                        <a:pt x="90" y="118"/>
                        <a:pt x="92" y="117"/>
                      </a:cubicBezTo>
                      <a:cubicBezTo>
                        <a:pt x="93" y="117"/>
                        <a:pt x="94" y="117"/>
                        <a:pt x="94" y="117"/>
                      </a:cubicBezTo>
                      <a:cubicBezTo>
                        <a:pt x="96" y="117"/>
                        <a:pt x="97" y="117"/>
                        <a:pt x="98" y="118"/>
                      </a:cubicBezTo>
                      <a:cubicBezTo>
                        <a:pt x="103" y="123"/>
                        <a:pt x="103" y="123"/>
                        <a:pt x="103" y="123"/>
                      </a:cubicBezTo>
                      <a:cubicBezTo>
                        <a:pt x="104" y="124"/>
                        <a:pt x="106" y="125"/>
                        <a:pt x="109" y="125"/>
                      </a:cubicBezTo>
                      <a:cubicBezTo>
                        <a:pt x="111" y="125"/>
                        <a:pt x="113" y="124"/>
                        <a:pt x="115" y="123"/>
                      </a:cubicBezTo>
                      <a:cubicBezTo>
                        <a:pt x="122" y="115"/>
                        <a:pt x="122" y="115"/>
                        <a:pt x="122" y="115"/>
                      </a:cubicBezTo>
                      <a:cubicBezTo>
                        <a:pt x="126" y="112"/>
                        <a:pt x="126" y="106"/>
                        <a:pt x="122" y="103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16" y="97"/>
                        <a:pt x="116" y="94"/>
                        <a:pt x="117" y="92"/>
                      </a:cubicBezTo>
                      <a:cubicBezTo>
                        <a:pt x="118" y="91"/>
                        <a:pt x="118" y="89"/>
                        <a:pt x="119" y="87"/>
                      </a:cubicBezTo>
                      <a:cubicBezTo>
                        <a:pt x="120" y="85"/>
                        <a:pt x="122" y="84"/>
                        <a:pt x="124" y="84"/>
                      </a:cubicBezTo>
                      <a:cubicBezTo>
                        <a:pt x="130" y="84"/>
                        <a:pt x="130" y="84"/>
                        <a:pt x="130" y="84"/>
                      </a:cubicBezTo>
                      <a:cubicBezTo>
                        <a:pt x="135" y="84"/>
                        <a:pt x="139" y="80"/>
                        <a:pt x="139" y="75"/>
                      </a:cubicBezTo>
                      <a:cubicBezTo>
                        <a:pt x="139" y="64"/>
                        <a:pt x="139" y="64"/>
                        <a:pt x="139" y="64"/>
                      </a:cubicBezTo>
                      <a:cubicBezTo>
                        <a:pt x="139" y="60"/>
                        <a:pt x="135" y="56"/>
                        <a:pt x="130" y="56"/>
                      </a:cubicBezTo>
                      <a:moveTo>
                        <a:pt x="94" y="70"/>
                      </a:moveTo>
                      <a:cubicBezTo>
                        <a:pt x="94" y="83"/>
                        <a:pt x="83" y="95"/>
                        <a:pt x="69" y="95"/>
                      </a:cubicBezTo>
                      <a:cubicBezTo>
                        <a:pt x="56" y="95"/>
                        <a:pt x="45" y="83"/>
                        <a:pt x="45" y="70"/>
                      </a:cubicBezTo>
                      <a:cubicBezTo>
                        <a:pt x="45" y="56"/>
                        <a:pt x="56" y="45"/>
                        <a:pt x="69" y="45"/>
                      </a:cubicBezTo>
                      <a:cubicBezTo>
                        <a:pt x="83" y="45"/>
                        <a:pt x="94" y="56"/>
                        <a:pt x="94" y="70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4"/>
                <p:cNvSpPr>
                  <a:spLocks noEditPoints="1"/>
                </p:cNvSpPr>
                <p:nvPr/>
              </p:nvSpPr>
              <p:spPr bwMode="auto">
                <a:xfrm>
                  <a:off x="3578225" y="2428875"/>
                  <a:ext cx="271463" cy="271463"/>
                </a:xfrm>
                <a:custGeom>
                  <a:avLst/>
                  <a:gdLst>
                    <a:gd name="T0" fmla="*/ 63 w 72"/>
                    <a:gd name="T1" fmla="*/ 45 h 72"/>
                    <a:gd name="T2" fmla="*/ 72 w 72"/>
                    <a:gd name="T3" fmla="*/ 39 h 72"/>
                    <a:gd name="T4" fmla="*/ 66 w 72"/>
                    <a:gd name="T5" fmla="*/ 28 h 72"/>
                    <a:gd name="T6" fmla="*/ 62 w 72"/>
                    <a:gd name="T7" fmla="*/ 27 h 72"/>
                    <a:gd name="T8" fmla="*/ 61 w 72"/>
                    <a:gd name="T9" fmla="*/ 23 h 72"/>
                    <a:gd name="T10" fmla="*/ 63 w 72"/>
                    <a:gd name="T11" fmla="*/ 13 h 72"/>
                    <a:gd name="T12" fmla="*/ 55 w 72"/>
                    <a:gd name="T13" fmla="*/ 7 h 72"/>
                    <a:gd name="T14" fmla="*/ 49 w 72"/>
                    <a:gd name="T15" fmla="*/ 11 h 72"/>
                    <a:gd name="T16" fmla="*/ 48 w 72"/>
                    <a:gd name="T17" fmla="*/ 11 h 72"/>
                    <a:gd name="T18" fmla="*/ 44 w 72"/>
                    <a:gd name="T19" fmla="*/ 9 h 72"/>
                    <a:gd name="T20" fmla="*/ 39 w 72"/>
                    <a:gd name="T21" fmla="*/ 0 h 72"/>
                    <a:gd name="T22" fmla="*/ 28 w 72"/>
                    <a:gd name="T23" fmla="*/ 6 h 72"/>
                    <a:gd name="T24" fmla="*/ 27 w 72"/>
                    <a:gd name="T25" fmla="*/ 10 h 72"/>
                    <a:gd name="T26" fmla="*/ 23 w 72"/>
                    <a:gd name="T27" fmla="*/ 11 h 72"/>
                    <a:gd name="T28" fmla="*/ 20 w 72"/>
                    <a:gd name="T29" fmla="*/ 9 h 72"/>
                    <a:gd name="T30" fmla="*/ 12 w 72"/>
                    <a:gd name="T31" fmla="*/ 9 h 72"/>
                    <a:gd name="T32" fmla="*/ 9 w 72"/>
                    <a:gd name="T33" fmla="*/ 21 h 72"/>
                    <a:gd name="T34" fmla="*/ 11 w 72"/>
                    <a:gd name="T35" fmla="*/ 24 h 72"/>
                    <a:gd name="T36" fmla="*/ 9 w 72"/>
                    <a:gd name="T37" fmla="*/ 28 h 72"/>
                    <a:gd name="T38" fmla="*/ 0 w 72"/>
                    <a:gd name="T39" fmla="*/ 34 h 72"/>
                    <a:gd name="T40" fmla="*/ 6 w 72"/>
                    <a:gd name="T41" fmla="*/ 45 h 72"/>
                    <a:gd name="T42" fmla="*/ 10 w 72"/>
                    <a:gd name="T43" fmla="*/ 45 h 72"/>
                    <a:gd name="T44" fmla="*/ 11 w 72"/>
                    <a:gd name="T45" fmla="*/ 49 h 72"/>
                    <a:gd name="T46" fmla="*/ 7 w 72"/>
                    <a:gd name="T47" fmla="*/ 56 h 72"/>
                    <a:gd name="T48" fmla="*/ 12 w 72"/>
                    <a:gd name="T49" fmla="*/ 64 h 72"/>
                    <a:gd name="T50" fmla="*/ 20 w 72"/>
                    <a:gd name="T51" fmla="*/ 64 h 72"/>
                    <a:gd name="T52" fmla="*/ 23 w 72"/>
                    <a:gd name="T53" fmla="*/ 61 h 72"/>
                    <a:gd name="T54" fmla="*/ 27 w 72"/>
                    <a:gd name="T55" fmla="*/ 62 h 72"/>
                    <a:gd name="T56" fmla="*/ 28 w 72"/>
                    <a:gd name="T57" fmla="*/ 67 h 72"/>
                    <a:gd name="T58" fmla="*/ 39 w 72"/>
                    <a:gd name="T59" fmla="*/ 72 h 72"/>
                    <a:gd name="T60" fmla="*/ 44 w 72"/>
                    <a:gd name="T61" fmla="*/ 63 h 72"/>
                    <a:gd name="T62" fmla="*/ 48 w 72"/>
                    <a:gd name="T63" fmla="*/ 61 h 72"/>
                    <a:gd name="T64" fmla="*/ 49 w 72"/>
                    <a:gd name="T65" fmla="*/ 61 h 72"/>
                    <a:gd name="T66" fmla="*/ 55 w 72"/>
                    <a:gd name="T67" fmla="*/ 65 h 72"/>
                    <a:gd name="T68" fmla="*/ 63 w 72"/>
                    <a:gd name="T69" fmla="*/ 60 h 72"/>
                    <a:gd name="T70" fmla="*/ 61 w 72"/>
                    <a:gd name="T71" fmla="*/ 49 h 72"/>
                    <a:gd name="T72" fmla="*/ 62 w 72"/>
                    <a:gd name="T73" fmla="*/ 45 h 72"/>
                    <a:gd name="T74" fmla="*/ 36 w 72"/>
                    <a:gd name="T75" fmla="*/ 47 h 72"/>
                    <a:gd name="T76" fmla="*/ 36 w 72"/>
                    <a:gd name="T77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" h="72">
                      <a:moveTo>
                        <a:pt x="62" y="45"/>
                      </a:moveTo>
                      <a:cubicBezTo>
                        <a:pt x="62" y="45"/>
                        <a:pt x="63" y="45"/>
                        <a:pt x="63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9" y="45"/>
                        <a:pt x="72" y="42"/>
                        <a:pt x="72" y="39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2" y="30"/>
                        <a:pt x="69" y="28"/>
                        <a:pt x="66" y="28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8"/>
                        <a:pt x="62" y="27"/>
                        <a:pt x="62" y="27"/>
                      </a:cubicBezTo>
                      <a:cubicBezTo>
                        <a:pt x="62" y="26"/>
                        <a:pt x="61" y="25"/>
                        <a:pt x="61" y="24"/>
                      </a:cubicBezTo>
                      <a:cubicBezTo>
                        <a:pt x="61" y="24"/>
                        <a:pt x="61" y="23"/>
                        <a:pt x="61" y="23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6" y="18"/>
                        <a:pt x="66" y="15"/>
                        <a:pt x="63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8" y="8"/>
                        <a:pt x="57" y="7"/>
                        <a:pt x="55" y="7"/>
                      </a:cubicBezTo>
                      <a:cubicBezTo>
                        <a:pt x="54" y="7"/>
                        <a:pt x="53" y="8"/>
                        <a:pt x="51" y="9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6" y="10"/>
                        <a:pt x="45" y="10"/>
                      </a:cubicBezTo>
                      <a:cubicBezTo>
                        <a:pt x="45" y="10"/>
                        <a:pt x="44" y="9"/>
                        <a:pt x="44" y="9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2" y="0"/>
                        <a:pt x="39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8" y="3"/>
                        <a:pt x="28" y="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7" y="10"/>
                        <a:pt x="27" y="10"/>
                      </a:cubicBezTo>
                      <a:cubicBezTo>
                        <a:pt x="26" y="10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8"/>
                        <a:pt x="18" y="7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5"/>
                        <a:pt x="6" y="18"/>
                        <a:pt x="9" y="21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2"/>
                        <a:pt x="2" y="45"/>
                        <a:pt x="6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10" y="45"/>
                        <a:pt x="10" y="45"/>
                      </a:cubicBezTo>
                      <a:cubicBezTo>
                        <a:pt x="10" y="46"/>
                        <a:pt x="11" y="47"/>
                        <a:pt x="11" y="48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7" y="53"/>
                        <a:pt x="7" y="54"/>
                        <a:pt x="7" y="56"/>
                      </a:cubicBezTo>
                      <a:cubicBezTo>
                        <a:pt x="7" y="57"/>
                        <a:pt x="7" y="59"/>
                        <a:pt x="9" y="60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3" y="65"/>
                        <a:pt x="15" y="65"/>
                        <a:pt x="16" y="65"/>
                      </a:cubicBezTo>
                      <a:cubicBezTo>
                        <a:pt x="18" y="65"/>
                        <a:pt x="19" y="65"/>
                        <a:pt x="20" y="64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2"/>
                        <a:pt x="26" y="62"/>
                        <a:pt x="27" y="62"/>
                      </a:cubicBezTo>
                      <a:cubicBezTo>
                        <a:pt x="27" y="63"/>
                        <a:pt x="28" y="63"/>
                        <a:pt x="28" y="63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70"/>
                        <a:pt x="30" y="72"/>
                        <a:pt x="33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42" y="72"/>
                        <a:pt x="44" y="70"/>
                        <a:pt x="44" y="67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3"/>
                        <a:pt x="45" y="62"/>
                      </a:cubicBezTo>
                      <a:cubicBezTo>
                        <a:pt x="46" y="62"/>
                        <a:pt x="47" y="62"/>
                        <a:pt x="48" y="61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51" y="64"/>
                        <a:pt x="51" y="64"/>
                        <a:pt x="51" y="64"/>
                      </a:cubicBezTo>
                      <a:cubicBezTo>
                        <a:pt x="53" y="65"/>
                        <a:pt x="54" y="65"/>
                        <a:pt x="55" y="65"/>
                      </a:cubicBezTo>
                      <a:cubicBezTo>
                        <a:pt x="57" y="65"/>
                        <a:pt x="58" y="65"/>
                        <a:pt x="59" y="6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6" y="58"/>
                        <a:pt x="66" y="54"/>
                        <a:pt x="63" y="52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61" y="49"/>
                        <a:pt x="61" y="49"/>
                        <a:pt x="61" y="48"/>
                      </a:cubicBezTo>
                      <a:cubicBezTo>
                        <a:pt x="61" y="47"/>
                        <a:pt x="62" y="46"/>
                        <a:pt x="62" y="45"/>
                      </a:cubicBezTo>
                      <a:moveTo>
                        <a:pt x="47" y="36"/>
                      </a:moveTo>
                      <a:cubicBezTo>
                        <a:pt x="47" y="42"/>
                        <a:pt x="42" y="47"/>
                        <a:pt x="36" y="47"/>
                      </a:cubicBezTo>
                      <a:cubicBezTo>
                        <a:pt x="30" y="47"/>
                        <a:pt x="25" y="42"/>
                        <a:pt x="25" y="36"/>
                      </a:cubicBezTo>
                      <a:cubicBezTo>
                        <a:pt x="25" y="30"/>
                        <a:pt x="30" y="25"/>
                        <a:pt x="36" y="25"/>
                      </a:cubicBezTo>
                      <a:cubicBezTo>
                        <a:pt x="42" y="25"/>
                        <a:pt x="47" y="30"/>
                        <a:pt x="47" y="36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2328975" y="4506377"/>
                <a:ext cx="527534" cy="327292"/>
                <a:chOff x="4869373" y="4568306"/>
                <a:chExt cx="527534" cy="327292"/>
              </a:xfrm>
              <a:noFill/>
            </p:grpSpPr>
            <p:sp>
              <p:nvSpPr>
                <p:cNvPr id="81" name="Freeform 198"/>
                <p:cNvSpPr>
                  <a:spLocks noEditPoints="1"/>
                </p:cNvSpPr>
                <p:nvPr/>
              </p:nvSpPr>
              <p:spPr bwMode="auto">
                <a:xfrm>
                  <a:off x="4910802" y="4568306"/>
                  <a:ext cx="444675" cy="280339"/>
                </a:xfrm>
                <a:custGeom>
                  <a:avLst/>
                  <a:gdLst>
                    <a:gd name="T0" fmla="*/ 4 w 162"/>
                    <a:gd name="T1" fmla="*/ 102 h 102"/>
                    <a:gd name="T2" fmla="*/ 157 w 162"/>
                    <a:gd name="T3" fmla="*/ 102 h 102"/>
                    <a:gd name="T4" fmla="*/ 162 w 162"/>
                    <a:gd name="T5" fmla="*/ 98 h 102"/>
                    <a:gd name="T6" fmla="*/ 162 w 162"/>
                    <a:gd name="T7" fmla="*/ 4 h 102"/>
                    <a:gd name="T8" fmla="*/ 157 w 162"/>
                    <a:gd name="T9" fmla="*/ 0 h 102"/>
                    <a:gd name="T10" fmla="*/ 4 w 162"/>
                    <a:gd name="T11" fmla="*/ 0 h 102"/>
                    <a:gd name="T12" fmla="*/ 0 w 162"/>
                    <a:gd name="T13" fmla="*/ 4 h 102"/>
                    <a:gd name="T14" fmla="*/ 0 w 162"/>
                    <a:gd name="T15" fmla="*/ 98 h 102"/>
                    <a:gd name="T16" fmla="*/ 4 w 162"/>
                    <a:gd name="T17" fmla="*/ 102 h 102"/>
                    <a:gd name="T18" fmla="*/ 81 w 162"/>
                    <a:gd name="T19" fmla="*/ 3 h 102"/>
                    <a:gd name="T20" fmla="*/ 83 w 162"/>
                    <a:gd name="T21" fmla="*/ 5 h 102"/>
                    <a:gd name="T22" fmla="*/ 81 w 162"/>
                    <a:gd name="T23" fmla="*/ 8 h 102"/>
                    <a:gd name="T24" fmla="*/ 78 w 162"/>
                    <a:gd name="T25" fmla="*/ 5 h 102"/>
                    <a:gd name="T26" fmla="*/ 81 w 162"/>
                    <a:gd name="T27" fmla="*/ 3 h 102"/>
                    <a:gd name="T28" fmla="*/ 10 w 162"/>
                    <a:gd name="T29" fmla="*/ 10 h 102"/>
                    <a:gd name="T30" fmla="*/ 151 w 162"/>
                    <a:gd name="T31" fmla="*/ 10 h 102"/>
                    <a:gd name="T32" fmla="*/ 151 w 162"/>
                    <a:gd name="T33" fmla="*/ 92 h 102"/>
                    <a:gd name="T34" fmla="*/ 10 w 162"/>
                    <a:gd name="T35" fmla="*/ 92 h 102"/>
                    <a:gd name="T36" fmla="*/ 10 w 162"/>
                    <a:gd name="T37" fmla="*/ 1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2" h="102">
                      <a:moveTo>
                        <a:pt x="4" y="102"/>
                      </a:moveTo>
                      <a:cubicBezTo>
                        <a:pt x="157" y="102"/>
                        <a:pt x="157" y="102"/>
                        <a:pt x="157" y="102"/>
                      </a:cubicBezTo>
                      <a:cubicBezTo>
                        <a:pt x="160" y="102"/>
                        <a:pt x="162" y="100"/>
                        <a:pt x="162" y="9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2"/>
                        <a:pt x="160" y="0"/>
                        <a:pt x="15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1" y="102"/>
                        <a:pt x="4" y="102"/>
                      </a:cubicBezTo>
                      <a:close/>
                      <a:moveTo>
                        <a:pt x="81" y="3"/>
                      </a:moveTo>
                      <a:cubicBezTo>
                        <a:pt x="82" y="3"/>
                        <a:pt x="83" y="4"/>
                        <a:pt x="83" y="5"/>
                      </a:cubicBezTo>
                      <a:cubicBezTo>
                        <a:pt x="83" y="6"/>
                        <a:pt x="82" y="8"/>
                        <a:pt x="81" y="8"/>
                      </a:cubicBezTo>
                      <a:cubicBezTo>
                        <a:pt x="79" y="8"/>
                        <a:pt x="78" y="6"/>
                        <a:pt x="78" y="5"/>
                      </a:cubicBezTo>
                      <a:cubicBezTo>
                        <a:pt x="78" y="4"/>
                        <a:pt x="79" y="3"/>
                        <a:pt x="81" y="3"/>
                      </a:cubicBezTo>
                      <a:close/>
                      <a:moveTo>
                        <a:pt x="10" y="10"/>
                      </a:move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92"/>
                        <a:pt x="151" y="92"/>
                        <a:pt x="151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lnTo>
                        <a:pt x="10" y="1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99"/>
                <p:cNvSpPr>
                  <a:spLocks/>
                </p:cNvSpPr>
                <p:nvPr/>
              </p:nvSpPr>
              <p:spPr bwMode="auto">
                <a:xfrm>
                  <a:off x="4869373" y="4859693"/>
                  <a:ext cx="527534" cy="35905"/>
                </a:xfrm>
                <a:custGeom>
                  <a:avLst/>
                  <a:gdLst>
                    <a:gd name="T0" fmla="*/ 191 w 192"/>
                    <a:gd name="T1" fmla="*/ 0 h 13"/>
                    <a:gd name="T2" fmla="*/ 125 w 192"/>
                    <a:gd name="T3" fmla="*/ 0 h 13"/>
                    <a:gd name="T4" fmla="*/ 122 w 192"/>
                    <a:gd name="T5" fmla="*/ 3 h 13"/>
                    <a:gd name="T6" fmla="*/ 69 w 192"/>
                    <a:gd name="T7" fmla="*/ 3 h 13"/>
                    <a:gd name="T8" fmla="*/ 66 w 192"/>
                    <a:gd name="T9" fmla="*/ 0 h 13"/>
                    <a:gd name="T10" fmla="*/ 0 w 192"/>
                    <a:gd name="T11" fmla="*/ 0 h 13"/>
                    <a:gd name="T12" fmla="*/ 0 w 192"/>
                    <a:gd name="T13" fmla="*/ 1 h 13"/>
                    <a:gd name="T14" fmla="*/ 0 w 192"/>
                    <a:gd name="T15" fmla="*/ 4 h 13"/>
                    <a:gd name="T16" fmla="*/ 8 w 192"/>
                    <a:gd name="T17" fmla="*/ 13 h 13"/>
                    <a:gd name="T18" fmla="*/ 183 w 192"/>
                    <a:gd name="T19" fmla="*/ 13 h 13"/>
                    <a:gd name="T20" fmla="*/ 192 w 192"/>
                    <a:gd name="T21" fmla="*/ 4 h 13"/>
                    <a:gd name="T22" fmla="*/ 192 w 192"/>
                    <a:gd name="T23" fmla="*/ 1 h 13"/>
                    <a:gd name="T24" fmla="*/ 191 w 192"/>
                    <a:gd name="T2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2" h="13">
                      <a:moveTo>
                        <a:pt x="191" y="0"/>
                      </a:move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2"/>
                        <a:pt x="124" y="3"/>
                        <a:pt x="122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7" y="3"/>
                        <a:pt x="66" y="2"/>
                        <a:pt x="6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3" y="13"/>
                        <a:pt x="8" y="13"/>
                      </a:cubicBezTo>
                      <a:cubicBezTo>
                        <a:pt x="183" y="13"/>
                        <a:pt x="183" y="13"/>
                        <a:pt x="183" y="13"/>
                      </a:cubicBezTo>
                      <a:cubicBezTo>
                        <a:pt x="188" y="13"/>
                        <a:pt x="192" y="9"/>
                        <a:pt x="192" y="4"/>
                      </a:cubicBezTo>
                      <a:cubicBezTo>
                        <a:pt x="192" y="1"/>
                        <a:pt x="192" y="1"/>
                        <a:pt x="192" y="1"/>
                      </a:cubicBezTo>
                      <a:cubicBezTo>
                        <a:pt x="192" y="1"/>
                        <a:pt x="191" y="1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200"/>
                <p:cNvSpPr>
                  <a:spLocks/>
                </p:cNvSpPr>
                <p:nvPr/>
              </p:nvSpPr>
              <p:spPr bwMode="auto">
                <a:xfrm>
                  <a:off x="5146949" y="4637355"/>
                  <a:ext cx="46953" cy="13810"/>
                </a:xfrm>
                <a:custGeom>
                  <a:avLst/>
                  <a:gdLst>
                    <a:gd name="T0" fmla="*/ 34 w 34"/>
                    <a:gd name="T1" fmla="*/ 0 h 10"/>
                    <a:gd name="T2" fmla="*/ 16 w 34"/>
                    <a:gd name="T3" fmla="*/ 10 h 10"/>
                    <a:gd name="T4" fmla="*/ 0 w 34"/>
                    <a:gd name="T5" fmla="*/ 0 h 10"/>
                    <a:gd name="T6" fmla="*/ 34 w 3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0">
                      <a:moveTo>
                        <a:pt x="34" y="0"/>
                      </a:move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201"/>
                <p:cNvSpPr>
                  <a:spLocks/>
                </p:cNvSpPr>
                <p:nvPr/>
              </p:nvSpPr>
              <p:spPr bwMode="auto">
                <a:xfrm>
                  <a:off x="5069614" y="4637355"/>
                  <a:ext cx="49715" cy="13810"/>
                </a:xfrm>
                <a:custGeom>
                  <a:avLst/>
                  <a:gdLst>
                    <a:gd name="T0" fmla="*/ 36 w 36"/>
                    <a:gd name="T1" fmla="*/ 0 h 10"/>
                    <a:gd name="T2" fmla="*/ 20 w 36"/>
                    <a:gd name="T3" fmla="*/ 10 h 10"/>
                    <a:gd name="T4" fmla="*/ 0 w 36"/>
                    <a:gd name="T5" fmla="*/ 0 h 10"/>
                    <a:gd name="T6" fmla="*/ 36 w 36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0">
                      <a:moveTo>
                        <a:pt x="36" y="0"/>
                      </a:moveTo>
                      <a:lnTo>
                        <a:pt x="2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02"/>
                <p:cNvSpPr>
                  <a:spLocks/>
                </p:cNvSpPr>
                <p:nvPr/>
              </p:nvSpPr>
              <p:spPr bwMode="auto">
                <a:xfrm>
                  <a:off x="5105520" y="4637355"/>
                  <a:ext cx="55239" cy="33143"/>
                </a:xfrm>
                <a:custGeom>
                  <a:avLst/>
                  <a:gdLst>
                    <a:gd name="T0" fmla="*/ 20 w 40"/>
                    <a:gd name="T1" fmla="*/ 0 h 24"/>
                    <a:gd name="T2" fmla="*/ 40 w 40"/>
                    <a:gd name="T3" fmla="*/ 14 h 24"/>
                    <a:gd name="T4" fmla="*/ 20 w 40"/>
                    <a:gd name="T5" fmla="*/ 24 h 24"/>
                    <a:gd name="T6" fmla="*/ 0 w 40"/>
                    <a:gd name="T7" fmla="*/ 14 h 24"/>
                    <a:gd name="T8" fmla="*/ 20 w 4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4">
                      <a:moveTo>
                        <a:pt x="20" y="0"/>
                      </a:move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203"/>
                <p:cNvSpPr>
                  <a:spLocks/>
                </p:cNvSpPr>
                <p:nvPr/>
              </p:nvSpPr>
              <p:spPr bwMode="auto">
                <a:xfrm>
                  <a:off x="5149711" y="4662213"/>
                  <a:ext cx="33143" cy="8286"/>
                </a:xfrm>
                <a:custGeom>
                  <a:avLst/>
                  <a:gdLst>
                    <a:gd name="T0" fmla="*/ 0 w 24"/>
                    <a:gd name="T1" fmla="*/ 6 h 6"/>
                    <a:gd name="T2" fmla="*/ 14 w 24"/>
                    <a:gd name="T3" fmla="*/ 0 h 6"/>
                    <a:gd name="T4" fmla="*/ 24 w 24"/>
                    <a:gd name="T5" fmla="*/ 6 h 6"/>
                    <a:gd name="T6" fmla="*/ 0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0" y="6"/>
                      </a:moveTo>
                      <a:lnTo>
                        <a:pt x="14" y="0"/>
                      </a:lnTo>
                      <a:lnTo>
                        <a:pt x="2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204"/>
                <p:cNvSpPr>
                  <a:spLocks/>
                </p:cNvSpPr>
                <p:nvPr/>
              </p:nvSpPr>
              <p:spPr bwMode="auto">
                <a:xfrm>
                  <a:off x="5083424" y="4662213"/>
                  <a:ext cx="33143" cy="8286"/>
                </a:xfrm>
                <a:custGeom>
                  <a:avLst/>
                  <a:gdLst>
                    <a:gd name="T0" fmla="*/ 24 w 24"/>
                    <a:gd name="T1" fmla="*/ 6 h 6"/>
                    <a:gd name="T2" fmla="*/ 0 w 24"/>
                    <a:gd name="T3" fmla="*/ 6 h 6"/>
                    <a:gd name="T4" fmla="*/ 10 w 24"/>
                    <a:gd name="T5" fmla="*/ 0 h 6"/>
                    <a:gd name="T6" fmla="*/ 24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24" y="6"/>
                      </a:move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206"/>
                <p:cNvSpPr>
                  <a:spLocks/>
                </p:cNvSpPr>
                <p:nvPr/>
              </p:nvSpPr>
              <p:spPr bwMode="auto">
                <a:xfrm>
                  <a:off x="5177331" y="4640117"/>
                  <a:ext cx="64906" cy="30382"/>
                </a:xfrm>
                <a:custGeom>
                  <a:avLst/>
                  <a:gdLst>
                    <a:gd name="T0" fmla="*/ 18 w 47"/>
                    <a:gd name="T1" fmla="*/ 22 h 22"/>
                    <a:gd name="T2" fmla="*/ 18 w 47"/>
                    <a:gd name="T3" fmla="*/ 22 h 22"/>
                    <a:gd name="T4" fmla="*/ 16 w 47"/>
                    <a:gd name="T5" fmla="*/ 22 h 22"/>
                    <a:gd name="T6" fmla="*/ 0 w 47"/>
                    <a:gd name="T7" fmla="*/ 12 h 22"/>
                    <a:gd name="T8" fmla="*/ 24 w 47"/>
                    <a:gd name="T9" fmla="*/ 0 h 22"/>
                    <a:gd name="T10" fmla="*/ 47 w 47"/>
                    <a:gd name="T11" fmla="*/ 22 h 22"/>
                    <a:gd name="T12" fmla="*/ 18 w 47"/>
                    <a:gd name="T1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2"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47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207"/>
                <p:cNvSpPr>
                  <a:spLocks/>
                </p:cNvSpPr>
                <p:nvPr/>
              </p:nvSpPr>
              <p:spPr bwMode="auto">
                <a:xfrm>
                  <a:off x="5021280" y="4637355"/>
                  <a:ext cx="67668" cy="33143"/>
                </a:xfrm>
                <a:custGeom>
                  <a:avLst/>
                  <a:gdLst>
                    <a:gd name="T0" fmla="*/ 49 w 49"/>
                    <a:gd name="T1" fmla="*/ 14 h 24"/>
                    <a:gd name="T2" fmla="*/ 33 w 49"/>
                    <a:gd name="T3" fmla="*/ 24 h 24"/>
                    <a:gd name="T4" fmla="*/ 29 w 49"/>
                    <a:gd name="T5" fmla="*/ 24 h 24"/>
                    <a:gd name="T6" fmla="*/ 29 w 49"/>
                    <a:gd name="T7" fmla="*/ 24 h 24"/>
                    <a:gd name="T8" fmla="*/ 0 w 49"/>
                    <a:gd name="T9" fmla="*/ 24 h 24"/>
                    <a:gd name="T10" fmla="*/ 23 w 49"/>
                    <a:gd name="T11" fmla="*/ 0 h 24"/>
                    <a:gd name="T12" fmla="*/ 49 w 49"/>
                    <a:gd name="T13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24">
                      <a:moveTo>
                        <a:pt x="49" y="14"/>
                      </a:moveTo>
                      <a:lnTo>
                        <a:pt x="33" y="24"/>
                      </a:lnTo>
                      <a:lnTo>
                        <a:pt x="29" y="24"/>
                      </a:lnTo>
                      <a:lnTo>
                        <a:pt x="29" y="24"/>
                      </a:lnTo>
                      <a:lnTo>
                        <a:pt x="0" y="24"/>
                      </a:lnTo>
                      <a:lnTo>
                        <a:pt x="23" y="0"/>
                      </a:lnTo>
                      <a:lnTo>
                        <a:pt x="49" y="1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208"/>
                <p:cNvSpPr>
                  <a:spLocks/>
                </p:cNvSpPr>
                <p:nvPr/>
              </p:nvSpPr>
              <p:spPr bwMode="auto">
                <a:xfrm>
                  <a:off x="5075138" y="4678785"/>
                  <a:ext cx="113240" cy="109097"/>
                </a:xfrm>
                <a:custGeom>
                  <a:avLst/>
                  <a:gdLst>
                    <a:gd name="T0" fmla="*/ 82 w 82"/>
                    <a:gd name="T1" fmla="*/ 0 h 79"/>
                    <a:gd name="T2" fmla="*/ 42 w 82"/>
                    <a:gd name="T3" fmla="*/ 79 h 79"/>
                    <a:gd name="T4" fmla="*/ 0 w 82"/>
                    <a:gd name="T5" fmla="*/ 0 h 79"/>
                    <a:gd name="T6" fmla="*/ 82 w 82"/>
                    <a:gd name="T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" h="79">
                      <a:moveTo>
                        <a:pt x="82" y="0"/>
                      </a:moveTo>
                      <a:lnTo>
                        <a:pt x="42" y="79"/>
                      </a:lnTo>
                      <a:lnTo>
                        <a:pt x="0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209"/>
                <p:cNvSpPr>
                  <a:spLocks/>
                </p:cNvSpPr>
                <p:nvPr/>
              </p:nvSpPr>
              <p:spPr bwMode="auto">
                <a:xfrm>
                  <a:off x="5149711" y="4678785"/>
                  <a:ext cx="95287" cy="92526"/>
                </a:xfrm>
                <a:custGeom>
                  <a:avLst/>
                  <a:gdLst>
                    <a:gd name="T0" fmla="*/ 36 w 69"/>
                    <a:gd name="T1" fmla="*/ 0 h 67"/>
                    <a:gd name="T2" fmla="*/ 69 w 69"/>
                    <a:gd name="T3" fmla="*/ 0 h 67"/>
                    <a:gd name="T4" fmla="*/ 0 w 69"/>
                    <a:gd name="T5" fmla="*/ 67 h 67"/>
                    <a:gd name="T6" fmla="*/ 36 w 69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67">
                      <a:moveTo>
                        <a:pt x="36" y="0"/>
                      </a:moveTo>
                      <a:lnTo>
                        <a:pt x="69" y="0"/>
                      </a:lnTo>
                      <a:lnTo>
                        <a:pt x="0" y="6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10"/>
                <p:cNvSpPr>
                  <a:spLocks/>
                </p:cNvSpPr>
                <p:nvPr/>
              </p:nvSpPr>
              <p:spPr bwMode="auto">
                <a:xfrm>
                  <a:off x="5021280" y="4678785"/>
                  <a:ext cx="92526" cy="92526"/>
                </a:xfrm>
                <a:custGeom>
                  <a:avLst/>
                  <a:gdLst>
                    <a:gd name="T0" fmla="*/ 0 w 67"/>
                    <a:gd name="T1" fmla="*/ 0 h 67"/>
                    <a:gd name="T2" fmla="*/ 31 w 67"/>
                    <a:gd name="T3" fmla="*/ 0 h 67"/>
                    <a:gd name="T4" fmla="*/ 67 w 67"/>
                    <a:gd name="T5" fmla="*/ 67 h 67"/>
                    <a:gd name="T6" fmla="*/ 0 w 67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67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6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7" name="文本框 76"/>
            <p:cNvSpPr txBox="1"/>
            <p:nvPr/>
          </p:nvSpPr>
          <p:spPr>
            <a:xfrm>
              <a:off x="714955" y="4795991"/>
              <a:ext cx="1245372" cy="307777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770754" y="763455"/>
            <a:ext cx="3862209" cy="2598278"/>
            <a:chOff x="7952335" y="2380597"/>
            <a:chExt cx="3862209" cy="2598278"/>
          </a:xfrm>
        </p:grpSpPr>
        <p:sp>
          <p:nvSpPr>
            <p:cNvPr id="131" name="文本框 130"/>
            <p:cNvSpPr txBox="1"/>
            <p:nvPr/>
          </p:nvSpPr>
          <p:spPr>
            <a:xfrm>
              <a:off x="9024398" y="2380597"/>
              <a:ext cx="27901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>
                  <a:cs typeface="+mn-ea"/>
                  <a:sym typeface="+mn-lt"/>
                </a:rPr>
                <a:t>ADD YOUR TITLE</a:t>
              </a:r>
              <a:endParaRPr lang="zh-CN" altLang="en-US" sz="2200" b="1" dirty="0">
                <a:cs typeface="+mn-ea"/>
                <a:sym typeface="+mn-lt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0478092" y="2815911"/>
              <a:ext cx="105509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TITLE 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7952335" y="3077790"/>
              <a:ext cx="35808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cs typeface="+mn-ea"/>
                  <a:sym typeface="+mn-lt"/>
                </a:rPr>
                <a:t>Choose six words from 1a and write a sentence for each one. Work in pairs. Read your sentences aloud to your partner but instead of , say.</a:t>
              </a: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10136034" y="4092350"/>
              <a:ext cx="1344400" cy="286919"/>
              <a:chOff x="756732" y="4445958"/>
              <a:chExt cx="2099777" cy="448130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756732" y="4477852"/>
                <a:ext cx="505740" cy="384343"/>
                <a:chOff x="10004425" y="1971676"/>
                <a:chExt cx="1593850" cy="1211262"/>
              </a:xfrm>
              <a:noFill/>
            </p:grpSpPr>
            <p:sp>
              <p:nvSpPr>
                <p:cNvPr id="153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7" name="组合 136"/>
              <p:cNvGrpSpPr/>
              <p:nvPr/>
            </p:nvGrpSpPr>
            <p:grpSpPr>
              <a:xfrm>
                <a:off x="1571658" y="4445958"/>
                <a:ext cx="448130" cy="448130"/>
                <a:chOff x="3578225" y="2428875"/>
                <a:chExt cx="687388" cy="687388"/>
              </a:xfrm>
              <a:noFill/>
            </p:grpSpPr>
            <p:sp>
              <p:nvSpPr>
                <p:cNvPr id="151" name="Freeform 13"/>
                <p:cNvSpPr>
                  <a:spLocks noEditPoints="1"/>
                </p:cNvSpPr>
                <p:nvPr/>
              </p:nvSpPr>
              <p:spPr bwMode="auto">
                <a:xfrm>
                  <a:off x="3743325" y="2593975"/>
                  <a:ext cx="522288" cy="522288"/>
                </a:xfrm>
                <a:custGeom>
                  <a:avLst/>
                  <a:gdLst>
                    <a:gd name="T0" fmla="*/ 124 w 139"/>
                    <a:gd name="T1" fmla="*/ 56 h 139"/>
                    <a:gd name="T2" fmla="*/ 117 w 139"/>
                    <a:gd name="T3" fmla="*/ 47 h 139"/>
                    <a:gd name="T4" fmla="*/ 122 w 139"/>
                    <a:gd name="T5" fmla="*/ 37 h 139"/>
                    <a:gd name="T6" fmla="*/ 115 w 139"/>
                    <a:gd name="T7" fmla="*/ 17 h 139"/>
                    <a:gd name="T8" fmla="*/ 103 w 139"/>
                    <a:gd name="T9" fmla="*/ 17 h 139"/>
                    <a:gd name="T10" fmla="*/ 94 w 139"/>
                    <a:gd name="T11" fmla="*/ 23 h 139"/>
                    <a:gd name="T12" fmla="*/ 87 w 139"/>
                    <a:gd name="T13" fmla="*/ 20 h 139"/>
                    <a:gd name="T14" fmla="*/ 83 w 139"/>
                    <a:gd name="T15" fmla="*/ 9 h 139"/>
                    <a:gd name="T16" fmla="*/ 64 w 139"/>
                    <a:gd name="T17" fmla="*/ 0 h 139"/>
                    <a:gd name="T18" fmla="*/ 56 w 139"/>
                    <a:gd name="T19" fmla="*/ 16 h 139"/>
                    <a:gd name="T20" fmla="*/ 47 w 139"/>
                    <a:gd name="T21" fmla="*/ 22 h 139"/>
                    <a:gd name="T22" fmla="*/ 41 w 139"/>
                    <a:gd name="T23" fmla="*/ 22 h 139"/>
                    <a:gd name="T24" fmla="*/ 30 w 139"/>
                    <a:gd name="T25" fmla="*/ 14 h 139"/>
                    <a:gd name="T26" fmla="*/ 17 w 139"/>
                    <a:gd name="T27" fmla="*/ 25 h 139"/>
                    <a:gd name="T28" fmla="*/ 17 w 139"/>
                    <a:gd name="T29" fmla="*/ 37 h 139"/>
                    <a:gd name="T30" fmla="*/ 22 w 139"/>
                    <a:gd name="T31" fmla="*/ 47 h 139"/>
                    <a:gd name="T32" fmla="*/ 15 w 139"/>
                    <a:gd name="T33" fmla="*/ 56 h 139"/>
                    <a:gd name="T34" fmla="*/ 0 w 139"/>
                    <a:gd name="T35" fmla="*/ 64 h 139"/>
                    <a:gd name="T36" fmla="*/ 9 w 139"/>
                    <a:gd name="T37" fmla="*/ 84 h 139"/>
                    <a:gd name="T38" fmla="*/ 20 w 139"/>
                    <a:gd name="T39" fmla="*/ 87 h 139"/>
                    <a:gd name="T40" fmla="*/ 21 w 139"/>
                    <a:gd name="T41" fmla="*/ 98 h 139"/>
                    <a:gd name="T42" fmla="*/ 17 w 139"/>
                    <a:gd name="T43" fmla="*/ 115 h 139"/>
                    <a:gd name="T44" fmla="*/ 30 w 139"/>
                    <a:gd name="T45" fmla="*/ 125 h 139"/>
                    <a:gd name="T46" fmla="*/ 41 w 139"/>
                    <a:gd name="T47" fmla="*/ 118 h 139"/>
                    <a:gd name="T48" fmla="*/ 47 w 139"/>
                    <a:gd name="T49" fmla="*/ 117 h 139"/>
                    <a:gd name="T50" fmla="*/ 56 w 139"/>
                    <a:gd name="T51" fmla="*/ 124 h 139"/>
                    <a:gd name="T52" fmla="*/ 64 w 139"/>
                    <a:gd name="T53" fmla="*/ 139 h 139"/>
                    <a:gd name="T54" fmla="*/ 83 w 139"/>
                    <a:gd name="T55" fmla="*/ 131 h 139"/>
                    <a:gd name="T56" fmla="*/ 87 w 139"/>
                    <a:gd name="T57" fmla="*/ 119 h 139"/>
                    <a:gd name="T58" fmla="*/ 94 w 139"/>
                    <a:gd name="T59" fmla="*/ 117 h 139"/>
                    <a:gd name="T60" fmla="*/ 103 w 139"/>
                    <a:gd name="T61" fmla="*/ 123 h 139"/>
                    <a:gd name="T62" fmla="*/ 115 w 139"/>
                    <a:gd name="T63" fmla="*/ 123 h 139"/>
                    <a:gd name="T64" fmla="*/ 122 w 139"/>
                    <a:gd name="T65" fmla="*/ 103 h 139"/>
                    <a:gd name="T66" fmla="*/ 117 w 139"/>
                    <a:gd name="T67" fmla="*/ 92 h 139"/>
                    <a:gd name="T68" fmla="*/ 124 w 139"/>
                    <a:gd name="T69" fmla="*/ 84 h 139"/>
                    <a:gd name="T70" fmla="*/ 139 w 139"/>
                    <a:gd name="T71" fmla="*/ 75 h 139"/>
                    <a:gd name="T72" fmla="*/ 130 w 139"/>
                    <a:gd name="T73" fmla="*/ 56 h 139"/>
                    <a:gd name="T74" fmla="*/ 69 w 139"/>
                    <a:gd name="T75" fmla="*/ 95 h 139"/>
                    <a:gd name="T76" fmla="*/ 69 w 139"/>
                    <a:gd name="T77" fmla="*/ 45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9" h="139">
                      <a:moveTo>
                        <a:pt x="130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2" y="56"/>
                        <a:pt x="120" y="54"/>
                        <a:pt x="119" y="52"/>
                      </a:cubicBezTo>
                      <a:cubicBezTo>
                        <a:pt x="118" y="50"/>
                        <a:pt x="118" y="49"/>
                        <a:pt x="117" y="47"/>
                      </a:cubicBezTo>
                      <a:cubicBezTo>
                        <a:pt x="116" y="45"/>
                        <a:pt x="116" y="43"/>
                        <a:pt x="118" y="41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6" y="33"/>
                        <a:pt x="126" y="28"/>
                        <a:pt x="122" y="25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3" y="15"/>
                        <a:pt x="111" y="14"/>
                        <a:pt x="109" y="14"/>
                      </a:cubicBezTo>
                      <a:cubicBezTo>
                        <a:pt x="106" y="14"/>
                        <a:pt x="104" y="15"/>
                        <a:pt x="103" y="17"/>
                      </a:cubicBezTo>
                      <a:cubicBezTo>
                        <a:pt x="98" y="22"/>
                        <a:pt x="98" y="22"/>
                        <a:pt x="98" y="22"/>
                      </a:cubicBezTo>
                      <a:cubicBezTo>
                        <a:pt x="97" y="22"/>
                        <a:pt x="96" y="23"/>
                        <a:pt x="94" y="23"/>
                      </a:cubicBezTo>
                      <a:cubicBezTo>
                        <a:pt x="94" y="23"/>
                        <a:pt x="93" y="23"/>
                        <a:pt x="92" y="22"/>
                      </a:cubicBezTo>
                      <a:cubicBezTo>
                        <a:pt x="90" y="22"/>
                        <a:pt x="89" y="21"/>
                        <a:pt x="87" y="20"/>
                      </a:cubicBezTo>
                      <a:cubicBezTo>
                        <a:pt x="85" y="19"/>
                        <a:pt x="83" y="17"/>
                        <a:pt x="83" y="16"/>
                      </a:cubicBezTo>
                      <a:cubicBezTo>
                        <a:pt x="83" y="9"/>
                        <a:pt x="83" y="9"/>
                        <a:pt x="83" y="9"/>
                      </a:cubicBezTo>
                      <a:cubicBezTo>
                        <a:pt x="83" y="4"/>
                        <a:pt x="80" y="0"/>
                        <a:pt x="7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59" y="0"/>
                        <a:pt x="56" y="4"/>
                        <a:pt x="56" y="9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17"/>
                        <a:pt x="54" y="19"/>
                        <a:pt x="52" y="20"/>
                      </a:cubicBezTo>
                      <a:cubicBezTo>
                        <a:pt x="50" y="21"/>
                        <a:pt x="48" y="22"/>
                        <a:pt x="47" y="22"/>
                      </a:cubicBezTo>
                      <a:cubicBezTo>
                        <a:pt x="46" y="23"/>
                        <a:pt x="45" y="23"/>
                        <a:pt x="44" y="23"/>
                      </a:cubicBezTo>
                      <a:cubicBezTo>
                        <a:pt x="43" y="23"/>
                        <a:pt x="42" y="22"/>
                        <a:pt x="41" y="22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5"/>
                        <a:pt x="33" y="14"/>
                        <a:pt x="30" y="14"/>
                      </a:cubicBezTo>
                      <a:cubicBezTo>
                        <a:pt x="28" y="14"/>
                        <a:pt x="26" y="15"/>
                        <a:pt x="24" y="1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5" y="26"/>
                        <a:pt x="14" y="28"/>
                        <a:pt x="14" y="31"/>
                      </a:cubicBezTo>
                      <a:cubicBezTo>
                        <a:pt x="14" y="33"/>
                        <a:pt x="15" y="35"/>
                        <a:pt x="17" y="37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3" y="43"/>
                        <a:pt x="23" y="45"/>
                        <a:pt x="22" y="47"/>
                      </a:cubicBezTo>
                      <a:cubicBezTo>
                        <a:pt x="21" y="49"/>
                        <a:pt x="20" y="50"/>
                        <a:pt x="20" y="52"/>
                      </a:cubicBezTo>
                      <a:cubicBezTo>
                        <a:pt x="19" y="54"/>
                        <a:pt x="17" y="56"/>
                        <a:pt x="15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4" y="56"/>
                        <a:pt x="0" y="60"/>
                        <a:pt x="0" y="6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0"/>
                        <a:pt x="4" y="84"/>
                        <a:pt x="9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7" y="84"/>
                        <a:pt x="19" y="85"/>
                        <a:pt x="20" y="87"/>
                      </a:cubicBezTo>
                      <a:cubicBezTo>
                        <a:pt x="20" y="89"/>
                        <a:pt x="21" y="91"/>
                        <a:pt x="22" y="92"/>
                      </a:cubicBezTo>
                      <a:cubicBezTo>
                        <a:pt x="23" y="94"/>
                        <a:pt x="23" y="97"/>
                        <a:pt x="21" y="98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13" y="106"/>
                        <a:pt x="13" y="112"/>
                        <a:pt x="17" y="115"/>
                      </a:cubicBezTo>
                      <a:cubicBezTo>
                        <a:pt x="24" y="123"/>
                        <a:pt x="24" y="123"/>
                        <a:pt x="24" y="123"/>
                      </a:cubicBezTo>
                      <a:cubicBezTo>
                        <a:pt x="26" y="124"/>
                        <a:pt x="28" y="125"/>
                        <a:pt x="30" y="125"/>
                      </a:cubicBezTo>
                      <a:cubicBezTo>
                        <a:pt x="33" y="125"/>
                        <a:pt x="35" y="124"/>
                        <a:pt x="36" y="123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2" y="117"/>
                        <a:pt x="43" y="117"/>
                        <a:pt x="44" y="117"/>
                      </a:cubicBezTo>
                      <a:cubicBezTo>
                        <a:pt x="45" y="117"/>
                        <a:pt x="46" y="117"/>
                        <a:pt x="47" y="117"/>
                      </a:cubicBezTo>
                      <a:cubicBezTo>
                        <a:pt x="48" y="118"/>
                        <a:pt x="50" y="119"/>
                        <a:pt x="52" y="119"/>
                      </a:cubicBezTo>
                      <a:cubicBezTo>
                        <a:pt x="54" y="120"/>
                        <a:pt x="56" y="122"/>
                        <a:pt x="56" y="124"/>
                      </a:cubicBezTo>
                      <a:cubicBezTo>
                        <a:pt x="56" y="131"/>
                        <a:pt x="56" y="131"/>
                        <a:pt x="56" y="131"/>
                      </a:cubicBezTo>
                      <a:cubicBezTo>
                        <a:pt x="56" y="135"/>
                        <a:pt x="59" y="139"/>
                        <a:pt x="64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80" y="139"/>
                        <a:pt x="83" y="135"/>
                        <a:pt x="83" y="131"/>
                      </a:cubicBezTo>
                      <a:cubicBezTo>
                        <a:pt x="83" y="124"/>
                        <a:pt x="83" y="124"/>
                        <a:pt x="83" y="124"/>
                      </a:cubicBezTo>
                      <a:cubicBezTo>
                        <a:pt x="83" y="122"/>
                        <a:pt x="85" y="120"/>
                        <a:pt x="87" y="119"/>
                      </a:cubicBezTo>
                      <a:cubicBezTo>
                        <a:pt x="89" y="119"/>
                        <a:pt x="90" y="118"/>
                        <a:pt x="92" y="117"/>
                      </a:cubicBezTo>
                      <a:cubicBezTo>
                        <a:pt x="93" y="117"/>
                        <a:pt x="94" y="117"/>
                        <a:pt x="94" y="117"/>
                      </a:cubicBezTo>
                      <a:cubicBezTo>
                        <a:pt x="96" y="117"/>
                        <a:pt x="97" y="117"/>
                        <a:pt x="98" y="118"/>
                      </a:cubicBezTo>
                      <a:cubicBezTo>
                        <a:pt x="103" y="123"/>
                        <a:pt x="103" y="123"/>
                        <a:pt x="103" y="123"/>
                      </a:cubicBezTo>
                      <a:cubicBezTo>
                        <a:pt x="104" y="124"/>
                        <a:pt x="106" y="125"/>
                        <a:pt x="109" y="125"/>
                      </a:cubicBezTo>
                      <a:cubicBezTo>
                        <a:pt x="111" y="125"/>
                        <a:pt x="113" y="124"/>
                        <a:pt x="115" y="123"/>
                      </a:cubicBezTo>
                      <a:cubicBezTo>
                        <a:pt x="122" y="115"/>
                        <a:pt x="122" y="115"/>
                        <a:pt x="122" y="115"/>
                      </a:cubicBezTo>
                      <a:cubicBezTo>
                        <a:pt x="126" y="112"/>
                        <a:pt x="126" y="106"/>
                        <a:pt x="122" y="103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16" y="97"/>
                        <a:pt x="116" y="94"/>
                        <a:pt x="117" y="92"/>
                      </a:cubicBezTo>
                      <a:cubicBezTo>
                        <a:pt x="118" y="91"/>
                        <a:pt x="118" y="89"/>
                        <a:pt x="119" y="87"/>
                      </a:cubicBezTo>
                      <a:cubicBezTo>
                        <a:pt x="120" y="85"/>
                        <a:pt x="122" y="84"/>
                        <a:pt x="124" y="84"/>
                      </a:cubicBezTo>
                      <a:cubicBezTo>
                        <a:pt x="130" y="84"/>
                        <a:pt x="130" y="84"/>
                        <a:pt x="130" y="84"/>
                      </a:cubicBezTo>
                      <a:cubicBezTo>
                        <a:pt x="135" y="84"/>
                        <a:pt x="139" y="80"/>
                        <a:pt x="139" y="75"/>
                      </a:cubicBezTo>
                      <a:cubicBezTo>
                        <a:pt x="139" y="64"/>
                        <a:pt x="139" y="64"/>
                        <a:pt x="139" y="64"/>
                      </a:cubicBezTo>
                      <a:cubicBezTo>
                        <a:pt x="139" y="60"/>
                        <a:pt x="135" y="56"/>
                        <a:pt x="130" y="56"/>
                      </a:cubicBezTo>
                      <a:moveTo>
                        <a:pt x="94" y="70"/>
                      </a:moveTo>
                      <a:cubicBezTo>
                        <a:pt x="94" y="83"/>
                        <a:pt x="83" y="95"/>
                        <a:pt x="69" y="95"/>
                      </a:cubicBezTo>
                      <a:cubicBezTo>
                        <a:pt x="56" y="95"/>
                        <a:pt x="45" y="83"/>
                        <a:pt x="45" y="70"/>
                      </a:cubicBezTo>
                      <a:cubicBezTo>
                        <a:pt x="45" y="56"/>
                        <a:pt x="56" y="45"/>
                        <a:pt x="69" y="45"/>
                      </a:cubicBezTo>
                      <a:cubicBezTo>
                        <a:pt x="83" y="45"/>
                        <a:pt x="94" y="56"/>
                        <a:pt x="94" y="70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14"/>
                <p:cNvSpPr>
                  <a:spLocks noEditPoints="1"/>
                </p:cNvSpPr>
                <p:nvPr/>
              </p:nvSpPr>
              <p:spPr bwMode="auto">
                <a:xfrm>
                  <a:off x="3578225" y="2428875"/>
                  <a:ext cx="271463" cy="271463"/>
                </a:xfrm>
                <a:custGeom>
                  <a:avLst/>
                  <a:gdLst>
                    <a:gd name="T0" fmla="*/ 63 w 72"/>
                    <a:gd name="T1" fmla="*/ 45 h 72"/>
                    <a:gd name="T2" fmla="*/ 72 w 72"/>
                    <a:gd name="T3" fmla="*/ 39 h 72"/>
                    <a:gd name="T4" fmla="*/ 66 w 72"/>
                    <a:gd name="T5" fmla="*/ 28 h 72"/>
                    <a:gd name="T6" fmla="*/ 62 w 72"/>
                    <a:gd name="T7" fmla="*/ 27 h 72"/>
                    <a:gd name="T8" fmla="*/ 61 w 72"/>
                    <a:gd name="T9" fmla="*/ 23 h 72"/>
                    <a:gd name="T10" fmla="*/ 63 w 72"/>
                    <a:gd name="T11" fmla="*/ 13 h 72"/>
                    <a:gd name="T12" fmla="*/ 55 w 72"/>
                    <a:gd name="T13" fmla="*/ 7 h 72"/>
                    <a:gd name="T14" fmla="*/ 49 w 72"/>
                    <a:gd name="T15" fmla="*/ 11 h 72"/>
                    <a:gd name="T16" fmla="*/ 48 w 72"/>
                    <a:gd name="T17" fmla="*/ 11 h 72"/>
                    <a:gd name="T18" fmla="*/ 44 w 72"/>
                    <a:gd name="T19" fmla="*/ 9 h 72"/>
                    <a:gd name="T20" fmla="*/ 39 w 72"/>
                    <a:gd name="T21" fmla="*/ 0 h 72"/>
                    <a:gd name="T22" fmla="*/ 28 w 72"/>
                    <a:gd name="T23" fmla="*/ 6 h 72"/>
                    <a:gd name="T24" fmla="*/ 27 w 72"/>
                    <a:gd name="T25" fmla="*/ 10 h 72"/>
                    <a:gd name="T26" fmla="*/ 23 w 72"/>
                    <a:gd name="T27" fmla="*/ 11 h 72"/>
                    <a:gd name="T28" fmla="*/ 20 w 72"/>
                    <a:gd name="T29" fmla="*/ 9 h 72"/>
                    <a:gd name="T30" fmla="*/ 12 w 72"/>
                    <a:gd name="T31" fmla="*/ 9 h 72"/>
                    <a:gd name="T32" fmla="*/ 9 w 72"/>
                    <a:gd name="T33" fmla="*/ 21 h 72"/>
                    <a:gd name="T34" fmla="*/ 11 w 72"/>
                    <a:gd name="T35" fmla="*/ 24 h 72"/>
                    <a:gd name="T36" fmla="*/ 9 w 72"/>
                    <a:gd name="T37" fmla="*/ 28 h 72"/>
                    <a:gd name="T38" fmla="*/ 0 w 72"/>
                    <a:gd name="T39" fmla="*/ 34 h 72"/>
                    <a:gd name="T40" fmla="*/ 6 w 72"/>
                    <a:gd name="T41" fmla="*/ 45 h 72"/>
                    <a:gd name="T42" fmla="*/ 10 w 72"/>
                    <a:gd name="T43" fmla="*/ 45 h 72"/>
                    <a:gd name="T44" fmla="*/ 11 w 72"/>
                    <a:gd name="T45" fmla="*/ 49 h 72"/>
                    <a:gd name="T46" fmla="*/ 7 w 72"/>
                    <a:gd name="T47" fmla="*/ 56 h 72"/>
                    <a:gd name="T48" fmla="*/ 12 w 72"/>
                    <a:gd name="T49" fmla="*/ 64 h 72"/>
                    <a:gd name="T50" fmla="*/ 20 w 72"/>
                    <a:gd name="T51" fmla="*/ 64 h 72"/>
                    <a:gd name="T52" fmla="*/ 23 w 72"/>
                    <a:gd name="T53" fmla="*/ 61 h 72"/>
                    <a:gd name="T54" fmla="*/ 27 w 72"/>
                    <a:gd name="T55" fmla="*/ 62 h 72"/>
                    <a:gd name="T56" fmla="*/ 28 w 72"/>
                    <a:gd name="T57" fmla="*/ 67 h 72"/>
                    <a:gd name="T58" fmla="*/ 39 w 72"/>
                    <a:gd name="T59" fmla="*/ 72 h 72"/>
                    <a:gd name="T60" fmla="*/ 44 w 72"/>
                    <a:gd name="T61" fmla="*/ 63 h 72"/>
                    <a:gd name="T62" fmla="*/ 48 w 72"/>
                    <a:gd name="T63" fmla="*/ 61 h 72"/>
                    <a:gd name="T64" fmla="*/ 49 w 72"/>
                    <a:gd name="T65" fmla="*/ 61 h 72"/>
                    <a:gd name="T66" fmla="*/ 55 w 72"/>
                    <a:gd name="T67" fmla="*/ 65 h 72"/>
                    <a:gd name="T68" fmla="*/ 63 w 72"/>
                    <a:gd name="T69" fmla="*/ 60 h 72"/>
                    <a:gd name="T70" fmla="*/ 61 w 72"/>
                    <a:gd name="T71" fmla="*/ 49 h 72"/>
                    <a:gd name="T72" fmla="*/ 62 w 72"/>
                    <a:gd name="T73" fmla="*/ 45 h 72"/>
                    <a:gd name="T74" fmla="*/ 36 w 72"/>
                    <a:gd name="T75" fmla="*/ 47 h 72"/>
                    <a:gd name="T76" fmla="*/ 36 w 72"/>
                    <a:gd name="T77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" h="72">
                      <a:moveTo>
                        <a:pt x="62" y="45"/>
                      </a:moveTo>
                      <a:cubicBezTo>
                        <a:pt x="62" y="45"/>
                        <a:pt x="63" y="45"/>
                        <a:pt x="63" y="45"/>
                      </a:cubicBezTo>
                      <a:cubicBezTo>
                        <a:pt x="66" y="45"/>
                        <a:pt x="66" y="45"/>
                        <a:pt x="66" y="45"/>
                      </a:cubicBezTo>
                      <a:cubicBezTo>
                        <a:pt x="69" y="45"/>
                        <a:pt x="72" y="42"/>
                        <a:pt x="72" y="39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2" y="30"/>
                        <a:pt x="69" y="28"/>
                        <a:pt x="66" y="28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8"/>
                        <a:pt x="62" y="27"/>
                        <a:pt x="62" y="27"/>
                      </a:cubicBezTo>
                      <a:cubicBezTo>
                        <a:pt x="62" y="26"/>
                        <a:pt x="61" y="25"/>
                        <a:pt x="61" y="24"/>
                      </a:cubicBezTo>
                      <a:cubicBezTo>
                        <a:pt x="61" y="24"/>
                        <a:pt x="61" y="23"/>
                        <a:pt x="61" y="23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6" y="18"/>
                        <a:pt x="66" y="15"/>
                        <a:pt x="63" y="13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58" y="8"/>
                        <a:pt x="57" y="7"/>
                        <a:pt x="55" y="7"/>
                      </a:cubicBezTo>
                      <a:cubicBezTo>
                        <a:pt x="54" y="7"/>
                        <a:pt x="53" y="8"/>
                        <a:pt x="51" y="9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6" y="10"/>
                        <a:pt x="45" y="10"/>
                      </a:cubicBezTo>
                      <a:cubicBezTo>
                        <a:pt x="45" y="10"/>
                        <a:pt x="44" y="9"/>
                        <a:pt x="44" y="9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2" y="0"/>
                        <a:pt x="39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8" y="3"/>
                        <a:pt x="28" y="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7" y="10"/>
                        <a:pt x="27" y="10"/>
                      </a:cubicBezTo>
                      <a:cubicBezTo>
                        <a:pt x="26" y="10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8"/>
                        <a:pt x="18" y="7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5"/>
                        <a:pt x="6" y="18"/>
                        <a:pt x="9" y="21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5"/>
                        <a:pt x="10" y="26"/>
                        <a:pt x="10" y="27"/>
                      </a:cubicBez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2"/>
                        <a:pt x="2" y="45"/>
                        <a:pt x="6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10" y="45"/>
                        <a:pt x="10" y="45"/>
                      </a:cubicBezTo>
                      <a:cubicBezTo>
                        <a:pt x="10" y="46"/>
                        <a:pt x="11" y="47"/>
                        <a:pt x="11" y="48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7" y="53"/>
                        <a:pt x="7" y="54"/>
                        <a:pt x="7" y="56"/>
                      </a:cubicBezTo>
                      <a:cubicBezTo>
                        <a:pt x="7" y="57"/>
                        <a:pt x="7" y="59"/>
                        <a:pt x="9" y="60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3" y="65"/>
                        <a:pt x="15" y="65"/>
                        <a:pt x="16" y="65"/>
                      </a:cubicBezTo>
                      <a:cubicBezTo>
                        <a:pt x="18" y="65"/>
                        <a:pt x="19" y="65"/>
                        <a:pt x="20" y="64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2"/>
                        <a:pt x="26" y="62"/>
                        <a:pt x="27" y="62"/>
                      </a:cubicBezTo>
                      <a:cubicBezTo>
                        <a:pt x="27" y="63"/>
                        <a:pt x="28" y="63"/>
                        <a:pt x="28" y="63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70"/>
                        <a:pt x="30" y="72"/>
                        <a:pt x="33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42" y="72"/>
                        <a:pt x="44" y="70"/>
                        <a:pt x="44" y="67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5" y="63"/>
                        <a:pt x="45" y="62"/>
                      </a:cubicBezTo>
                      <a:cubicBezTo>
                        <a:pt x="46" y="62"/>
                        <a:pt x="47" y="62"/>
                        <a:pt x="48" y="61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9" y="61"/>
                        <a:pt x="49" y="61"/>
                        <a:pt x="49" y="61"/>
                      </a:cubicBezTo>
                      <a:cubicBezTo>
                        <a:pt x="51" y="64"/>
                        <a:pt x="51" y="64"/>
                        <a:pt x="51" y="64"/>
                      </a:cubicBezTo>
                      <a:cubicBezTo>
                        <a:pt x="53" y="65"/>
                        <a:pt x="54" y="65"/>
                        <a:pt x="55" y="65"/>
                      </a:cubicBezTo>
                      <a:cubicBezTo>
                        <a:pt x="57" y="65"/>
                        <a:pt x="58" y="65"/>
                        <a:pt x="59" y="6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6" y="58"/>
                        <a:pt x="66" y="54"/>
                        <a:pt x="63" y="52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61" y="49"/>
                        <a:pt x="61" y="49"/>
                        <a:pt x="61" y="48"/>
                      </a:cubicBezTo>
                      <a:cubicBezTo>
                        <a:pt x="61" y="47"/>
                        <a:pt x="62" y="46"/>
                        <a:pt x="62" y="45"/>
                      </a:cubicBezTo>
                      <a:moveTo>
                        <a:pt x="47" y="36"/>
                      </a:moveTo>
                      <a:cubicBezTo>
                        <a:pt x="47" y="42"/>
                        <a:pt x="42" y="47"/>
                        <a:pt x="36" y="47"/>
                      </a:cubicBezTo>
                      <a:cubicBezTo>
                        <a:pt x="30" y="47"/>
                        <a:pt x="25" y="42"/>
                        <a:pt x="25" y="36"/>
                      </a:cubicBezTo>
                      <a:cubicBezTo>
                        <a:pt x="25" y="30"/>
                        <a:pt x="30" y="25"/>
                        <a:pt x="36" y="25"/>
                      </a:cubicBezTo>
                      <a:cubicBezTo>
                        <a:pt x="42" y="25"/>
                        <a:pt x="47" y="30"/>
                        <a:pt x="47" y="36"/>
                      </a:cubicBezTo>
                    </a:path>
                  </a:pathLst>
                </a:custGeom>
                <a:grpFill/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2328975" y="4506377"/>
                <a:ext cx="527534" cy="327292"/>
                <a:chOff x="4869373" y="4568306"/>
                <a:chExt cx="527534" cy="327292"/>
              </a:xfrm>
              <a:noFill/>
            </p:grpSpPr>
            <p:sp>
              <p:nvSpPr>
                <p:cNvPr id="139" name="Freeform 198"/>
                <p:cNvSpPr>
                  <a:spLocks noEditPoints="1"/>
                </p:cNvSpPr>
                <p:nvPr/>
              </p:nvSpPr>
              <p:spPr bwMode="auto">
                <a:xfrm>
                  <a:off x="4910802" y="4568306"/>
                  <a:ext cx="444675" cy="280339"/>
                </a:xfrm>
                <a:custGeom>
                  <a:avLst/>
                  <a:gdLst>
                    <a:gd name="T0" fmla="*/ 4 w 162"/>
                    <a:gd name="T1" fmla="*/ 102 h 102"/>
                    <a:gd name="T2" fmla="*/ 157 w 162"/>
                    <a:gd name="T3" fmla="*/ 102 h 102"/>
                    <a:gd name="T4" fmla="*/ 162 w 162"/>
                    <a:gd name="T5" fmla="*/ 98 h 102"/>
                    <a:gd name="T6" fmla="*/ 162 w 162"/>
                    <a:gd name="T7" fmla="*/ 4 h 102"/>
                    <a:gd name="T8" fmla="*/ 157 w 162"/>
                    <a:gd name="T9" fmla="*/ 0 h 102"/>
                    <a:gd name="T10" fmla="*/ 4 w 162"/>
                    <a:gd name="T11" fmla="*/ 0 h 102"/>
                    <a:gd name="T12" fmla="*/ 0 w 162"/>
                    <a:gd name="T13" fmla="*/ 4 h 102"/>
                    <a:gd name="T14" fmla="*/ 0 w 162"/>
                    <a:gd name="T15" fmla="*/ 98 h 102"/>
                    <a:gd name="T16" fmla="*/ 4 w 162"/>
                    <a:gd name="T17" fmla="*/ 102 h 102"/>
                    <a:gd name="T18" fmla="*/ 81 w 162"/>
                    <a:gd name="T19" fmla="*/ 3 h 102"/>
                    <a:gd name="T20" fmla="*/ 83 w 162"/>
                    <a:gd name="T21" fmla="*/ 5 h 102"/>
                    <a:gd name="T22" fmla="*/ 81 w 162"/>
                    <a:gd name="T23" fmla="*/ 8 h 102"/>
                    <a:gd name="T24" fmla="*/ 78 w 162"/>
                    <a:gd name="T25" fmla="*/ 5 h 102"/>
                    <a:gd name="T26" fmla="*/ 81 w 162"/>
                    <a:gd name="T27" fmla="*/ 3 h 102"/>
                    <a:gd name="T28" fmla="*/ 10 w 162"/>
                    <a:gd name="T29" fmla="*/ 10 h 102"/>
                    <a:gd name="T30" fmla="*/ 151 w 162"/>
                    <a:gd name="T31" fmla="*/ 10 h 102"/>
                    <a:gd name="T32" fmla="*/ 151 w 162"/>
                    <a:gd name="T33" fmla="*/ 92 h 102"/>
                    <a:gd name="T34" fmla="*/ 10 w 162"/>
                    <a:gd name="T35" fmla="*/ 92 h 102"/>
                    <a:gd name="T36" fmla="*/ 10 w 162"/>
                    <a:gd name="T37" fmla="*/ 1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2" h="102">
                      <a:moveTo>
                        <a:pt x="4" y="102"/>
                      </a:moveTo>
                      <a:cubicBezTo>
                        <a:pt x="157" y="102"/>
                        <a:pt x="157" y="102"/>
                        <a:pt x="157" y="102"/>
                      </a:cubicBezTo>
                      <a:cubicBezTo>
                        <a:pt x="160" y="102"/>
                        <a:pt x="162" y="100"/>
                        <a:pt x="162" y="9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2"/>
                        <a:pt x="160" y="0"/>
                        <a:pt x="15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1" y="102"/>
                        <a:pt x="4" y="102"/>
                      </a:cubicBezTo>
                      <a:close/>
                      <a:moveTo>
                        <a:pt x="81" y="3"/>
                      </a:moveTo>
                      <a:cubicBezTo>
                        <a:pt x="82" y="3"/>
                        <a:pt x="83" y="4"/>
                        <a:pt x="83" y="5"/>
                      </a:cubicBezTo>
                      <a:cubicBezTo>
                        <a:pt x="83" y="6"/>
                        <a:pt x="82" y="8"/>
                        <a:pt x="81" y="8"/>
                      </a:cubicBezTo>
                      <a:cubicBezTo>
                        <a:pt x="79" y="8"/>
                        <a:pt x="78" y="6"/>
                        <a:pt x="78" y="5"/>
                      </a:cubicBezTo>
                      <a:cubicBezTo>
                        <a:pt x="78" y="4"/>
                        <a:pt x="79" y="3"/>
                        <a:pt x="81" y="3"/>
                      </a:cubicBezTo>
                      <a:close/>
                      <a:moveTo>
                        <a:pt x="10" y="10"/>
                      </a:move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1" y="92"/>
                        <a:pt x="151" y="92"/>
                        <a:pt x="151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lnTo>
                        <a:pt x="10" y="1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99"/>
                <p:cNvSpPr>
                  <a:spLocks/>
                </p:cNvSpPr>
                <p:nvPr/>
              </p:nvSpPr>
              <p:spPr bwMode="auto">
                <a:xfrm>
                  <a:off x="4869373" y="4859693"/>
                  <a:ext cx="527534" cy="35905"/>
                </a:xfrm>
                <a:custGeom>
                  <a:avLst/>
                  <a:gdLst>
                    <a:gd name="T0" fmla="*/ 191 w 192"/>
                    <a:gd name="T1" fmla="*/ 0 h 13"/>
                    <a:gd name="T2" fmla="*/ 125 w 192"/>
                    <a:gd name="T3" fmla="*/ 0 h 13"/>
                    <a:gd name="T4" fmla="*/ 122 w 192"/>
                    <a:gd name="T5" fmla="*/ 3 h 13"/>
                    <a:gd name="T6" fmla="*/ 69 w 192"/>
                    <a:gd name="T7" fmla="*/ 3 h 13"/>
                    <a:gd name="T8" fmla="*/ 66 w 192"/>
                    <a:gd name="T9" fmla="*/ 0 h 13"/>
                    <a:gd name="T10" fmla="*/ 0 w 192"/>
                    <a:gd name="T11" fmla="*/ 0 h 13"/>
                    <a:gd name="T12" fmla="*/ 0 w 192"/>
                    <a:gd name="T13" fmla="*/ 1 h 13"/>
                    <a:gd name="T14" fmla="*/ 0 w 192"/>
                    <a:gd name="T15" fmla="*/ 4 h 13"/>
                    <a:gd name="T16" fmla="*/ 8 w 192"/>
                    <a:gd name="T17" fmla="*/ 13 h 13"/>
                    <a:gd name="T18" fmla="*/ 183 w 192"/>
                    <a:gd name="T19" fmla="*/ 13 h 13"/>
                    <a:gd name="T20" fmla="*/ 192 w 192"/>
                    <a:gd name="T21" fmla="*/ 4 h 13"/>
                    <a:gd name="T22" fmla="*/ 192 w 192"/>
                    <a:gd name="T23" fmla="*/ 1 h 13"/>
                    <a:gd name="T24" fmla="*/ 191 w 192"/>
                    <a:gd name="T2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2" h="13">
                      <a:moveTo>
                        <a:pt x="191" y="0"/>
                      </a:move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2"/>
                        <a:pt x="124" y="3"/>
                        <a:pt x="122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7" y="3"/>
                        <a:pt x="66" y="2"/>
                        <a:pt x="6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3" y="13"/>
                        <a:pt x="8" y="13"/>
                      </a:cubicBezTo>
                      <a:cubicBezTo>
                        <a:pt x="183" y="13"/>
                        <a:pt x="183" y="13"/>
                        <a:pt x="183" y="13"/>
                      </a:cubicBezTo>
                      <a:cubicBezTo>
                        <a:pt x="188" y="13"/>
                        <a:pt x="192" y="9"/>
                        <a:pt x="192" y="4"/>
                      </a:cubicBezTo>
                      <a:cubicBezTo>
                        <a:pt x="192" y="1"/>
                        <a:pt x="192" y="1"/>
                        <a:pt x="192" y="1"/>
                      </a:cubicBezTo>
                      <a:cubicBezTo>
                        <a:pt x="192" y="1"/>
                        <a:pt x="191" y="1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200"/>
                <p:cNvSpPr>
                  <a:spLocks/>
                </p:cNvSpPr>
                <p:nvPr/>
              </p:nvSpPr>
              <p:spPr bwMode="auto">
                <a:xfrm>
                  <a:off x="5146949" y="4637355"/>
                  <a:ext cx="46953" cy="13810"/>
                </a:xfrm>
                <a:custGeom>
                  <a:avLst/>
                  <a:gdLst>
                    <a:gd name="T0" fmla="*/ 34 w 34"/>
                    <a:gd name="T1" fmla="*/ 0 h 10"/>
                    <a:gd name="T2" fmla="*/ 16 w 34"/>
                    <a:gd name="T3" fmla="*/ 10 h 10"/>
                    <a:gd name="T4" fmla="*/ 0 w 34"/>
                    <a:gd name="T5" fmla="*/ 0 h 10"/>
                    <a:gd name="T6" fmla="*/ 34 w 34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0">
                      <a:moveTo>
                        <a:pt x="34" y="0"/>
                      </a:move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201"/>
                <p:cNvSpPr>
                  <a:spLocks/>
                </p:cNvSpPr>
                <p:nvPr/>
              </p:nvSpPr>
              <p:spPr bwMode="auto">
                <a:xfrm>
                  <a:off x="5069614" y="4637355"/>
                  <a:ext cx="49715" cy="13810"/>
                </a:xfrm>
                <a:custGeom>
                  <a:avLst/>
                  <a:gdLst>
                    <a:gd name="T0" fmla="*/ 36 w 36"/>
                    <a:gd name="T1" fmla="*/ 0 h 10"/>
                    <a:gd name="T2" fmla="*/ 20 w 36"/>
                    <a:gd name="T3" fmla="*/ 10 h 10"/>
                    <a:gd name="T4" fmla="*/ 0 w 36"/>
                    <a:gd name="T5" fmla="*/ 0 h 10"/>
                    <a:gd name="T6" fmla="*/ 36 w 36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0">
                      <a:moveTo>
                        <a:pt x="36" y="0"/>
                      </a:moveTo>
                      <a:lnTo>
                        <a:pt x="2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202"/>
                <p:cNvSpPr>
                  <a:spLocks/>
                </p:cNvSpPr>
                <p:nvPr/>
              </p:nvSpPr>
              <p:spPr bwMode="auto">
                <a:xfrm>
                  <a:off x="5105520" y="4637355"/>
                  <a:ext cx="55239" cy="33143"/>
                </a:xfrm>
                <a:custGeom>
                  <a:avLst/>
                  <a:gdLst>
                    <a:gd name="T0" fmla="*/ 20 w 40"/>
                    <a:gd name="T1" fmla="*/ 0 h 24"/>
                    <a:gd name="T2" fmla="*/ 40 w 40"/>
                    <a:gd name="T3" fmla="*/ 14 h 24"/>
                    <a:gd name="T4" fmla="*/ 20 w 40"/>
                    <a:gd name="T5" fmla="*/ 24 h 24"/>
                    <a:gd name="T6" fmla="*/ 0 w 40"/>
                    <a:gd name="T7" fmla="*/ 14 h 24"/>
                    <a:gd name="T8" fmla="*/ 20 w 40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4">
                      <a:moveTo>
                        <a:pt x="20" y="0"/>
                      </a:move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203"/>
                <p:cNvSpPr>
                  <a:spLocks/>
                </p:cNvSpPr>
                <p:nvPr/>
              </p:nvSpPr>
              <p:spPr bwMode="auto">
                <a:xfrm>
                  <a:off x="5149711" y="4662213"/>
                  <a:ext cx="33143" cy="8286"/>
                </a:xfrm>
                <a:custGeom>
                  <a:avLst/>
                  <a:gdLst>
                    <a:gd name="T0" fmla="*/ 0 w 24"/>
                    <a:gd name="T1" fmla="*/ 6 h 6"/>
                    <a:gd name="T2" fmla="*/ 14 w 24"/>
                    <a:gd name="T3" fmla="*/ 0 h 6"/>
                    <a:gd name="T4" fmla="*/ 24 w 24"/>
                    <a:gd name="T5" fmla="*/ 6 h 6"/>
                    <a:gd name="T6" fmla="*/ 0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0" y="6"/>
                      </a:moveTo>
                      <a:lnTo>
                        <a:pt x="14" y="0"/>
                      </a:lnTo>
                      <a:lnTo>
                        <a:pt x="2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204"/>
                <p:cNvSpPr>
                  <a:spLocks/>
                </p:cNvSpPr>
                <p:nvPr/>
              </p:nvSpPr>
              <p:spPr bwMode="auto">
                <a:xfrm>
                  <a:off x="5083424" y="4662213"/>
                  <a:ext cx="33143" cy="8286"/>
                </a:xfrm>
                <a:custGeom>
                  <a:avLst/>
                  <a:gdLst>
                    <a:gd name="T0" fmla="*/ 24 w 24"/>
                    <a:gd name="T1" fmla="*/ 6 h 6"/>
                    <a:gd name="T2" fmla="*/ 0 w 24"/>
                    <a:gd name="T3" fmla="*/ 6 h 6"/>
                    <a:gd name="T4" fmla="*/ 10 w 24"/>
                    <a:gd name="T5" fmla="*/ 0 h 6"/>
                    <a:gd name="T6" fmla="*/ 24 w 2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6">
                      <a:moveTo>
                        <a:pt x="24" y="6"/>
                      </a:move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206"/>
                <p:cNvSpPr>
                  <a:spLocks/>
                </p:cNvSpPr>
                <p:nvPr/>
              </p:nvSpPr>
              <p:spPr bwMode="auto">
                <a:xfrm>
                  <a:off x="5177331" y="4640117"/>
                  <a:ext cx="64906" cy="30382"/>
                </a:xfrm>
                <a:custGeom>
                  <a:avLst/>
                  <a:gdLst>
                    <a:gd name="T0" fmla="*/ 18 w 47"/>
                    <a:gd name="T1" fmla="*/ 22 h 22"/>
                    <a:gd name="T2" fmla="*/ 18 w 47"/>
                    <a:gd name="T3" fmla="*/ 22 h 22"/>
                    <a:gd name="T4" fmla="*/ 16 w 47"/>
                    <a:gd name="T5" fmla="*/ 22 h 22"/>
                    <a:gd name="T6" fmla="*/ 0 w 47"/>
                    <a:gd name="T7" fmla="*/ 12 h 22"/>
                    <a:gd name="T8" fmla="*/ 24 w 47"/>
                    <a:gd name="T9" fmla="*/ 0 h 22"/>
                    <a:gd name="T10" fmla="*/ 47 w 47"/>
                    <a:gd name="T11" fmla="*/ 22 h 22"/>
                    <a:gd name="T12" fmla="*/ 18 w 47"/>
                    <a:gd name="T1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2"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47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207"/>
                <p:cNvSpPr>
                  <a:spLocks/>
                </p:cNvSpPr>
                <p:nvPr/>
              </p:nvSpPr>
              <p:spPr bwMode="auto">
                <a:xfrm>
                  <a:off x="5021280" y="4637355"/>
                  <a:ext cx="67668" cy="33143"/>
                </a:xfrm>
                <a:custGeom>
                  <a:avLst/>
                  <a:gdLst>
                    <a:gd name="T0" fmla="*/ 49 w 49"/>
                    <a:gd name="T1" fmla="*/ 14 h 24"/>
                    <a:gd name="T2" fmla="*/ 33 w 49"/>
                    <a:gd name="T3" fmla="*/ 24 h 24"/>
                    <a:gd name="T4" fmla="*/ 29 w 49"/>
                    <a:gd name="T5" fmla="*/ 24 h 24"/>
                    <a:gd name="T6" fmla="*/ 29 w 49"/>
                    <a:gd name="T7" fmla="*/ 24 h 24"/>
                    <a:gd name="T8" fmla="*/ 0 w 49"/>
                    <a:gd name="T9" fmla="*/ 24 h 24"/>
                    <a:gd name="T10" fmla="*/ 23 w 49"/>
                    <a:gd name="T11" fmla="*/ 0 h 24"/>
                    <a:gd name="T12" fmla="*/ 49 w 49"/>
                    <a:gd name="T13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24">
                      <a:moveTo>
                        <a:pt x="49" y="14"/>
                      </a:moveTo>
                      <a:lnTo>
                        <a:pt x="33" y="24"/>
                      </a:lnTo>
                      <a:lnTo>
                        <a:pt x="29" y="24"/>
                      </a:lnTo>
                      <a:lnTo>
                        <a:pt x="29" y="24"/>
                      </a:lnTo>
                      <a:lnTo>
                        <a:pt x="0" y="24"/>
                      </a:lnTo>
                      <a:lnTo>
                        <a:pt x="23" y="0"/>
                      </a:lnTo>
                      <a:lnTo>
                        <a:pt x="49" y="1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208"/>
                <p:cNvSpPr>
                  <a:spLocks/>
                </p:cNvSpPr>
                <p:nvPr/>
              </p:nvSpPr>
              <p:spPr bwMode="auto">
                <a:xfrm>
                  <a:off x="5075138" y="4678785"/>
                  <a:ext cx="113240" cy="109097"/>
                </a:xfrm>
                <a:custGeom>
                  <a:avLst/>
                  <a:gdLst>
                    <a:gd name="T0" fmla="*/ 82 w 82"/>
                    <a:gd name="T1" fmla="*/ 0 h 79"/>
                    <a:gd name="T2" fmla="*/ 42 w 82"/>
                    <a:gd name="T3" fmla="*/ 79 h 79"/>
                    <a:gd name="T4" fmla="*/ 0 w 82"/>
                    <a:gd name="T5" fmla="*/ 0 h 79"/>
                    <a:gd name="T6" fmla="*/ 82 w 82"/>
                    <a:gd name="T7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" h="79">
                      <a:moveTo>
                        <a:pt x="82" y="0"/>
                      </a:moveTo>
                      <a:lnTo>
                        <a:pt x="42" y="79"/>
                      </a:lnTo>
                      <a:lnTo>
                        <a:pt x="0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209"/>
                <p:cNvSpPr>
                  <a:spLocks/>
                </p:cNvSpPr>
                <p:nvPr/>
              </p:nvSpPr>
              <p:spPr bwMode="auto">
                <a:xfrm>
                  <a:off x="5149711" y="4678785"/>
                  <a:ext cx="95287" cy="92526"/>
                </a:xfrm>
                <a:custGeom>
                  <a:avLst/>
                  <a:gdLst>
                    <a:gd name="T0" fmla="*/ 36 w 69"/>
                    <a:gd name="T1" fmla="*/ 0 h 67"/>
                    <a:gd name="T2" fmla="*/ 69 w 69"/>
                    <a:gd name="T3" fmla="*/ 0 h 67"/>
                    <a:gd name="T4" fmla="*/ 0 w 69"/>
                    <a:gd name="T5" fmla="*/ 67 h 67"/>
                    <a:gd name="T6" fmla="*/ 36 w 69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67">
                      <a:moveTo>
                        <a:pt x="36" y="0"/>
                      </a:moveTo>
                      <a:lnTo>
                        <a:pt x="69" y="0"/>
                      </a:lnTo>
                      <a:lnTo>
                        <a:pt x="0" y="6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210"/>
                <p:cNvSpPr>
                  <a:spLocks/>
                </p:cNvSpPr>
                <p:nvPr/>
              </p:nvSpPr>
              <p:spPr bwMode="auto">
                <a:xfrm>
                  <a:off x="5021280" y="4678785"/>
                  <a:ext cx="92526" cy="92526"/>
                </a:xfrm>
                <a:custGeom>
                  <a:avLst/>
                  <a:gdLst>
                    <a:gd name="T0" fmla="*/ 0 w 67"/>
                    <a:gd name="T1" fmla="*/ 0 h 67"/>
                    <a:gd name="T2" fmla="*/ 31 w 67"/>
                    <a:gd name="T3" fmla="*/ 0 h 67"/>
                    <a:gd name="T4" fmla="*/ 67 w 67"/>
                    <a:gd name="T5" fmla="*/ 67 h 67"/>
                    <a:gd name="T6" fmla="*/ 0 w 67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67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6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5" name="文本框 134"/>
            <p:cNvSpPr txBox="1"/>
            <p:nvPr/>
          </p:nvSpPr>
          <p:spPr>
            <a:xfrm>
              <a:off x="10252647" y="4671098"/>
              <a:ext cx="1245372" cy="307777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9" name="图片 15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9" t="17462" r="15482" b="35872"/>
          <a:stretch/>
        </p:blipFill>
        <p:spPr>
          <a:xfrm flipV="1">
            <a:off x="4851783" y="-1189312"/>
            <a:ext cx="2378624" cy="237862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090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9" r="34586"/>
          <a:stretch/>
        </p:blipFill>
        <p:spPr>
          <a:xfrm>
            <a:off x="0" y="-1"/>
            <a:ext cx="409302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586890" y="594963"/>
            <a:ext cx="3012278" cy="5668073"/>
            <a:chOff x="1106234" y="594963"/>
            <a:chExt cx="3012278" cy="56680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29" t="3333" r="33307" b="8335"/>
            <a:stretch/>
          </p:blipFill>
          <p:spPr>
            <a:xfrm>
              <a:off x="1106234" y="594963"/>
              <a:ext cx="3012278" cy="5668073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89" r="7822"/>
            <a:stretch/>
          </p:blipFill>
          <p:spPr>
            <a:xfrm flipH="1">
              <a:off x="1547444" y="1407909"/>
              <a:ext cx="2286002" cy="4043321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8000"/>
                </a:prstClr>
              </a:innerShdw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6109536" y="1073398"/>
            <a:ext cx="553357" cy="501021"/>
            <a:chOff x="5702417" y="1667239"/>
            <a:chExt cx="629515" cy="569976"/>
          </a:xfrm>
        </p:grpSpPr>
        <p:sp>
          <p:nvSpPr>
            <p:cNvPr id="9" name="椭圆 8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02417" y="1814321"/>
              <a:ext cx="629515" cy="28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068888" y="1825064"/>
            <a:ext cx="2790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ADD YOUR TITLE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8887" y="2260378"/>
            <a:ext cx="11324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68887" y="2522257"/>
            <a:ext cx="43813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Choose six words from 1a and write a sentence for each one. Work in pairs. Read your sentences aloud to your partner but instead of , say.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125028" y="3819844"/>
            <a:ext cx="1344400" cy="286919"/>
            <a:chOff x="756732" y="4445958"/>
            <a:chExt cx="2099777" cy="448130"/>
          </a:xfrm>
        </p:grpSpPr>
        <p:grpSp>
          <p:nvGrpSpPr>
            <p:cNvPr id="19" name="组合 18"/>
            <p:cNvGrpSpPr/>
            <p:nvPr/>
          </p:nvGrpSpPr>
          <p:grpSpPr>
            <a:xfrm>
              <a:off x="756732" y="4477852"/>
              <a:ext cx="505740" cy="384343"/>
              <a:chOff x="10004425" y="1971676"/>
              <a:chExt cx="1593850" cy="1211262"/>
            </a:xfrm>
            <a:noFill/>
          </p:grpSpPr>
          <p:sp>
            <p:nvSpPr>
              <p:cNvPr id="36" name="Freeform 267"/>
              <p:cNvSpPr>
                <a:spLocks/>
              </p:cNvSpPr>
              <p:nvPr/>
            </p:nvSpPr>
            <p:spPr bwMode="auto">
              <a:xfrm>
                <a:off x="10004425" y="1971676"/>
                <a:ext cx="1535113" cy="688975"/>
              </a:xfrm>
              <a:custGeom>
                <a:avLst/>
                <a:gdLst>
                  <a:gd name="T0" fmla="*/ 480 w 967"/>
                  <a:gd name="T1" fmla="*/ 434 h 434"/>
                  <a:gd name="T2" fmla="*/ 0 w 967"/>
                  <a:gd name="T3" fmla="*/ 217 h 434"/>
                  <a:gd name="T4" fmla="*/ 492 w 967"/>
                  <a:gd name="T5" fmla="*/ 0 h 434"/>
                  <a:gd name="T6" fmla="*/ 967 w 967"/>
                  <a:gd name="T7" fmla="*/ 212 h 434"/>
                  <a:gd name="T8" fmla="*/ 480 w 967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7" h="434">
                    <a:moveTo>
                      <a:pt x="480" y="434"/>
                    </a:moveTo>
                    <a:lnTo>
                      <a:pt x="0" y="217"/>
                    </a:lnTo>
                    <a:lnTo>
                      <a:pt x="492" y="0"/>
                    </a:lnTo>
                    <a:lnTo>
                      <a:pt x="967" y="212"/>
                    </a:lnTo>
                    <a:lnTo>
                      <a:pt x="480" y="434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7" name="Rectangle 268"/>
              <p:cNvSpPr>
                <a:spLocks noChangeArrowheads="1"/>
              </p:cNvSpPr>
              <p:nvPr/>
            </p:nvSpPr>
            <p:spPr bwMode="auto">
              <a:xfrm>
                <a:off x="11474450" y="2297113"/>
                <a:ext cx="46038" cy="503238"/>
              </a:xfrm>
              <a:prstGeom prst="rect">
                <a:avLst/>
              </a:pr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8" name="Oval 269"/>
              <p:cNvSpPr>
                <a:spLocks noChangeArrowheads="1"/>
              </p:cNvSpPr>
              <p:nvPr/>
            </p:nvSpPr>
            <p:spPr bwMode="auto">
              <a:xfrm>
                <a:off x="11422063" y="2743201"/>
                <a:ext cx="150813" cy="150813"/>
              </a:xfrm>
              <a:prstGeom prst="ellipse">
                <a:avLst/>
              </a:pr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9" name="Freeform 270"/>
              <p:cNvSpPr>
                <a:spLocks/>
              </p:cNvSpPr>
              <p:nvPr/>
            </p:nvSpPr>
            <p:spPr bwMode="auto">
              <a:xfrm>
                <a:off x="11404600" y="2822576"/>
                <a:ext cx="107950" cy="336550"/>
              </a:xfrm>
              <a:custGeom>
                <a:avLst/>
                <a:gdLst>
                  <a:gd name="T0" fmla="*/ 16 w 29"/>
                  <a:gd name="T1" fmla="*/ 5 h 90"/>
                  <a:gd name="T2" fmla="*/ 6 w 29"/>
                  <a:gd name="T3" fmla="*/ 90 h 90"/>
                  <a:gd name="T4" fmla="*/ 29 w 29"/>
                  <a:gd name="T5" fmla="*/ 90 h 90"/>
                  <a:gd name="T6" fmla="*/ 29 w 29"/>
                  <a:gd name="T7" fmla="*/ 0 h 90"/>
                  <a:gd name="T8" fmla="*/ 16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6" y="5"/>
                    </a:moveTo>
                    <a:cubicBezTo>
                      <a:pt x="16" y="5"/>
                      <a:pt x="0" y="39"/>
                      <a:pt x="6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8"/>
                      <a:pt x="16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40" name="Freeform 271"/>
              <p:cNvSpPr>
                <a:spLocks/>
              </p:cNvSpPr>
              <p:nvPr/>
            </p:nvSpPr>
            <p:spPr bwMode="auto">
              <a:xfrm>
                <a:off x="11490325" y="2822576"/>
                <a:ext cx="107950" cy="336550"/>
              </a:xfrm>
              <a:custGeom>
                <a:avLst/>
                <a:gdLst>
                  <a:gd name="T0" fmla="*/ 13 w 29"/>
                  <a:gd name="T1" fmla="*/ 5 h 90"/>
                  <a:gd name="T2" fmla="*/ 23 w 29"/>
                  <a:gd name="T3" fmla="*/ 90 h 90"/>
                  <a:gd name="T4" fmla="*/ 0 w 29"/>
                  <a:gd name="T5" fmla="*/ 90 h 90"/>
                  <a:gd name="T6" fmla="*/ 0 w 29"/>
                  <a:gd name="T7" fmla="*/ 0 h 90"/>
                  <a:gd name="T8" fmla="*/ 13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3" y="5"/>
                    </a:moveTo>
                    <a:cubicBezTo>
                      <a:pt x="13" y="5"/>
                      <a:pt x="29" y="39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" y="8"/>
                      <a:pt x="1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41" name="Freeform 272"/>
              <p:cNvSpPr>
                <a:spLocks/>
              </p:cNvSpPr>
              <p:nvPr/>
            </p:nvSpPr>
            <p:spPr bwMode="auto">
              <a:xfrm>
                <a:off x="10309225" y="2522538"/>
                <a:ext cx="889000" cy="660400"/>
              </a:xfrm>
              <a:custGeom>
                <a:avLst/>
                <a:gdLst>
                  <a:gd name="T0" fmla="*/ 237 w 237"/>
                  <a:gd name="T1" fmla="*/ 0 h 176"/>
                  <a:gd name="T2" fmla="*/ 118 w 237"/>
                  <a:gd name="T3" fmla="*/ 55 h 176"/>
                  <a:gd name="T4" fmla="*/ 0 w 237"/>
                  <a:gd name="T5" fmla="*/ 0 h 176"/>
                  <a:gd name="T6" fmla="*/ 0 w 237"/>
                  <a:gd name="T7" fmla="*/ 136 h 176"/>
                  <a:gd name="T8" fmla="*/ 115 w 237"/>
                  <a:gd name="T9" fmla="*/ 176 h 176"/>
                  <a:gd name="T10" fmla="*/ 115 w 237"/>
                  <a:gd name="T11" fmla="*/ 176 h 176"/>
                  <a:gd name="T12" fmla="*/ 118 w 237"/>
                  <a:gd name="T13" fmla="*/ 176 h 176"/>
                  <a:gd name="T14" fmla="*/ 122 w 237"/>
                  <a:gd name="T15" fmla="*/ 176 h 176"/>
                  <a:gd name="T16" fmla="*/ 122 w 237"/>
                  <a:gd name="T17" fmla="*/ 176 h 176"/>
                  <a:gd name="T18" fmla="*/ 237 w 237"/>
                  <a:gd name="T19" fmla="*/ 136 h 176"/>
                  <a:gd name="T20" fmla="*/ 237 w 237"/>
                  <a:gd name="T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176">
                    <a:moveTo>
                      <a:pt x="237" y="0"/>
                    </a:moveTo>
                    <a:cubicBezTo>
                      <a:pt x="237" y="1"/>
                      <a:pt x="138" y="47"/>
                      <a:pt x="118" y="55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5"/>
                      <a:pt x="115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5" y="176"/>
                      <a:pt x="116" y="176"/>
                      <a:pt x="118" y="176"/>
                    </a:cubicBezTo>
                    <a:cubicBezTo>
                      <a:pt x="121" y="176"/>
                      <a:pt x="122" y="176"/>
                      <a:pt x="122" y="176"/>
                    </a:cubicBezTo>
                    <a:cubicBezTo>
                      <a:pt x="122" y="176"/>
                      <a:pt x="122" y="176"/>
                      <a:pt x="122" y="176"/>
                    </a:cubicBezTo>
                    <a:cubicBezTo>
                      <a:pt x="142" y="175"/>
                      <a:pt x="205" y="170"/>
                      <a:pt x="237" y="136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571658" y="4445958"/>
              <a:ext cx="448130" cy="448130"/>
              <a:chOff x="3578225" y="2428875"/>
              <a:chExt cx="687388" cy="687388"/>
            </a:xfrm>
            <a:noFill/>
          </p:grpSpPr>
          <p:sp>
            <p:nvSpPr>
              <p:cNvPr id="34" name="Freeform 13"/>
              <p:cNvSpPr>
                <a:spLocks noEditPoints="1"/>
              </p:cNvSpPr>
              <p:nvPr/>
            </p:nvSpPr>
            <p:spPr bwMode="auto">
              <a:xfrm>
                <a:off x="3743325" y="2593975"/>
                <a:ext cx="522288" cy="522288"/>
              </a:xfrm>
              <a:custGeom>
                <a:avLst/>
                <a:gdLst>
                  <a:gd name="T0" fmla="*/ 124 w 139"/>
                  <a:gd name="T1" fmla="*/ 56 h 139"/>
                  <a:gd name="T2" fmla="*/ 117 w 139"/>
                  <a:gd name="T3" fmla="*/ 47 h 139"/>
                  <a:gd name="T4" fmla="*/ 122 w 139"/>
                  <a:gd name="T5" fmla="*/ 37 h 139"/>
                  <a:gd name="T6" fmla="*/ 115 w 139"/>
                  <a:gd name="T7" fmla="*/ 17 h 139"/>
                  <a:gd name="T8" fmla="*/ 103 w 139"/>
                  <a:gd name="T9" fmla="*/ 17 h 139"/>
                  <a:gd name="T10" fmla="*/ 94 w 139"/>
                  <a:gd name="T11" fmla="*/ 23 h 139"/>
                  <a:gd name="T12" fmla="*/ 87 w 139"/>
                  <a:gd name="T13" fmla="*/ 20 h 139"/>
                  <a:gd name="T14" fmla="*/ 83 w 139"/>
                  <a:gd name="T15" fmla="*/ 9 h 139"/>
                  <a:gd name="T16" fmla="*/ 64 w 139"/>
                  <a:gd name="T17" fmla="*/ 0 h 139"/>
                  <a:gd name="T18" fmla="*/ 56 w 139"/>
                  <a:gd name="T19" fmla="*/ 16 h 139"/>
                  <a:gd name="T20" fmla="*/ 47 w 139"/>
                  <a:gd name="T21" fmla="*/ 22 h 139"/>
                  <a:gd name="T22" fmla="*/ 41 w 139"/>
                  <a:gd name="T23" fmla="*/ 22 h 139"/>
                  <a:gd name="T24" fmla="*/ 30 w 139"/>
                  <a:gd name="T25" fmla="*/ 14 h 139"/>
                  <a:gd name="T26" fmla="*/ 17 w 139"/>
                  <a:gd name="T27" fmla="*/ 25 h 139"/>
                  <a:gd name="T28" fmla="*/ 17 w 139"/>
                  <a:gd name="T29" fmla="*/ 37 h 139"/>
                  <a:gd name="T30" fmla="*/ 22 w 139"/>
                  <a:gd name="T31" fmla="*/ 47 h 139"/>
                  <a:gd name="T32" fmla="*/ 15 w 139"/>
                  <a:gd name="T33" fmla="*/ 56 h 139"/>
                  <a:gd name="T34" fmla="*/ 0 w 139"/>
                  <a:gd name="T35" fmla="*/ 64 h 139"/>
                  <a:gd name="T36" fmla="*/ 9 w 139"/>
                  <a:gd name="T37" fmla="*/ 84 h 139"/>
                  <a:gd name="T38" fmla="*/ 20 w 139"/>
                  <a:gd name="T39" fmla="*/ 87 h 139"/>
                  <a:gd name="T40" fmla="*/ 21 w 139"/>
                  <a:gd name="T41" fmla="*/ 98 h 139"/>
                  <a:gd name="T42" fmla="*/ 17 w 139"/>
                  <a:gd name="T43" fmla="*/ 115 h 139"/>
                  <a:gd name="T44" fmla="*/ 30 w 139"/>
                  <a:gd name="T45" fmla="*/ 125 h 139"/>
                  <a:gd name="T46" fmla="*/ 41 w 139"/>
                  <a:gd name="T47" fmla="*/ 118 h 139"/>
                  <a:gd name="T48" fmla="*/ 47 w 139"/>
                  <a:gd name="T49" fmla="*/ 117 h 139"/>
                  <a:gd name="T50" fmla="*/ 56 w 139"/>
                  <a:gd name="T51" fmla="*/ 124 h 139"/>
                  <a:gd name="T52" fmla="*/ 64 w 139"/>
                  <a:gd name="T53" fmla="*/ 139 h 139"/>
                  <a:gd name="T54" fmla="*/ 83 w 139"/>
                  <a:gd name="T55" fmla="*/ 131 h 139"/>
                  <a:gd name="T56" fmla="*/ 87 w 139"/>
                  <a:gd name="T57" fmla="*/ 119 h 139"/>
                  <a:gd name="T58" fmla="*/ 94 w 139"/>
                  <a:gd name="T59" fmla="*/ 117 h 139"/>
                  <a:gd name="T60" fmla="*/ 103 w 139"/>
                  <a:gd name="T61" fmla="*/ 123 h 139"/>
                  <a:gd name="T62" fmla="*/ 115 w 139"/>
                  <a:gd name="T63" fmla="*/ 123 h 139"/>
                  <a:gd name="T64" fmla="*/ 122 w 139"/>
                  <a:gd name="T65" fmla="*/ 103 h 139"/>
                  <a:gd name="T66" fmla="*/ 117 w 139"/>
                  <a:gd name="T67" fmla="*/ 92 h 139"/>
                  <a:gd name="T68" fmla="*/ 124 w 139"/>
                  <a:gd name="T69" fmla="*/ 84 h 139"/>
                  <a:gd name="T70" fmla="*/ 139 w 139"/>
                  <a:gd name="T71" fmla="*/ 75 h 139"/>
                  <a:gd name="T72" fmla="*/ 130 w 139"/>
                  <a:gd name="T73" fmla="*/ 56 h 139"/>
                  <a:gd name="T74" fmla="*/ 69 w 139"/>
                  <a:gd name="T75" fmla="*/ 95 h 139"/>
                  <a:gd name="T76" fmla="*/ 69 w 139"/>
                  <a:gd name="T77" fmla="*/ 4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9" h="139">
                    <a:moveTo>
                      <a:pt x="130" y="56"/>
                    </a:moveTo>
                    <a:cubicBezTo>
                      <a:pt x="124" y="56"/>
                      <a:pt x="124" y="56"/>
                      <a:pt x="124" y="56"/>
                    </a:cubicBezTo>
                    <a:cubicBezTo>
                      <a:pt x="122" y="56"/>
                      <a:pt x="120" y="54"/>
                      <a:pt x="119" y="52"/>
                    </a:cubicBezTo>
                    <a:cubicBezTo>
                      <a:pt x="118" y="50"/>
                      <a:pt x="118" y="49"/>
                      <a:pt x="117" y="47"/>
                    </a:cubicBezTo>
                    <a:cubicBezTo>
                      <a:pt x="116" y="45"/>
                      <a:pt x="116" y="43"/>
                      <a:pt x="118" y="4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6" y="33"/>
                      <a:pt x="126" y="28"/>
                      <a:pt x="122" y="25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3" y="15"/>
                      <a:pt x="111" y="14"/>
                      <a:pt x="109" y="14"/>
                    </a:cubicBezTo>
                    <a:cubicBezTo>
                      <a:pt x="106" y="14"/>
                      <a:pt x="104" y="15"/>
                      <a:pt x="103" y="17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7" y="22"/>
                      <a:pt x="96" y="23"/>
                      <a:pt x="94" y="23"/>
                    </a:cubicBezTo>
                    <a:cubicBezTo>
                      <a:pt x="94" y="23"/>
                      <a:pt x="93" y="23"/>
                      <a:pt x="92" y="22"/>
                    </a:cubicBezTo>
                    <a:cubicBezTo>
                      <a:pt x="90" y="22"/>
                      <a:pt x="89" y="21"/>
                      <a:pt x="87" y="20"/>
                    </a:cubicBezTo>
                    <a:cubicBezTo>
                      <a:pt x="85" y="19"/>
                      <a:pt x="83" y="17"/>
                      <a:pt x="83" y="16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3" y="4"/>
                      <a:pt x="80" y="0"/>
                      <a:pt x="75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9" y="0"/>
                      <a:pt x="56" y="4"/>
                      <a:pt x="56" y="9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7"/>
                      <a:pt x="54" y="19"/>
                      <a:pt x="52" y="20"/>
                    </a:cubicBezTo>
                    <a:cubicBezTo>
                      <a:pt x="50" y="21"/>
                      <a:pt x="48" y="22"/>
                      <a:pt x="47" y="22"/>
                    </a:cubicBezTo>
                    <a:cubicBezTo>
                      <a:pt x="46" y="23"/>
                      <a:pt x="45" y="23"/>
                      <a:pt x="44" y="23"/>
                    </a:cubicBezTo>
                    <a:cubicBezTo>
                      <a:pt x="43" y="23"/>
                      <a:pt x="42" y="22"/>
                      <a:pt x="41" y="2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5"/>
                      <a:pt x="33" y="14"/>
                      <a:pt x="30" y="14"/>
                    </a:cubicBezTo>
                    <a:cubicBezTo>
                      <a:pt x="28" y="14"/>
                      <a:pt x="26" y="15"/>
                      <a:pt x="24" y="1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5" y="26"/>
                      <a:pt x="14" y="28"/>
                      <a:pt x="14" y="31"/>
                    </a:cubicBezTo>
                    <a:cubicBezTo>
                      <a:pt x="14" y="33"/>
                      <a:pt x="15" y="35"/>
                      <a:pt x="17" y="37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3" y="43"/>
                      <a:pt x="23" y="45"/>
                      <a:pt x="22" y="47"/>
                    </a:cubicBezTo>
                    <a:cubicBezTo>
                      <a:pt x="21" y="49"/>
                      <a:pt x="20" y="50"/>
                      <a:pt x="20" y="52"/>
                    </a:cubicBezTo>
                    <a:cubicBezTo>
                      <a:pt x="19" y="54"/>
                      <a:pt x="17" y="56"/>
                      <a:pt x="15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4" y="56"/>
                      <a:pt x="0" y="60"/>
                      <a:pt x="0" y="6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0"/>
                      <a:pt x="4" y="84"/>
                      <a:pt x="9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7" y="84"/>
                      <a:pt x="19" y="85"/>
                      <a:pt x="20" y="87"/>
                    </a:cubicBezTo>
                    <a:cubicBezTo>
                      <a:pt x="20" y="89"/>
                      <a:pt x="21" y="91"/>
                      <a:pt x="22" y="92"/>
                    </a:cubicBezTo>
                    <a:cubicBezTo>
                      <a:pt x="23" y="94"/>
                      <a:pt x="23" y="97"/>
                      <a:pt x="21" y="98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13" y="106"/>
                      <a:pt x="13" y="112"/>
                      <a:pt x="17" y="115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26" y="124"/>
                      <a:pt x="28" y="125"/>
                      <a:pt x="30" y="125"/>
                    </a:cubicBezTo>
                    <a:cubicBezTo>
                      <a:pt x="33" y="125"/>
                      <a:pt x="35" y="124"/>
                      <a:pt x="36" y="123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2" y="117"/>
                      <a:pt x="43" y="117"/>
                      <a:pt x="44" y="117"/>
                    </a:cubicBezTo>
                    <a:cubicBezTo>
                      <a:pt x="45" y="117"/>
                      <a:pt x="46" y="117"/>
                      <a:pt x="47" y="117"/>
                    </a:cubicBezTo>
                    <a:cubicBezTo>
                      <a:pt x="48" y="118"/>
                      <a:pt x="50" y="119"/>
                      <a:pt x="52" y="119"/>
                    </a:cubicBezTo>
                    <a:cubicBezTo>
                      <a:pt x="54" y="120"/>
                      <a:pt x="56" y="122"/>
                      <a:pt x="56" y="124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135"/>
                      <a:pt x="59" y="139"/>
                      <a:pt x="64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80" y="139"/>
                      <a:pt x="83" y="135"/>
                      <a:pt x="83" y="131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22"/>
                      <a:pt x="85" y="120"/>
                      <a:pt x="87" y="119"/>
                    </a:cubicBezTo>
                    <a:cubicBezTo>
                      <a:pt x="89" y="119"/>
                      <a:pt x="90" y="118"/>
                      <a:pt x="92" y="117"/>
                    </a:cubicBezTo>
                    <a:cubicBezTo>
                      <a:pt x="93" y="117"/>
                      <a:pt x="94" y="117"/>
                      <a:pt x="94" y="117"/>
                    </a:cubicBezTo>
                    <a:cubicBezTo>
                      <a:pt x="96" y="117"/>
                      <a:pt x="97" y="117"/>
                      <a:pt x="98" y="118"/>
                    </a:cubicBezTo>
                    <a:cubicBezTo>
                      <a:pt x="103" y="123"/>
                      <a:pt x="103" y="123"/>
                      <a:pt x="103" y="123"/>
                    </a:cubicBezTo>
                    <a:cubicBezTo>
                      <a:pt x="104" y="124"/>
                      <a:pt x="106" y="125"/>
                      <a:pt x="109" y="125"/>
                    </a:cubicBezTo>
                    <a:cubicBezTo>
                      <a:pt x="111" y="125"/>
                      <a:pt x="113" y="124"/>
                      <a:pt x="115" y="123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6" y="112"/>
                      <a:pt x="126" y="106"/>
                      <a:pt x="122" y="103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16" y="97"/>
                      <a:pt x="116" y="94"/>
                      <a:pt x="117" y="92"/>
                    </a:cubicBezTo>
                    <a:cubicBezTo>
                      <a:pt x="118" y="91"/>
                      <a:pt x="118" y="89"/>
                      <a:pt x="119" y="87"/>
                    </a:cubicBezTo>
                    <a:cubicBezTo>
                      <a:pt x="120" y="85"/>
                      <a:pt x="122" y="84"/>
                      <a:pt x="124" y="84"/>
                    </a:cubicBezTo>
                    <a:cubicBezTo>
                      <a:pt x="130" y="84"/>
                      <a:pt x="130" y="84"/>
                      <a:pt x="130" y="84"/>
                    </a:cubicBezTo>
                    <a:cubicBezTo>
                      <a:pt x="135" y="84"/>
                      <a:pt x="139" y="80"/>
                      <a:pt x="139" y="75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39" y="60"/>
                      <a:pt x="135" y="56"/>
                      <a:pt x="130" y="56"/>
                    </a:cubicBezTo>
                    <a:moveTo>
                      <a:pt x="94" y="70"/>
                    </a:moveTo>
                    <a:cubicBezTo>
                      <a:pt x="94" y="83"/>
                      <a:pt x="83" y="95"/>
                      <a:pt x="69" y="95"/>
                    </a:cubicBezTo>
                    <a:cubicBezTo>
                      <a:pt x="56" y="95"/>
                      <a:pt x="45" y="83"/>
                      <a:pt x="45" y="70"/>
                    </a:cubicBezTo>
                    <a:cubicBezTo>
                      <a:pt x="45" y="56"/>
                      <a:pt x="56" y="45"/>
                      <a:pt x="69" y="45"/>
                    </a:cubicBezTo>
                    <a:cubicBezTo>
                      <a:pt x="83" y="45"/>
                      <a:pt x="94" y="56"/>
                      <a:pt x="94" y="70"/>
                    </a:cubicBezTo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5" name="Freeform 14"/>
              <p:cNvSpPr>
                <a:spLocks noEditPoints="1"/>
              </p:cNvSpPr>
              <p:nvPr/>
            </p:nvSpPr>
            <p:spPr bwMode="auto">
              <a:xfrm>
                <a:off x="3578225" y="2428875"/>
                <a:ext cx="271463" cy="271463"/>
              </a:xfrm>
              <a:custGeom>
                <a:avLst/>
                <a:gdLst>
                  <a:gd name="T0" fmla="*/ 63 w 72"/>
                  <a:gd name="T1" fmla="*/ 45 h 72"/>
                  <a:gd name="T2" fmla="*/ 72 w 72"/>
                  <a:gd name="T3" fmla="*/ 39 h 72"/>
                  <a:gd name="T4" fmla="*/ 66 w 72"/>
                  <a:gd name="T5" fmla="*/ 28 h 72"/>
                  <a:gd name="T6" fmla="*/ 62 w 72"/>
                  <a:gd name="T7" fmla="*/ 27 h 72"/>
                  <a:gd name="T8" fmla="*/ 61 w 72"/>
                  <a:gd name="T9" fmla="*/ 23 h 72"/>
                  <a:gd name="T10" fmla="*/ 63 w 72"/>
                  <a:gd name="T11" fmla="*/ 13 h 72"/>
                  <a:gd name="T12" fmla="*/ 55 w 72"/>
                  <a:gd name="T13" fmla="*/ 7 h 72"/>
                  <a:gd name="T14" fmla="*/ 49 w 72"/>
                  <a:gd name="T15" fmla="*/ 11 h 72"/>
                  <a:gd name="T16" fmla="*/ 48 w 72"/>
                  <a:gd name="T17" fmla="*/ 11 h 72"/>
                  <a:gd name="T18" fmla="*/ 44 w 72"/>
                  <a:gd name="T19" fmla="*/ 9 h 72"/>
                  <a:gd name="T20" fmla="*/ 39 w 72"/>
                  <a:gd name="T21" fmla="*/ 0 h 72"/>
                  <a:gd name="T22" fmla="*/ 28 w 72"/>
                  <a:gd name="T23" fmla="*/ 6 h 72"/>
                  <a:gd name="T24" fmla="*/ 27 w 72"/>
                  <a:gd name="T25" fmla="*/ 10 h 72"/>
                  <a:gd name="T26" fmla="*/ 23 w 72"/>
                  <a:gd name="T27" fmla="*/ 11 h 72"/>
                  <a:gd name="T28" fmla="*/ 20 w 72"/>
                  <a:gd name="T29" fmla="*/ 9 h 72"/>
                  <a:gd name="T30" fmla="*/ 12 w 72"/>
                  <a:gd name="T31" fmla="*/ 9 h 72"/>
                  <a:gd name="T32" fmla="*/ 9 w 72"/>
                  <a:gd name="T33" fmla="*/ 21 h 72"/>
                  <a:gd name="T34" fmla="*/ 11 w 72"/>
                  <a:gd name="T35" fmla="*/ 24 h 72"/>
                  <a:gd name="T36" fmla="*/ 9 w 72"/>
                  <a:gd name="T37" fmla="*/ 28 h 72"/>
                  <a:gd name="T38" fmla="*/ 0 w 72"/>
                  <a:gd name="T39" fmla="*/ 34 h 72"/>
                  <a:gd name="T40" fmla="*/ 6 w 72"/>
                  <a:gd name="T41" fmla="*/ 45 h 72"/>
                  <a:gd name="T42" fmla="*/ 10 w 72"/>
                  <a:gd name="T43" fmla="*/ 45 h 72"/>
                  <a:gd name="T44" fmla="*/ 11 w 72"/>
                  <a:gd name="T45" fmla="*/ 49 h 72"/>
                  <a:gd name="T46" fmla="*/ 7 w 72"/>
                  <a:gd name="T47" fmla="*/ 56 h 72"/>
                  <a:gd name="T48" fmla="*/ 12 w 72"/>
                  <a:gd name="T49" fmla="*/ 64 h 72"/>
                  <a:gd name="T50" fmla="*/ 20 w 72"/>
                  <a:gd name="T51" fmla="*/ 64 h 72"/>
                  <a:gd name="T52" fmla="*/ 23 w 72"/>
                  <a:gd name="T53" fmla="*/ 61 h 72"/>
                  <a:gd name="T54" fmla="*/ 27 w 72"/>
                  <a:gd name="T55" fmla="*/ 62 h 72"/>
                  <a:gd name="T56" fmla="*/ 28 w 72"/>
                  <a:gd name="T57" fmla="*/ 67 h 72"/>
                  <a:gd name="T58" fmla="*/ 39 w 72"/>
                  <a:gd name="T59" fmla="*/ 72 h 72"/>
                  <a:gd name="T60" fmla="*/ 44 w 72"/>
                  <a:gd name="T61" fmla="*/ 63 h 72"/>
                  <a:gd name="T62" fmla="*/ 48 w 72"/>
                  <a:gd name="T63" fmla="*/ 61 h 72"/>
                  <a:gd name="T64" fmla="*/ 49 w 72"/>
                  <a:gd name="T65" fmla="*/ 61 h 72"/>
                  <a:gd name="T66" fmla="*/ 55 w 72"/>
                  <a:gd name="T67" fmla="*/ 65 h 72"/>
                  <a:gd name="T68" fmla="*/ 63 w 72"/>
                  <a:gd name="T69" fmla="*/ 60 h 72"/>
                  <a:gd name="T70" fmla="*/ 61 w 72"/>
                  <a:gd name="T71" fmla="*/ 49 h 72"/>
                  <a:gd name="T72" fmla="*/ 62 w 72"/>
                  <a:gd name="T73" fmla="*/ 45 h 72"/>
                  <a:gd name="T74" fmla="*/ 36 w 72"/>
                  <a:gd name="T75" fmla="*/ 47 h 72"/>
                  <a:gd name="T76" fmla="*/ 36 w 72"/>
                  <a:gd name="T77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" h="72">
                    <a:moveTo>
                      <a:pt x="62" y="45"/>
                    </a:moveTo>
                    <a:cubicBezTo>
                      <a:pt x="62" y="45"/>
                      <a:pt x="63" y="45"/>
                      <a:pt x="63" y="4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9" y="45"/>
                      <a:pt x="72" y="42"/>
                      <a:pt x="72" y="39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0"/>
                      <a:pt x="69" y="28"/>
                      <a:pt x="66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2" y="27"/>
                      <a:pt x="62" y="27"/>
                    </a:cubicBezTo>
                    <a:cubicBezTo>
                      <a:pt x="62" y="26"/>
                      <a:pt x="61" y="25"/>
                      <a:pt x="61" y="24"/>
                    </a:cubicBezTo>
                    <a:cubicBezTo>
                      <a:pt x="61" y="24"/>
                      <a:pt x="61" y="23"/>
                      <a:pt x="61" y="23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6" y="18"/>
                      <a:pt x="66" y="15"/>
                      <a:pt x="63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8"/>
                      <a:pt x="57" y="7"/>
                      <a:pt x="55" y="7"/>
                    </a:cubicBezTo>
                    <a:cubicBezTo>
                      <a:pt x="54" y="7"/>
                      <a:pt x="53" y="8"/>
                      <a:pt x="51" y="9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6" y="10"/>
                      <a:pt x="45" y="10"/>
                    </a:cubicBezTo>
                    <a:cubicBezTo>
                      <a:pt x="45" y="10"/>
                      <a:pt x="44" y="9"/>
                      <a:pt x="44" y="9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3"/>
                      <a:pt x="42" y="0"/>
                      <a:pt x="3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0"/>
                      <a:pt x="28" y="3"/>
                      <a:pt x="28" y="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10"/>
                      <a:pt x="27" y="10"/>
                    </a:cubicBezTo>
                    <a:cubicBezTo>
                      <a:pt x="26" y="10"/>
                      <a:pt x="25" y="11"/>
                      <a:pt x="24" y="11"/>
                    </a:cubicBezTo>
                    <a:cubicBezTo>
                      <a:pt x="24" y="11"/>
                      <a:pt x="24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8" y="7"/>
                      <a:pt x="16" y="7"/>
                    </a:cubicBezTo>
                    <a:cubicBezTo>
                      <a:pt x="15" y="7"/>
                      <a:pt x="13" y="8"/>
                      <a:pt x="12" y="9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6" y="15"/>
                      <a:pt x="6" y="18"/>
                      <a:pt x="9" y="21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1" y="25"/>
                      <a:pt x="10" y="26"/>
                      <a:pt x="10" y="27"/>
                    </a:cubicBezTo>
                    <a:cubicBezTo>
                      <a:pt x="10" y="27"/>
                      <a:pt x="9" y="28"/>
                      <a:pt x="9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30"/>
                      <a:pt x="0" y="3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2" y="45"/>
                      <a:pt x="6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10" y="45"/>
                      <a:pt x="10" y="45"/>
                    </a:cubicBezTo>
                    <a:cubicBezTo>
                      <a:pt x="10" y="46"/>
                      <a:pt x="11" y="47"/>
                      <a:pt x="11" y="48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7" y="53"/>
                      <a:pt x="7" y="54"/>
                      <a:pt x="7" y="56"/>
                    </a:cubicBezTo>
                    <a:cubicBezTo>
                      <a:pt x="7" y="57"/>
                      <a:pt x="7" y="59"/>
                      <a:pt x="9" y="60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5" y="65"/>
                      <a:pt x="16" y="65"/>
                    </a:cubicBezTo>
                    <a:cubicBezTo>
                      <a:pt x="18" y="65"/>
                      <a:pt x="19" y="65"/>
                      <a:pt x="20" y="64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5" y="62"/>
                      <a:pt x="26" y="62"/>
                      <a:pt x="27" y="62"/>
                    </a:cubicBezTo>
                    <a:cubicBezTo>
                      <a:pt x="27" y="63"/>
                      <a:pt x="28" y="63"/>
                      <a:pt x="28" y="63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70"/>
                      <a:pt x="30" y="72"/>
                      <a:pt x="33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2" y="72"/>
                      <a:pt x="44" y="70"/>
                      <a:pt x="44" y="67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5" y="63"/>
                      <a:pt x="45" y="62"/>
                    </a:cubicBezTo>
                    <a:cubicBezTo>
                      <a:pt x="46" y="62"/>
                      <a:pt x="47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3" y="65"/>
                      <a:pt x="54" y="65"/>
                      <a:pt x="55" y="65"/>
                    </a:cubicBezTo>
                    <a:cubicBezTo>
                      <a:pt x="57" y="65"/>
                      <a:pt x="58" y="65"/>
                      <a:pt x="59" y="64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6" y="58"/>
                      <a:pt x="66" y="54"/>
                      <a:pt x="63" y="52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8"/>
                    </a:cubicBezTo>
                    <a:cubicBezTo>
                      <a:pt x="61" y="47"/>
                      <a:pt x="62" y="46"/>
                      <a:pt x="62" y="45"/>
                    </a:cubicBezTo>
                    <a:moveTo>
                      <a:pt x="47" y="36"/>
                    </a:moveTo>
                    <a:cubicBezTo>
                      <a:pt x="47" y="42"/>
                      <a:pt x="42" y="47"/>
                      <a:pt x="36" y="47"/>
                    </a:cubicBezTo>
                    <a:cubicBezTo>
                      <a:pt x="30" y="47"/>
                      <a:pt x="25" y="42"/>
                      <a:pt x="25" y="36"/>
                    </a:cubicBezTo>
                    <a:cubicBezTo>
                      <a:pt x="25" y="30"/>
                      <a:pt x="30" y="25"/>
                      <a:pt x="36" y="25"/>
                    </a:cubicBezTo>
                    <a:cubicBezTo>
                      <a:pt x="42" y="25"/>
                      <a:pt x="47" y="30"/>
                      <a:pt x="47" y="36"/>
                    </a:cubicBezTo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328975" y="4506377"/>
              <a:ext cx="527534" cy="327292"/>
              <a:chOff x="4869373" y="4568306"/>
              <a:chExt cx="527534" cy="327292"/>
            </a:xfrm>
            <a:noFill/>
          </p:grpSpPr>
          <p:sp>
            <p:nvSpPr>
              <p:cNvPr id="22" name="Freeform 198"/>
              <p:cNvSpPr>
                <a:spLocks noEditPoints="1"/>
              </p:cNvSpPr>
              <p:nvPr/>
            </p:nvSpPr>
            <p:spPr bwMode="auto">
              <a:xfrm>
                <a:off x="4910802" y="4568306"/>
                <a:ext cx="444675" cy="280339"/>
              </a:xfrm>
              <a:custGeom>
                <a:avLst/>
                <a:gdLst>
                  <a:gd name="T0" fmla="*/ 4 w 162"/>
                  <a:gd name="T1" fmla="*/ 102 h 102"/>
                  <a:gd name="T2" fmla="*/ 157 w 162"/>
                  <a:gd name="T3" fmla="*/ 102 h 102"/>
                  <a:gd name="T4" fmla="*/ 162 w 162"/>
                  <a:gd name="T5" fmla="*/ 98 h 102"/>
                  <a:gd name="T6" fmla="*/ 162 w 162"/>
                  <a:gd name="T7" fmla="*/ 4 h 102"/>
                  <a:gd name="T8" fmla="*/ 157 w 162"/>
                  <a:gd name="T9" fmla="*/ 0 h 102"/>
                  <a:gd name="T10" fmla="*/ 4 w 162"/>
                  <a:gd name="T11" fmla="*/ 0 h 102"/>
                  <a:gd name="T12" fmla="*/ 0 w 162"/>
                  <a:gd name="T13" fmla="*/ 4 h 102"/>
                  <a:gd name="T14" fmla="*/ 0 w 162"/>
                  <a:gd name="T15" fmla="*/ 98 h 102"/>
                  <a:gd name="T16" fmla="*/ 4 w 162"/>
                  <a:gd name="T17" fmla="*/ 102 h 102"/>
                  <a:gd name="T18" fmla="*/ 81 w 162"/>
                  <a:gd name="T19" fmla="*/ 3 h 102"/>
                  <a:gd name="T20" fmla="*/ 83 w 162"/>
                  <a:gd name="T21" fmla="*/ 5 h 102"/>
                  <a:gd name="T22" fmla="*/ 81 w 162"/>
                  <a:gd name="T23" fmla="*/ 8 h 102"/>
                  <a:gd name="T24" fmla="*/ 78 w 162"/>
                  <a:gd name="T25" fmla="*/ 5 h 102"/>
                  <a:gd name="T26" fmla="*/ 81 w 162"/>
                  <a:gd name="T27" fmla="*/ 3 h 102"/>
                  <a:gd name="T28" fmla="*/ 10 w 162"/>
                  <a:gd name="T29" fmla="*/ 10 h 102"/>
                  <a:gd name="T30" fmla="*/ 151 w 162"/>
                  <a:gd name="T31" fmla="*/ 10 h 102"/>
                  <a:gd name="T32" fmla="*/ 151 w 162"/>
                  <a:gd name="T33" fmla="*/ 92 h 102"/>
                  <a:gd name="T34" fmla="*/ 10 w 162"/>
                  <a:gd name="T35" fmla="*/ 92 h 102"/>
                  <a:gd name="T36" fmla="*/ 10 w 162"/>
                  <a:gd name="T37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102">
                    <a:moveTo>
                      <a:pt x="4" y="102"/>
                    </a:moveTo>
                    <a:cubicBezTo>
                      <a:pt x="157" y="102"/>
                      <a:pt x="157" y="102"/>
                      <a:pt x="157" y="102"/>
                    </a:cubicBezTo>
                    <a:cubicBezTo>
                      <a:pt x="160" y="102"/>
                      <a:pt x="162" y="100"/>
                      <a:pt x="162" y="9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1" y="102"/>
                      <a:pt x="4" y="102"/>
                    </a:cubicBezTo>
                    <a:close/>
                    <a:moveTo>
                      <a:pt x="81" y="3"/>
                    </a:moveTo>
                    <a:cubicBezTo>
                      <a:pt x="82" y="3"/>
                      <a:pt x="83" y="4"/>
                      <a:pt x="83" y="5"/>
                    </a:cubicBezTo>
                    <a:cubicBezTo>
                      <a:pt x="83" y="6"/>
                      <a:pt x="82" y="8"/>
                      <a:pt x="81" y="8"/>
                    </a:cubicBezTo>
                    <a:cubicBezTo>
                      <a:pt x="79" y="8"/>
                      <a:pt x="78" y="6"/>
                      <a:pt x="78" y="5"/>
                    </a:cubicBezTo>
                    <a:cubicBezTo>
                      <a:pt x="78" y="4"/>
                      <a:pt x="79" y="3"/>
                      <a:pt x="81" y="3"/>
                    </a:cubicBezTo>
                    <a:close/>
                    <a:moveTo>
                      <a:pt x="10" y="10"/>
                    </a:move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92"/>
                      <a:pt x="151" y="92"/>
                      <a:pt x="151" y="92"/>
                    </a:cubicBezTo>
                    <a:cubicBezTo>
                      <a:pt x="10" y="92"/>
                      <a:pt x="10" y="92"/>
                      <a:pt x="10" y="9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3" name="Freeform 199"/>
              <p:cNvSpPr>
                <a:spLocks/>
              </p:cNvSpPr>
              <p:nvPr/>
            </p:nvSpPr>
            <p:spPr bwMode="auto">
              <a:xfrm>
                <a:off x="4869373" y="4859693"/>
                <a:ext cx="527534" cy="35905"/>
              </a:xfrm>
              <a:custGeom>
                <a:avLst/>
                <a:gdLst>
                  <a:gd name="T0" fmla="*/ 191 w 192"/>
                  <a:gd name="T1" fmla="*/ 0 h 13"/>
                  <a:gd name="T2" fmla="*/ 125 w 192"/>
                  <a:gd name="T3" fmla="*/ 0 h 13"/>
                  <a:gd name="T4" fmla="*/ 122 w 192"/>
                  <a:gd name="T5" fmla="*/ 3 h 13"/>
                  <a:gd name="T6" fmla="*/ 69 w 192"/>
                  <a:gd name="T7" fmla="*/ 3 h 13"/>
                  <a:gd name="T8" fmla="*/ 66 w 192"/>
                  <a:gd name="T9" fmla="*/ 0 h 13"/>
                  <a:gd name="T10" fmla="*/ 0 w 192"/>
                  <a:gd name="T11" fmla="*/ 0 h 13"/>
                  <a:gd name="T12" fmla="*/ 0 w 192"/>
                  <a:gd name="T13" fmla="*/ 1 h 13"/>
                  <a:gd name="T14" fmla="*/ 0 w 192"/>
                  <a:gd name="T15" fmla="*/ 4 h 13"/>
                  <a:gd name="T16" fmla="*/ 8 w 192"/>
                  <a:gd name="T17" fmla="*/ 13 h 13"/>
                  <a:gd name="T18" fmla="*/ 183 w 192"/>
                  <a:gd name="T19" fmla="*/ 13 h 13"/>
                  <a:gd name="T20" fmla="*/ 192 w 192"/>
                  <a:gd name="T21" fmla="*/ 4 h 13"/>
                  <a:gd name="T22" fmla="*/ 192 w 192"/>
                  <a:gd name="T23" fmla="*/ 1 h 13"/>
                  <a:gd name="T24" fmla="*/ 191 w 19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3">
                    <a:moveTo>
                      <a:pt x="191" y="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2"/>
                      <a:pt x="124" y="3"/>
                      <a:pt x="122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7" y="3"/>
                      <a:pt x="66" y="2"/>
                      <a:pt x="6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3" y="13"/>
                      <a:pt x="8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8" y="13"/>
                      <a:pt x="192" y="9"/>
                      <a:pt x="192" y="4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2" y="1"/>
                      <a:pt x="191" y="1"/>
                      <a:pt x="19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4" name="Freeform 200"/>
              <p:cNvSpPr>
                <a:spLocks/>
              </p:cNvSpPr>
              <p:nvPr/>
            </p:nvSpPr>
            <p:spPr bwMode="auto">
              <a:xfrm>
                <a:off x="5146949" y="4637355"/>
                <a:ext cx="46953" cy="13810"/>
              </a:xfrm>
              <a:custGeom>
                <a:avLst/>
                <a:gdLst>
                  <a:gd name="T0" fmla="*/ 34 w 34"/>
                  <a:gd name="T1" fmla="*/ 0 h 10"/>
                  <a:gd name="T2" fmla="*/ 16 w 34"/>
                  <a:gd name="T3" fmla="*/ 10 h 10"/>
                  <a:gd name="T4" fmla="*/ 0 w 34"/>
                  <a:gd name="T5" fmla="*/ 0 h 10"/>
                  <a:gd name="T6" fmla="*/ 34 w 34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0">
                    <a:moveTo>
                      <a:pt x="34" y="0"/>
                    </a:moveTo>
                    <a:lnTo>
                      <a:pt x="16" y="10"/>
                    </a:lnTo>
                    <a:lnTo>
                      <a:pt x="0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5" name="Freeform 201"/>
              <p:cNvSpPr>
                <a:spLocks/>
              </p:cNvSpPr>
              <p:nvPr/>
            </p:nvSpPr>
            <p:spPr bwMode="auto">
              <a:xfrm>
                <a:off x="5069614" y="4637355"/>
                <a:ext cx="49715" cy="13810"/>
              </a:xfrm>
              <a:custGeom>
                <a:avLst/>
                <a:gdLst>
                  <a:gd name="T0" fmla="*/ 36 w 36"/>
                  <a:gd name="T1" fmla="*/ 0 h 10"/>
                  <a:gd name="T2" fmla="*/ 20 w 36"/>
                  <a:gd name="T3" fmla="*/ 10 h 10"/>
                  <a:gd name="T4" fmla="*/ 0 w 36"/>
                  <a:gd name="T5" fmla="*/ 0 h 10"/>
                  <a:gd name="T6" fmla="*/ 36 w 3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0">
                    <a:moveTo>
                      <a:pt x="36" y="0"/>
                    </a:moveTo>
                    <a:lnTo>
                      <a:pt x="20" y="10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6" name="Freeform 202"/>
              <p:cNvSpPr>
                <a:spLocks/>
              </p:cNvSpPr>
              <p:nvPr/>
            </p:nvSpPr>
            <p:spPr bwMode="auto">
              <a:xfrm>
                <a:off x="5105520" y="4637355"/>
                <a:ext cx="55239" cy="33143"/>
              </a:xfrm>
              <a:custGeom>
                <a:avLst/>
                <a:gdLst>
                  <a:gd name="T0" fmla="*/ 20 w 40"/>
                  <a:gd name="T1" fmla="*/ 0 h 24"/>
                  <a:gd name="T2" fmla="*/ 40 w 40"/>
                  <a:gd name="T3" fmla="*/ 14 h 24"/>
                  <a:gd name="T4" fmla="*/ 20 w 40"/>
                  <a:gd name="T5" fmla="*/ 24 h 24"/>
                  <a:gd name="T6" fmla="*/ 0 w 40"/>
                  <a:gd name="T7" fmla="*/ 14 h 24"/>
                  <a:gd name="T8" fmla="*/ 20 w 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20" y="0"/>
                    </a:moveTo>
                    <a:lnTo>
                      <a:pt x="40" y="14"/>
                    </a:lnTo>
                    <a:lnTo>
                      <a:pt x="20" y="24"/>
                    </a:lnTo>
                    <a:lnTo>
                      <a:pt x="0" y="14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7" name="Freeform 203"/>
              <p:cNvSpPr>
                <a:spLocks/>
              </p:cNvSpPr>
              <p:nvPr/>
            </p:nvSpPr>
            <p:spPr bwMode="auto">
              <a:xfrm>
                <a:off x="5149711" y="4662213"/>
                <a:ext cx="33143" cy="8286"/>
              </a:xfrm>
              <a:custGeom>
                <a:avLst/>
                <a:gdLst>
                  <a:gd name="T0" fmla="*/ 0 w 24"/>
                  <a:gd name="T1" fmla="*/ 6 h 6"/>
                  <a:gd name="T2" fmla="*/ 14 w 24"/>
                  <a:gd name="T3" fmla="*/ 0 h 6"/>
                  <a:gd name="T4" fmla="*/ 24 w 24"/>
                  <a:gd name="T5" fmla="*/ 6 h 6"/>
                  <a:gd name="T6" fmla="*/ 0 w 2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0" y="6"/>
                    </a:moveTo>
                    <a:lnTo>
                      <a:pt x="14" y="0"/>
                    </a:lnTo>
                    <a:lnTo>
                      <a:pt x="24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8" name="Freeform 204"/>
              <p:cNvSpPr>
                <a:spLocks/>
              </p:cNvSpPr>
              <p:nvPr/>
            </p:nvSpPr>
            <p:spPr bwMode="auto">
              <a:xfrm>
                <a:off x="5083424" y="4662213"/>
                <a:ext cx="33143" cy="8286"/>
              </a:xfrm>
              <a:custGeom>
                <a:avLst/>
                <a:gdLst>
                  <a:gd name="T0" fmla="*/ 24 w 24"/>
                  <a:gd name="T1" fmla="*/ 6 h 6"/>
                  <a:gd name="T2" fmla="*/ 0 w 24"/>
                  <a:gd name="T3" fmla="*/ 6 h 6"/>
                  <a:gd name="T4" fmla="*/ 10 w 24"/>
                  <a:gd name="T5" fmla="*/ 0 h 6"/>
                  <a:gd name="T6" fmla="*/ 24 w 2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24" y="6"/>
                    </a:moveTo>
                    <a:lnTo>
                      <a:pt x="0" y="6"/>
                    </a:lnTo>
                    <a:lnTo>
                      <a:pt x="10" y="0"/>
                    </a:lnTo>
                    <a:lnTo>
                      <a:pt x="24" y="6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29" name="Freeform 206"/>
              <p:cNvSpPr>
                <a:spLocks/>
              </p:cNvSpPr>
              <p:nvPr/>
            </p:nvSpPr>
            <p:spPr bwMode="auto">
              <a:xfrm>
                <a:off x="5177331" y="4640117"/>
                <a:ext cx="64906" cy="30382"/>
              </a:xfrm>
              <a:custGeom>
                <a:avLst/>
                <a:gdLst>
                  <a:gd name="T0" fmla="*/ 18 w 47"/>
                  <a:gd name="T1" fmla="*/ 22 h 22"/>
                  <a:gd name="T2" fmla="*/ 18 w 47"/>
                  <a:gd name="T3" fmla="*/ 22 h 22"/>
                  <a:gd name="T4" fmla="*/ 16 w 47"/>
                  <a:gd name="T5" fmla="*/ 22 h 22"/>
                  <a:gd name="T6" fmla="*/ 0 w 47"/>
                  <a:gd name="T7" fmla="*/ 12 h 22"/>
                  <a:gd name="T8" fmla="*/ 24 w 47"/>
                  <a:gd name="T9" fmla="*/ 0 h 22"/>
                  <a:gd name="T10" fmla="*/ 47 w 47"/>
                  <a:gd name="T11" fmla="*/ 22 h 22"/>
                  <a:gd name="T12" fmla="*/ 18 w 47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2">
                    <a:moveTo>
                      <a:pt x="18" y="22"/>
                    </a:moveTo>
                    <a:lnTo>
                      <a:pt x="18" y="22"/>
                    </a:lnTo>
                    <a:lnTo>
                      <a:pt x="16" y="22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47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0" name="Freeform 207"/>
              <p:cNvSpPr>
                <a:spLocks/>
              </p:cNvSpPr>
              <p:nvPr/>
            </p:nvSpPr>
            <p:spPr bwMode="auto">
              <a:xfrm>
                <a:off x="5021280" y="4637355"/>
                <a:ext cx="67668" cy="33143"/>
              </a:xfrm>
              <a:custGeom>
                <a:avLst/>
                <a:gdLst>
                  <a:gd name="T0" fmla="*/ 49 w 49"/>
                  <a:gd name="T1" fmla="*/ 14 h 24"/>
                  <a:gd name="T2" fmla="*/ 33 w 49"/>
                  <a:gd name="T3" fmla="*/ 24 h 24"/>
                  <a:gd name="T4" fmla="*/ 29 w 49"/>
                  <a:gd name="T5" fmla="*/ 24 h 24"/>
                  <a:gd name="T6" fmla="*/ 29 w 49"/>
                  <a:gd name="T7" fmla="*/ 24 h 24"/>
                  <a:gd name="T8" fmla="*/ 0 w 49"/>
                  <a:gd name="T9" fmla="*/ 24 h 24"/>
                  <a:gd name="T10" fmla="*/ 23 w 49"/>
                  <a:gd name="T11" fmla="*/ 0 h 24"/>
                  <a:gd name="T12" fmla="*/ 49 w 49"/>
                  <a:gd name="T1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4">
                    <a:moveTo>
                      <a:pt x="49" y="14"/>
                    </a:moveTo>
                    <a:lnTo>
                      <a:pt x="33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0" y="24"/>
                    </a:lnTo>
                    <a:lnTo>
                      <a:pt x="23" y="0"/>
                    </a:lnTo>
                    <a:lnTo>
                      <a:pt x="49" y="14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1" name="Freeform 208"/>
              <p:cNvSpPr>
                <a:spLocks/>
              </p:cNvSpPr>
              <p:nvPr/>
            </p:nvSpPr>
            <p:spPr bwMode="auto">
              <a:xfrm>
                <a:off x="5075138" y="4678785"/>
                <a:ext cx="113240" cy="109097"/>
              </a:xfrm>
              <a:custGeom>
                <a:avLst/>
                <a:gdLst>
                  <a:gd name="T0" fmla="*/ 82 w 82"/>
                  <a:gd name="T1" fmla="*/ 0 h 79"/>
                  <a:gd name="T2" fmla="*/ 42 w 82"/>
                  <a:gd name="T3" fmla="*/ 79 h 79"/>
                  <a:gd name="T4" fmla="*/ 0 w 82"/>
                  <a:gd name="T5" fmla="*/ 0 h 79"/>
                  <a:gd name="T6" fmla="*/ 82 w 82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9">
                    <a:moveTo>
                      <a:pt x="82" y="0"/>
                    </a:moveTo>
                    <a:lnTo>
                      <a:pt x="42" y="79"/>
                    </a:lnTo>
                    <a:lnTo>
                      <a:pt x="0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2" name="Freeform 209"/>
              <p:cNvSpPr>
                <a:spLocks/>
              </p:cNvSpPr>
              <p:nvPr/>
            </p:nvSpPr>
            <p:spPr bwMode="auto">
              <a:xfrm>
                <a:off x="5149711" y="4678785"/>
                <a:ext cx="95287" cy="92526"/>
              </a:xfrm>
              <a:custGeom>
                <a:avLst/>
                <a:gdLst>
                  <a:gd name="T0" fmla="*/ 36 w 69"/>
                  <a:gd name="T1" fmla="*/ 0 h 67"/>
                  <a:gd name="T2" fmla="*/ 69 w 69"/>
                  <a:gd name="T3" fmla="*/ 0 h 67"/>
                  <a:gd name="T4" fmla="*/ 0 w 69"/>
                  <a:gd name="T5" fmla="*/ 67 h 67"/>
                  <a:gd name="T6" fmla="*/ 36 w 69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7">
                    <a:moveTo>
                      <a:pt x="36" y="0"/>
                    </a:moveTo>
                    <a:lnTo>
                      <a:pt x="69" y="0"/>
                    </a:lnTo>
                    <a:lnTo>
                      <a:pt x="0" y="67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3" name="Freeform 210"/>
              <p:cNvSpPr>
                <a:spLocks/>
              </p:cNvSpPr>
              <p:nvPr/>
            </p:nvSpPr>
            <p:spPr bwMode="auto">
              <a:xfrm>
                <a:off x="5021280" y="4678785"/>
                <a:ext cx="92526" cy="92526"/>
              </a:xfrm>
              <a:custGeom>
                <a:avLst/>
                <a:gdLst>
                  <a:gd name="T0" fmla="*/ 0 w 67"/>
                  <a:gd name="T1" fmla="*/ 0 h 67"/>
                  <a:gd name="T2" fmla="*/ 31 w 67"/>
                  <a:gd name="T3" fmla="*/ 0 h 67"/>
                  <a:gd name="T4" fmla="*/ 67 w 67"/>
                  <a:gd name="T5" fmla="*/ 67 h 67"/>
                  <a:gd name="T6" fmla="*/ 0 w 67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67">
                    <a:moveTo>
                      <a:pt x="0" y="0"/>
                    </a:moveTo>
                    <a:lnTo>
                      <a:pt x="31" y="0"/>
                    </a:lnTo>
                    <a:lnTo>
                      <a:pt x="67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6168570" y="4420362"/>
            <a:ext cx="1538515" cy="33855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27462" y="4995111"/>
            <a:ext cx="48453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</a:t>
            </a:r>
          </a:p>
        </p:txBody>
      </p:sp>
    </p:spTree>
    <p:extLst>
      <p:ext uri="{BB962C8B-B14F-4D97-AF65-F5344CB8AC3E}">
        <p14:creationId xmlns:p14="http://schemas.microsoft.com/office/powerpoint/2010/main" val="355628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1" t="783" r="30808" b="7218"/>
          <a:stretch/>
        </p:blipFill>
        <p:spPr>
          <a:xfrm>
            <a:off x="8476217" y="5084064"/>
            <a:ext cx="3715781" cy="17944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7" t="-533" r="34237" b="26400"/>
          <a:stretch/>
        </p:blipFill>
        <p:spPr>
          <a:xfrm>
            <a:off x="950976" y="-43542"/>
            <a:ext cx="3986784" cy="50840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8671" y="2220983"/>
            <a:ext cx="6041204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        Choose six words from 1a and write a sentence for each one. Work in pairs. Read your sentences aloud to your partner but instead of , say. Choose six words from 1a and write a sentence for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00"/>
          <a:stretch/>
        </p:blipFill>
        <p:spPr>
          <a:xfrm>
            <a:off x="5090204" y="0"/>
            <a:ext cx="4572677" cy="13167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88796" y="3958429"/>
            <a:ext cx="60412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93074" y="5437352"/>
            <a:ext cx="2892058" cy="46166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5369" y="6098416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114285" y="1322553"/>
            <a:ext cx="590226" cy="569976"/>
            <a:chOff x="5702808" y="1667239"/>
            <a:chExt cx="590226" cy="569976"/>
          </a:xfrm>
        </p:grpSpPr>
        <p:sp>
          <p:nvSpPr>
            <p:cNvPr id="12" name="椭圆 11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02808" y="1844800"/>
              <a:ext cx="5902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458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r="10445"/>
          <a:stretch/>
        </p:blipFill>
        <p:spPr>
          <a:xfrm>
            <a:off x="-18288" y="0"/>
            <a:ext cx="1217980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8288" y="0"/>
            <a:ext cx="12210288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A_文本框 5"/>
          <p:cNvSpPr txBox="1"/>
          <p:nvPr>
            <p:custDataLst>
              <p:tags r:id="rId1"/>
            </p:custDataLst>
          </p:nvPr>
        </p:nvSpPr>
        <p:spPr>
          <a:xfrm>
            <a:off x="1148619" y="2527597"/>
            <a:ext cx="99112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一路有你</a:t>
            </a:r>
            <a:endParaRPr lang="en-US" altLang="zh-CN" sz="5400" b="1" dirty="0">
              <a:cs typeface="+mn-ea"/>
              <a:sym typeface="+mn-lt"/>
            </a:endParaRPr>
          </a:p>
        </p:txBody>
      </p:sp>
      <p:sp>
        <p:nvSpPr>
          <p:cNvPr id="5" name="PA_矩形 10"/>
          <p:cNvSpPr/>
          <p:nvPr>
            <p:custDataLst>
              <p:tags r:id="rId2"/>
            </p:custDataLst>
          </p:nvPr>
        </p:nvSpPr>
        <p:spPr>
          <a:xfrm>
            <a:off x="2741727" y="3471914"/>
            <a:ext cx="7385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Choose six words from 1a and write a sentence for each one. Work in pairs. Read your sentences aloud to your partner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757672" y="1667239"/>
            <a:ext cx="590226" cy="569976"/>
            <a:chOff x="5702808" y="1667239"/>
            <a:chExt cx="590226" cy="569976"/>
          </a:xfrm>
        </p:grpSpPr>
        <p:sp>
          <p:nvSpPr>
            <p:cNvPr id="7" name="椭圆 6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02808" y="1844800"/>
              <a:ext cx="5902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42378" y="4179800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2019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月      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144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8" t="27589" r="10979"/>
          <a:stretch>
            <a:fillRect/>
          </a:stretch>
        </p:blipFill>
        <p:spPr>
          <a:xfrm>
            <a:off x="6272785" y="1248662"/>
            <a:ext cx="8812000" cy="5609338"/>
          </a:xfrm>
          <a:custGeom>
            <a:avLst/>
            <a:gdLst>
              <a:gd name="connsiteX0" fmla="*/ 1816524 w 5056401"/>
              <a:gd name="connsiteY0" fmla="*/ 0 h 3218687"/>
              <a:gd name="connsiteX1" fmla="*/ 5056401 w 5056401"/>
              <a:gd name="connsiteY1" fmla="*/ 3215751 h 3218687"/>
              <a:gd name="connsiteX2" fmla="*/ 5053486 w 5056401"/>
              <a:gd name="connsiteY2" fmla="*/ 3218687 h 3218687"/>
              <a:gd name="connsiteX3" fmla="*/ 1398951 w 5056401"/>
              <a:gd name="connsiteY3" fmla="*/ 3218687 h 3218687"/>
              <a:gd name="connsiteX4" fmla="*/ 0 w 5056401"/>
              <a:gd name="connsiteY4" fmla="*/ 1830154 h 321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401" h="3218687">
                <a:moveTo>
                  <a:pt x="1816524" y="0"/>
                </a:moveTo>
                <a:lnTo>
                  <a:pt x="5056401" y="3215751"/>
                </a:lnTo>
                <a:lnTo>
                  <a:pt x="5053486" y="3218687"/>
                </a:lnTo>
                <a:lnTo>
                  <a:pt x="1398951" y="3218687"/>
                </a:lnTo>
                <a:lnTo>
                  <a:pt x="0" y="1830154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5" t="66820" r="3253"/>
          <a:stretch>
            <a:fillRect/>
          </a:stretch>
        </p:blipFill>
        <p:spPr>
          <a:xfrm>
            <a:off x="4179377" y="5779007"/>
            <a:ext cx="2590462" cy="1540089"/>
          </a:xfrm>
          <a:custGeom>
            <a:avLst/>
            <a:gdLst>
              <a:gd name="connsiteX0" fmla="*/ 1512886 w 3827449"/>
              <a:gd name="connsiteY0" fmla="*/ 0 h 2275506"/>
              <a:gd name="connsiteX1" fmla="*/ 3827449 w 3827449"/>
              <a:gd name="connsiteY1" fmla="*/ 2275506 h 2275506"/>
              <a:gd name="connsiteX2" fmla="*/ 749296 w 3827449"/>
              <a:gd name="connsiteY2" fmla="*/ 2275506 h 2275506"/>
              <a:gd name="connsiteX3" fmla="*/ 0 w 3827449"/>
              <a:gd name="connsiteY3" fmla="*/ 1538854 h 227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449" h="2275506">
                <a:moveTo>
                  <a:pt x="1512886" y="0"/>
                </a:moveTo>
                <a:lnTo>
                  <a:pt x="3827449" y="2275506"/>
                </a:lnTo>
                <a:lnTo>
                  <a:pt x="749296" y="2275506"/>
                </a:lnTo>
                <a:lnTo>
                  <a:pt x="0" y="153885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70" r="1373"/>
          <a:stretch>
            <a:fillRect/>
          </a:stretch>
        </p:blipFill>
        <p:spPr>
          <a:xfrm>
            <a:off x="3165030" y="-2887298"/>
            <a:ext cx="4505793" cy="4445000"/>
          </a:xfrm>
          <a:custGeom>
            <a:avLst/>
            <a:gdLst>
              <a:gd name="connsiteX0" fmla="*/ 1311869 w 4505793"/>
              <a:gd name="connsiteY0" fmla="*/ 0 h 4445000"/>
              <a:gd name="connsiteX1" fmla="*/ 1646747 w 4505793"/>
              <a:gd name="connsiteY1" fmla="*/ 0 h 4445000"/>
              <a:gd name="connsiteX2" fmla="*/ 4505793 w 4505793"/>
              <a:gd name="connsiteY2" fmla="*/ 3046922 h 4445000"/>
              <a:gd name="connsiteX3" fmla="*/ 3015843 w 4505793"/>
              <a:gd name="connsiteY3" fmla="*/ 4445000 h 4445000"/>
              <a:gd name="connsiteX4" fmla="*/ 3015841 w 4505793"/>
              <a:gd name="connsiteY4" fmla="*/ 4445000 h 4445000"/>
              <a:gd name="connsiteX5" fmla="*/ 0 w 4505793"/>
              <a:gd name="connsiteY5" fmla="*/ 1230978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5793" h="4445000">
                <a:moveTo>
                  <a:pt x="1311869" y="0"/>
                </a:moveTo>
                <a:lnTo>
                  <a:pt x="1646747" y="0"/>
                </a:lnTo>
                <a:lnTo>
                  <a:pt x="4505793" y="3046922"/>
                </a:lnTo>
                <a:lnTo>
                  <a:pt x="3015843" y="4445000"/>
                </a:lnTo>
                <a:lnTo>
                  <a:pt x="3015841" y="4445000"/>
                </a:lnTo>
                <a:lnTo>
                  <a:pt x="0" y="1230978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728635" y="1557702"/>
            <a:ext cx="4940645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sp>
        <p:nvSpPr>
          <p:cNvPr id="16" name="矩形 15"/>
          <p:cNvSpPr/>
          <p:nvPr/>
        </p:nvSpPr>
        <p:spPr>
          <a:xfrm>
            <a:off x="728635" y="3429000"/>
            <a:ext cx="4629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28635" y="782149"/>
            <a:ext cx="379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8635" y="4984449"/>
            <a:ext cx="1287468" cy="30777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082691" y="419559"/>
            <a:ext cx="590226" cy="569976"/>
            <a:chOff x="5702808" y="1667239"/>
            <a:chExt cx="590226" cy="569976"/>
          </a:xfrm>
        </p:grpSpPr>
        <p:sp>
          <p:nvSpPr>
            <p:cNvPr id="20" name="椭圆 19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02808" y="1844800"/>
              <a:ext cx="5902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51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41"/>
          <p:cNvSpPr>
            <a:spLocks/>
          </p:cNvSpPr>
          <p:nvPr/>
        </p:nvSpPr>
        <p:spPr bwMode="auto">
          <a:xfrm>
            <a:off x="658813" y="3622937"/>
            <a:ext cx="352205" cy="241778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64 w 128"/>
              <a:gd name="T17" fmla="*/ 88 h 88"/>
              <a:gd name="T18" fmla="*/ 39 w 128"/>
              <a:gd name="T19" fmla="*/ 59 h 88"/>
              <a:gd name="T20" fmla="*/ 54 w 128"/>
              <a:gd name="T21" fmla="*/ 59 h 88"/>
              <a:gd name="T22" fmla="*/ 54 w 128"/>
              <a:gd name="T23" fmla="*/ 34 h 88"/>
              <a:gd name="T24" fmla="*/ 74 w 128"/>
              <a:gd name="T25" fmla="*/ 34 h 88"/>
              <a:gd name="T26" fmla="*/ 74 w 128"/>
              <a:gd name="T27" fmla="*/ 59 h 88"/>
              <a:gd name="T28" fmla="*/ 89 w 128"/>
              <a:gd name="T29" fmla="*/ 59 h 88"/>
              <a:gd name="T30" fmla="*/ 64 w 128"/>
              <a:gd name="T31" fmla="*/ 88 h 88"/>
              <a:gd name="T32" fmla="*/ 96 w 128"/>
              <a:gd name="T33" fmla="*/ 88 h 88"/>
              <a:gd name="T34" fmla="*/ 128 w 128"/>
              <a:gd name="T35" fmla="*/ 56 h 88"/>
              <a:gd name="T36" fmla="*/ 108 w 128"/>
              <a:gd name="T37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39" y="59"/>
                  <a:pt x="39" y="59"/>
                  <a:pt x="39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34"/>
                  <a:pt x="54" y="34"/>
                  <a:pt x="5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59"/>
                  <a:pt x="74" y="59"/>
                  <a:pt x="7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64" y="88"/>
                  <a:pt x="64" y="88"/>
                  <a:pt x="64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8813" y="2262880"/>
            <a:ext cx="351044" cy="334770"/>
            <a:chOff x="7296150" y="2238376"/>
            <a:chExt cx="479425" cy="457200"/>
          </a:xfrm>
          <a:noFill/>
        </p:grpSpPr>
        <p:sp>
          <p:nvSpPr>
            <p:cNvPr id="28" name="Freeform 136"/>
            <p:cNvSpPr>
              <a:spLocks/>
            </p:cNvSpPr>
            <p:nvPr/>
          </p:nvSpPr>
          <p:spPr bwMode="auto">
            <a:xfrm>
              <a:off x="7296150" y="2587626"/>
              <a:ext cx="479425" cy="107950"/>
            </a:xfrm>
            <a:custGeom>
              <a:avLst/>
              <a:gdLst>
                <a:gd name="T0" fmla="*/ 267 w 302"/>
                <a:gd name="T1" fmla="*/ 0 h 68"/>
                <a:gd name="T2" fmla="*/ 267 w 302"/>
                <a:gd name="T3" fmla="*/ 35 h 68"/>
                <a:gd name="T4" fmla="*/ 35 w 302"/>
                <a:gd name="T5" fmla="*/ 35 h 68"/>
                <a:gd name="T6" fmla="*/ 35 w 302"/>
                <a:gd name="T7" fmla="*/ 0 h 68"/>
                <a:gd name="T8" fmla="*/ 0 w 302"/>
                <a:gd name="T9" fmla="*/ 0 h 68"/>
                <a:gd name="T10" fmla="*/ 0 w 302"/>
                <a:gd name="T11" fmla="*/ 68 h 68"/>
                <a:gd name="T12" fmla="*/ 302 w 302"/>
                <a:gd name="T13" fmla="*/ 68 h 68"/>
                <a:gd name="T14" fmla="*/ 302 w 302"/>
                <a:gd name="T15" fmla="*/ 0 h 68"/>
                <a:gd name="T16" fmla="*/ 267 w 302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68">
                  <a:moveTo>
                    <a:pt x="267" y="0"/>
                  </a:moveTo>
                  <a:lnTo>
                    <a:pt x="267" y="35"/>
                  </a:lnTo>
                  <a:lnTo>
                    <a:pt x="35" y="3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302" y="68"/>
                  </a:lnTo>
                  <a:lnTo>
                    <a:pt x="302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37"/>
            <p:cNvSpPr>
              <a:spLocks/>
            </p:cNvSpPr>
            <p:nvPr/>
          </p:nvSpPr>
          <p:spPr bwMode="auto">
            <a:xfrm>
              <a:off x="7370763" y="2238376"/>
              <a:ext cx="330200" cy="349250"/>
            </a:xfrm>
            <a:custGeom>
              <a:avLst/>
              <a:gdLst>
                <a:gd name="T0" fmla="*/ 64 w 208"/>
                <a:gd name="T1" fmla="*/ 220 h 220"/>
                <a:gd name="T2" fmla="*/ 144 w 208"/>
                <a:gd name="T3" fmla="*/ 220 h 220"/>
                <a:gd name="T4" fmla="*/ 144 w 208"/>
                <a:gd name="T5" fmla="*/ 116 h 220"/>
                <a:gd name="T6" fmla="*/ 208 w 208"/>
                <a:gd name="T7" fmla="*/ 116 h 220"/>
                <a:gd name="T8" fmla="*/ 104 w 208"/>
                <a:gd name="T9" fmla="*/ 0 h 220"/>
                <a:gd name="T10" fmla="*/ 0 w 208"/>
                <a:gd name="T11" fmla="*/ 116 h 220"/>
                <a:gd name="T12" fmla="*/ 64 w 208"/>
                <a:gd name="T13" fmla="*/ 116 h 220"/>
                <a:gd name="T14" fmla="*/ 64 w 208"/>
                <a:gd name="T1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20">
                  <a:moveTo>
                    <a:pt x="64" y="220"/>
                  </a:moveTo>
                  <a:lnTo>
                    <a:pt x="144" y="220"/>
                  </a:lnTo>
                  <a:lnTo>
                    <a:pt x="144" y="116"/>
                  </a:lnTo>
                  <a:lnTo>
                    <a:pt x="208" y="116"/>
                  </a:lnTo>
                  <a:lnTo>
                    <a:pt x="104" y="0"/>
                  </a:lnTo>
                  <a:lnTo>
                    <a:pt x="0" y="116"/>
                  </a:lnTo>
                  <a:lnTo>
                    <a:pt x="64" y="116"/>
                  </a:lnTo>
                  <a:lnTo>
                    <a:pt x="64" y="22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8813" y="863185"/>
            <a:ext cx="370312" cy="281423"/>
            <a:chOff x="10004425" y="1971676"/>
            <a:chExt cx="1593850" cy="1211262"/>
          </a:xfrm>
          <a:noFill/>
        </p:grpSpPr>
        <p:sp>
          <p:nvSpPr>
            <p:cNvPr id="31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11734" y="840894"/>
            <a:ext cx="4199978" cy="1026741"/>
            <a:chOff x="1211734" y="840894"/>
            <a:chExt cx="4199978" cy="1026741"/>
          </a:xfrm>
        </p:grpSpPr>
        <p:sp>
          <p:nvSpPr>
            <p:cNvPr id="37" name="文本框 36"/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5094" y="4832089"/>
            <a:ext cx="409219" cy="409219"/>
            <a:chOff x="3578225" y="2428875"/>
            <a:chExt cx="687388" cy="687388"/>
          </a:xfrm>
          <a:noFill/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3743325" y="2593975"/>
              <a:ext cx="522288" cy="522288"/>
            </a:xfrm>
            <a:custGeom>
              <a:avLst/>
              <a:gdLst>
                <a:gd name="T0" fmla="*/ 124 w 139"/>
                <a:gd name="T1" fmla="*/ 56 h 139"/>
                <a:gd name="T2" fmla="*/ 117 w 139"/>
                <a:gd name="T3" fmla="*/ 47 h 139"/>
                <a:gd name="T4" fmla="*/ 122 w 139"/>
                <a:gd name="T5" fmla="*/ 37 h 139"/>
                <a:gd name="T6" fmla="*/ 115 w 139"/>
                <a:gd name="T7" fmla="*/ 17 h 139"/>
                <a:gd name="T8" fmla="*/ 103 w 139"/>
                <a:gd name="T9" fmla="*/ 17 h 139"/>
                <a:gd name="T10" fmla="*/ 94 w 139"/>
                <a:gd name="T11" fmla="*/ 23 h 139"/>
                <a:gd name="T12" fmla="*/ 87 w 139"/>
                <a:gd name="T13" fmla="*/ 20 h 139"/>
                <a:gd name="T14" fmla="*/ 83 w 139"/>
                <a:gd name="T15" fmla="*/ 9 h 139"/>
                <a:gd name="T16" fmla="*/ 64 w 139"/>
                <a:gd name="T17" fmla="*/ 0 h 139"/>
                <a:gd name="T18" fmla="*/ 56 w 139"/>
                <a:gd name="T19" fmla="*/ 16 h 139"/>
                <a:gd name="T20" fmla="*/ 47 w 139"/>
                <a:gd name="T21" fmla="*/ 22 h 139"/>
                <a:gd name="T22" fmla="*/ 41 w 139"/>
                <a:gd name="T23" fmla="*/ 22 h 139"/>
                <a:gd name="T24" fmla="*/ 30 w 139"/>
                <a:gd name="T25" fmla="*/ 14 h 139"/>
                <a:gd name="T26" fmla="*/ 17 w 139"/>
                <a:gd name="T27" fmla="*/ 25 h 139"/>
                <a:gd name="T28" fmla="*/ 17 w 139"/>
                <a:gd name="T29" fmla="*/ 37 h 139"/>
                <a:gd name="T30" fmla="*/ 22 w 139"/>
                <a:gd name="T31" fmla="*/ 47 h 139"/>
                <a:gd name="T32" fmla="*/ 15 w 139"/>
                <a:gd name="T33" fmla="*/ 56 h 139"/>
                <a:gd name="T34" fmla="*/ 0 w 139"/>
                <a:gd name="T35" fmla="*/ 64 h 139"/>
                <a:gd name="T36" fmla="*/ 9 w 139"/>
                <a:gd name="T37" fmla="*/ 84 h 139"/>
                <a:gd name="T38" fmla="*/ 20 w 139"/>
                <a:gd name="T39" fmla="*/ 87 h 139"/>
                <a:gd name="T40" fmla="*/ 21 w 139"/>
                <a:gd name="T41" fmla="*/ 98 h 139"/>
                <a:gd name="T42" fmla="*/ 17 w 139"/>
                <a:gd name="T43" fmla="*/ 115 h 139"/>
                <a:gd name="T44" fmla="*/ 30 w 139"/>
                <a:gd name="T45" fmla="*/ 125 h 139"/>
                <a:gd name="T46" fmla="*/ 41 w 139"/>
                <a:gd name="T47" fmla="*/ 118 h 139"/>
                <a:gd name="T48" fmla="*/ 47 w 139"/>
                <a:gd name="T49" fmla="*/ 117 h 139"/>
                <a:gd name="T50" fmla="*/ 56 w 139"/>
                <a:gd name="T51" fmla="*/ 124 h 139"/>
                <a:gd name="T52" fmla="*/ 64 w 139"/>
                <a:gd name="T53" fmla="*/ 139 h 139"/>
                <a:gd name="T54" fmla="*/ 83 w 139"/>
                <a:gd name="T55" fmla="*/ 131 h 139"/>
                <a:gd name="T56" fmla="*/ 87 w 139"/>
                <a:gd name="T57" fmla="*/ 119 h 139"/>
                <a:gd name="T58" fmla="*/ 94 w 139"/>
                <a:gd name="T59" fmla="*/ 117 h 139"/>
                <a:gd name="T60" fmla="*/ 103 w 139"/>
                <a:gd name="T61" fmla="*/ 123 h 139"/>
                <a:gd name="T62" fmla="*/ 115 w 139"/>
                <a:gd name="T63" fmla="*/ 123 h 139"/>
                <a:gd name="T64" fmla="*/ 122 w 139"/>
                <a:gd name="T65" fmla="*/ 103 h 139"/>
                <a:gd name="T66" fmla="*/ 117 w 139"/>
                <a:gd name="T67" fmla="*/ 92 h 139"/>
                <a:gd name="T68" fmla="*/ 124 w 139"/>
                <a:gd name="T69" fmla="*/ 84 h 139"/>
                <a:gd name="T70" fmla="*/ 139 w 139"/>
                <a:gd name="T71" fmla="*/ 75 h 139"/>
                <a:gd name="T72" fmla="*/ 130 w 139"/>
                <a:gd name="T73" fmla="*/ 56 h 139"/>
                <a:gd name="T74" fmla="*/ 69 w 139"/>
                <a:gd name="T75" fmla="*/ 95 h 139"/>
                <a:gd name="T76" fmla="*/ 69 w 139"/>
                <a:gd name="T77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9" h="139">
                  <a:moveTo>
                    <a:pt x="130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2" y="56"/>
                    <a:pt x="120" y="54"/>
                    <a:pt x="119" y="52"/>
                  </a:cubicBezTo>
                  <a:cubicBezTo>
                    <a:pt x="118" y="50"/>
                    <a:pt x="118" y="49"/>
                    <a:pt x="117" y="47"/>
                  </a:cubicBezTo>
                  <a:cubicBezTo>
                    <a:pt x="116" y="45"/>
                    <a:pt x="116" y="43"/>
                    <a:pt x="118" y="4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6" y="33"/>
                    <a:pt x="126" y="28"/>
                    <a:pt x="122" y="25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3" y="15"/>
                    <a:pt x="111" y="14"/>
                    <a:pt x="109" y="14"/>
                  </a:cubicBezTo>
                  <a:cubicBezTo>
                    <a:pt x="106" y="14"/>
                    <a:pt x="104" y="15"/>
                    <a:pt x="103" y="17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6" y="23"/>
                    <a:pt x="94" y="23"/>
                  </a:cubicBezTo>
                  <a:cubicBezTo>
                    <a:pt x="94" y="23"/>
                    <a:pt x="93" y="23"/>
                    <a:pt x="92" y="22"/>
                  </a:cubicBezTo>
                  <a:cubicBezTo>
                    <a:pt x="90" y="22"/>
                    <a:pt x="89" y="21"/>
                    <a:pt x="87" y="20"/>
                  </a:cubicBezTo>
                  <a:cubicBezTo>
                    <a:pt x="85" y="19"/>
                    <a:pt x="83" y="17"/>
                    <a:pt x="83" y="16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56" y="4"/>
                    <a:pt x="56" y="9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4" y="19"/>
                    <a:pt x="52" y="20"/>
                  </a:cubicBezTo>
                  <a:cubicBezTo>
                    <a:pt x="50" y="21"/>
                    <a:pt x="48" y="22"/>
                    <a:pt x="47" y="22"/>
                  </a:cubicBezTo>
                  <a:cubicBezTo>
                    <a:pt x="46" y="23"/>
                    <a:pt x="45" y="23"/>
                    <a:pt x="44" y="23"/>
                  </a:cubicBezTo>
                  <a:cubicBezTo>
                    <a:pt x="43" y="23"/>
                    <a:pt x="42" y="22"/>
                    <a:pt x="41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5"/>
                    <a:pt x="33" y="14"/>
                    <a:pt x="30" y="14"/>
                  </a:cubicBezTo>
                  <a:cubicBezTo>
                    <a:pt x="28" y="14"/>
                    <a:pt x="26" y="15"/>
                    <a:pt x="24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6"/>
                    <a:pt x="14" y="28"/>
                    <a:pt x="14" y="31"/>
                  </a:cubicBezTo>
                  <a:cubicBezTo>
                    <a:pt x="14" y="33"/>
                    <a:pt x="15" y="35"/>
                    <a:pt x="17" y="3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5"/>
                    <a:pt x="22" y="47"/>
                  </a:cubicBezTo>
                  <a:cubicBezTo>
                    <a:pt x="21" y="49"/>
                    <a:pt x="20" y="50"/>
                    <a:pt x="20" y="52"/>
                  </a:cubicBezTo>
                  <a:cubicBezTo>
                    <a:pt x="19" y="54"/>
                    <a:pt x="17" y="56"/>
                    <a:pt x="15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4" y="56"/>
                    <a:pt x="0" y="60"/>
                    <a:pt x="0" y="6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4" y="84"/>
                    <a:pt x="9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7" y="84"/>
                    <a:pt x="19" y="85"/>
                    <a:pt x="20" y="87"/>
                  </a:cubicBezTo>
                  <a:cubicBezTo>
                    <a:pt x="20" y="89"/>
                    <a:pt x="21" y="91"/>
                    <a:pt x="22" y="92"/>
                  </a:cubicBezTo>
                  <a:cubicBezTo>
                    <a:pt x="23" y="94"/>
                    <a:pt x="23" y="97"/>
                    <a:pt x="21" y="98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3" y="106"/>
                    <a:pt x="13" y="112"/>
                    <a:pt x="17" y="11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6" y="124"/>
                    <a:pt x="28" y="125"/>
                    <a:pt x="30" y="125"/>
                  </a:cubicBezTo>
                  <a:cubicBezTo>
                    <a:pt x="33" y="125"/>
                    <a:pt x="35" y="124"/>
                    <a:pt x="36" y="123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7"/>
                    <a:pt x="43" y="117"/>
                    <a:pt x="44" y="117"/>
                  </a:cubicBezTo>
                  <a:cubicBezTo>
                    <a:pt x="45" y="117"/>
                    <a:pt x="46" y="117"/>
                    <a:pt x="47" y="117"/>
                  </a:cubicBezTo>
                  <a:cubicBezTo>
                    <a:pt x="48" y="118"/>
                    <a:pt x="50" y="119"/>
                    <a:pt x="52" y="119"/>
                  </a:cubicBezTo>
                  <a:cubicBezTo>
                    <a:pt x="54" y="120"/>
                    <a:pt x="56" y="122"/>
                    <a:pt x="56" y="124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5"/>
                    <a:pt x="59" y="139"/>
                    <a:pt x="6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80" y="139"/>
                    <a:pt x="83" y="135"/>
                    <a:pt x="83" y="131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22"/>
                    <a:pt x="85" y="120"/>
                    <a:pt x="87" y="119"/>
                  </a:cubicBezTo>
                  <a:cubicBezTo>
                    <a:pt x="89" y="119"/>
                    <a:pt x="90" y="118"/>
                    <a:pt x="92" y="117"/>
                  </a:cubicBezTo>
                  <a:cubicBezTo>
                    <a:pt x="93" y="117"/>
                    <a:pt x="94" y="117"/>
                    <a:pt x="94" y="117"/>
                  </a:cubicBezTo>
                  <a:cubicBezTo>
                    <a:pt x="96" y="117"/>
                    <a:pt x="97" y="117"/>
                    <a:pt x="98" y="118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4"/>
                    <a:pt x="106" y="125"/>
                    <a:pt x="109" y="125"/>
                  </a:cubicBezTo>
                  <a:cubicBezTo>
                    <a:pt x="111" y="125"/>
                    <a:pt x="113" y="124"/>
                    <a:pt x="115" y="123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6" y="112"/>
                    <a:pt x="126" y="106"/>
                    <a:pt x="122" y="103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6" y="97"/>
                    <a:pt x="116" y="94"/>
                    <a:pt x="117" y="92"/>
                  </a:cubicBezTo>
                  <a:cubicBezTo>
                    <a:pt x="118" y="91"/>
                    <a:pt x="118" y="89"/>
                    <a:pt x="119" y="87"/>
                  </a:cubicBezTo>
                  <a:cubicBezTo>
                    <a:pt x="120" y="85"/>
                    <a:pt x="122" y="84"/>
                    <a:pt x="124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5" y="84"/>
                    <a:pt x="139" y="80"/>
                    <a:pt x="139" y="75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0"/>
                    <a:pt x="135" y="56"/>
                    <a:pt x="130" y="56"/>
                  </a:cubicBezTo>
                  <a:moveTo>
                    <a:pt x="94" y="70"/>
                  </a:moveTo>
                  <a:cubicBezTo>
                    <a:pt x="94" y="83"/>
                    <a:pt x="83" y="95"/>
                    <a:pt x="69" y="95"/>
                  </a:cubicBezTo>
                  <a:cubicBezTo>
                    <a:pt x="56" y="95"/>
                    <a:pt x="45" y="83"/>
                    <a:pt x="45" y="70"/>
                  </a:cubicBezTo>
                  <a:cubicBezTo>
                    <a:pt x="45" y="56"/>
                    <a:pt x="56" y="45"/>
                    <a:pt x="69" y="45"/>
                  </a:cubicBezTo>
                  <a:cubicBezTo>
                    <a:pt x="83" y="45"/>
                    <a:pt x="94" y="56"/>
                    <a:pt x="94" y="70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3578225" y="2428875"/>
              <a:ext cx="271463" cy="271463"/>
            </a:xfrm>
            <a:custGeom>
              <a:avLst/>
              <a:gdLst>
                <a:gd name="T0" fmla="*/ 63 w 72"/>
                <a:gd name="T1" fmla="*/ 45 h 72"/>
                <a:gd name="T2" fmla="*/ 72 w 72"/>
                <a:gd name="T3" fmla="*/ 39 h 72"/>
                <a:gd name="T4" fmla="*/ 66 w 72"/>
                <a:gd name="T5" fmla="*/ 28 h 72"/>
                <a:gd name="T6" fmla="*/ 62 w 72"/>
                <a:gd name="T7" fmla="*/ 27 h 72"/>
                <a:gd name="T8" fmla="*/ 61 w 72"/>
                <a:gd name="T9" fmla="*/ 23 h 72"/>
                <a:gd name="T10" fmla="*/ 63 w 72"/>
                <a:gd name="T11" fmla="*/ 13 h 72"/>
                <a:gd name="T12" fmla="*/ 55 w 72"/>
                <a:gd name="T13" fmla="*/ 7 h 72"/>
                <a:gd name="T14" fmla="*/ 49 w 72"/>
                <a:gd name="T15" fmla="*/ 11 h 72"/>
                <a:gd name="T16" fmla="*/ 48 w 72"/>
                <a:gd name="T17" fmla="*/ 11 h 72"/>
                <a:gd name="T18" fmla="*/ 44 w 72"/>
                <a:gd name="T19" fmla="*/ 9 h 72"/>
                <a:gd name="T20" fmla="*/ 39 w 72"/>
                <a:gd name="T21" fmla="*/ 0 h 72"/>
                <a:gd name="T22" fmla="*/ 28 w 72"/>
                <a:gd name="T23" fmla="*/ 6 h 72"/>
                <a:gd name="T24" fmla="*/ 27 w 72"/>
                <a:gd name="T25" fmla="*/ 10 h 72"/>
                <a:gd name="T26" fmla="*/ 23 w 72"/>
                <a:gd name="T27" fmla="*/ 11 h 72"/>
                <a:gd name="T28" fmla="*/ 20 w 72"/>
                <a:gd name="T29" fmla="*/ 9 h 72"/>
                <a:gd name="T30" fmla="*/ 12 w 72"/>
                <a:gd name="T31" fmla="*/ 9 h 72"/>
                <a:gd name="T32" fmla="*/ 9 w 72"/>
                <a:gd name="T33" fmla="*/ 21 h 72"/>
                <a:gd name="T34" fmla="*/ 11 w 72"/>
                <a:gd name="T35" fmla="*/ 24 h 72"/>
                <a:gd name="T36" fmla="*/ 9 w 72"/>
                <a:gd name="T37" fmla="*/ 28 h 72"/>
                <a:gd name="T38" fmla="*/ 0 w 72"/>
                <a:gd name="T39" fmla="*/ 34 h 72"/>
                <a:gd name="T40" fmla="*/ 6 w 72"/>
                <a:gd name="T41" fmla="*/ 45 h 72"/>
                <a:gd name="T42" fmla="*/ 10 w 72"/>
                <a:gd name="T43" fmla="*/ 45 h 72"/>
                <a:gd name="T44" fmla="*/ 11 w 72"/>
                <a:gd name="T45" fmla="*/ 49 h 72"/>
                <a:gd name="T46" fmla="*/ 7 w 72"/>
                <a:gd name="T47" fmla="*/ 56 h 72"/>
                <a:gd name="T48" fmla="*/ 12 w 72"/>
                <a:gd name="T49" fmla="*/ 64 h 72"/>
                <a:gd name="T50" fmla="*/ 20 w 72"/>
                <a:gd name="T51" fmla="*/ 64 h 72"/>
                <a:gd name="T52" fmla="*/ 23 w 72"/>
                <a:gd name="T53" fmla="*/ 61 h 72"/>
                <a:gd name="T54" fmla="*/ 27 w 72"/>
                <a:gd name="T55" fmla="*/ 62 h 72"/>
                <a:gd name="T56" fmla="*/ 28 w 72"/>
                <a:gd name="T57" fmla="*/ 67 h 72"/>
                <a:gd name="T58" fmla="*/ 39 w 72"/>
                <a:gd name="T59" fmla="*/ 72 h 72"/>
                <a:gd name="T60" fmla="*/ 44 w 72"/>
                <a:gd name="T61" fmla="*/ 63 h 72"/>
                <a:gd name="T62" fmla="*/ 48 w 72"/>
                <a:gd name="T63" fmla="*/ 61 h 72"/>
                <a:gd name="T64" fmla="*/ 49 w 72"/>
                <a:gd name="T65" fmla="*/ 61 h 72"/>
                <a:gd name="T66" fmla="*/ 55 w 72"/>
                <a:gd name="T67" fmla="*/ 65 h 72"/>
                <a:gd name="T68" fmla="*/ 63 w 72"/>
                <a:gd name="T69" fmla="*/ 60 h 72"/>
                <a:gd name="T70" fmla="*/ 61 w 72"/>
                <a:gd name="T71" fmla="*/ 49 h 72"/>
                <a:gd name="T72" fmla="*/ 62 w 72"/>
                <a:gd name="T73" fmla="*/ 45 h 72"/>
                <a:gd name="T74" fmla="*/ 36 w 72"/>
                <a:gd name="T75" fmla="*/ 47 h 72"/>
                <a:gd name="T76" fmla="*/ 36 w 72"/>
                <a:gd name="T77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72">
                  <a:moveTo>
                    <a:pt x="62" y="45"/>
                  </a:moveTo>
                  <a:cubicBezTo>
                    <a:pt x="62" y="45"/>
                    <a:pt x="63" y="45"/>
                    <a:pt x="63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9" y="45"/>
                    <a:pt x="72" y="42"/>
                    <a:pt x="72" y="39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0"/>
                    <a:pt x="69" y="28"/>
                    <a:pt x="66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2" y="27"/>
                    <a:pt x="62" y="27"/>
                  </a:cubicBezTo>
                  <a:cubicBezTo>
                    <a:pt x="62" y="26"/>
                    <a:pt x="61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18"/>
                    <a:pt x="66" y="15"/>
                    <a:pt x="63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7" y="7"/>
                    <a:pt x="55" y="7"/>
                  </a:cubicBezTo>
                  <a:cubicBezTo>
                    <a:pt x="54" y="7"/>
                    <a:pt x="53" y="8"/>
                    <a:pt x="51" y="9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9"/>
                    <a:pt x="44" y="9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2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8"/>
                    <a:pt x="18" y="7"/>
                    <a:pt x="16" y="7"/>
                  </a:cubicBezTo>
                  <a:cubicBezTo>
                    <a:pt x="15" y="7"/>
                    <a:pt x="13" y="8"/>
                    <a:pt x="12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5"/>
                    <a:pt x="6" y="18"/>
                    <a:pt x="9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10" y="27"/>
                    <a:pt x="9" y="28"/>
                    <a:pt x="9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6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7" y="57"/>
                    <a:pt x="7" y="59"/>
                    <a:pt x="9" y="60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5" y="65"/>
                    <a:pt x="16" y="65"/>
                  </a:cubicBezTo>
                  <a:cubicBezTo>
                    <a:pt x="18" y="65"/>
                    <a:pt x="19" y="65"/>
                    <a:pt x="20" y="6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2"/>
                    <a:pt x="26" y="62"/>
                    <a:pt x="27" y="62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30" y="72"/>
                    <a:pt x="33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2" y="72"/>
                    <a:pt x="44" y="70"/>
                    <a:pt x="44" y="67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5" y="63"/>
                    <a:pt x="45" y="62"/>
                  </a:cubicBezTo>
                  <a:cubicBezTo>
                    <a:pt x="46" y="62"/>
                    <a:pt x="47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7" y="65"/>
                    <a:pt x="58" y="65"/>
                    <a:pt x="59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58"/>
                    <a:pt x="66" y="54"/>
                    <a:pt x="63" y="5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9"/>
                    <a:pt x="61" y="49"/>
                    <a:pt x="61" y="48"/>
                  </a:cubicBezTo>
                  <a:cubicBezTo>
                    <a:pt x="61" y="47"/>
                    <a:pt x="62" y="46"/>
                    <a:pt x="62" y="45"/>
                  </a:cubicBezTo>
                  <a:moveTo>
                    <a:pt x="47" y="36"/>
                  </a:moveTo>
                  <a:cubicBezTo>
                    <a:pt x="47" y="42"/>
                    <a:pt x="42" y="47"/>
                    <a:pt x="36" y="47"/>
                  </a:cubicBezTo>
                  <a:cubicBezTo>
                    <a:pt x="30" y="47"/>
                    <a:pt x="25" y="42"/>
                    <a:pt x="25" y="36"/>
                  </a:cubicBezTo>
                  <a:cubicBezTo>
                    <a:pt x="25" y="30"/>
                    <a:pt x="30" y="25"/>
                    <a:pt x="36" y="25"/>
                  </a:cubicBezTo>
                  <a:cubicBezTo>
                    <a:pt x="42" y="25"/>
                    <a:pt x="47" y="30"/>
                    <a:pt x="47" y="36"/>
                  </a:cubicBezTo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11734" y="2161771"/>
            <a:ext cx="4199978" cy="1026741"/>
            <a:chOff x="1211734" y="840894"/>
            <a:chExt cx="4199978" cy="1026741"/>
          </a:xfrm>
        </p:grpSpPr>
        <p:sp>
          <p:nvSpPr>
            <p:cNvPr id="57" name="文本框 56"/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11734" y="3482648"/>
            <a:ext cx="4199978" cy="1026741"/>
            <a:chOff x="1211734" y="840894"/>
            <a:chExt cx="4199978" cy="1026741"/>
          </a:xfrm>
        </p:grpSpPr>
        <p:sp>
          <p:nvSpPr>
            <p:cNvPr id="60" name="文本框 59"/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11734" y="4803525"/>
            <a:ext cx="4199978" cy="1026741"/>
            <a:chOff x="1211734" y="840894"/>
            <a:chExt cx="4199978" cy="1026741"/>
          </a:xfrm>
        </p:grpSpPr>
        <p:sp>
          <p:nvSpPr>
            <p:cNvPr id="63" name="文本框 62"/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24604" y="1447939"/>
            <a:ext cx="4378770" cy="4446230"/>
            <a:chOff x="6924604" y="1447939"/>
            <a:chExt cx="4378770" cy="4446230"/>
          </a:xfrm>
        </p:grpSpPr>
        <p:grpSp>
          <p:nvGrpSpPr>
            <p:cNvPr id="71" name="组合 70"/>
            <p:cNvGrpSpPr/>
            <p:nvPr/>
          </p:nvGrpSpPr>
          <p:grpSpPr>
            <a:xfrm>
              <a:off x="8119872" y="1447939"/>
              <a:ext cx="2011680" cy="2011680"/>
              <a:chOff x="8119872" y="1565169"/>
              <a:chExt cx="2011680" cy="2011680"/>
            </a:xfrm>
          </p:grpSpPr>
          <p:sp>
            <p:nvSpPr>
              <p:cNvPr id="4" name="菱形 3"/>
              <p:cNvSpPr/>
              <p:nvPr/>
            </p:nvSpPr>
            <p:spPr>
              <a:xfrm>
                <a:off x="8119872" y="1565169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b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8248950" y="2071729"/>
                <a:ext cx="1753523" cy="1352633"/>
              </a:xfrm>
              <a:custGeom>
                <a:avLst/>
                <a:gdLst>
                  <a:gd name="connsiteX0" fmla="*/ 545930 w 2011680"/>
                  <a:gd name="connsiteY0" fmla="*/ 0 h 1551770"/>
                  <a:gd name="connsiteX1" fmla="*/ 1465750 w 2011680"/>
                  <a:gd name="connsiteY1" fmla="*/ 0 h 1551770"/>
                  <a:gd name="connsiteX2" fmla="*/ 2011680 w 2011680"/>
                  <a:gd name="connsiteY2" fmla="*/ 545930 h 1551770"/>
                  <a:gd name="connsiteX3" fmla="*/ 1005840 w 2011680"/>
                  <a:gd name="connsiteY3" fmla="*/ 1551770 h 1551770"/>
                  <a:gd name="connsiteX4" fmla="*/ 0 w 2011680"/>
                  <a:gd name="connsiteY4" fmla="*/ 545930 h 155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1680" h="1551770">
                    <a:moveTo>
                      <a:pt x="545930" y="0"/>
                    </a:moveTo>
                    <a:lnTo>
                      <a:pt x="1465750" y="0"/>
                    </a:lnTo>
                    <a:lnTo>
                      <a:pt x="2011680" y="545930"/>
                    </a:lnTo>
                    <a:lnTo>
                      <a:pt x="1005840" y="1551770"/>
                    </a:lnTo>
                    <a:lnTo>
                      <a:pt x="0" y="5459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781680" y="2365934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85%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291694" y="2676937"/>
              <a:ext cx="2011680" cy="2011680"/>
              <a:chOff x="9197910" y="2676937"/>
              <a:chExt cx="2011680" cy="2011680"/>
            </a:xfrm>
          </p:grpSpPr>
          <p:sp>
            <p:nvSpPr>
              <p:cNvPr id="5" name="菱形 4"/>
              <p:cNvSpPr/>
              <p:nvPr/>
            </p:nvSpPr>
            <p:spPr>
              <a:xfrm flipH="1">
                <a:off x="9197910" y="2676937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b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330708" y="3504533"/>
                <a:ext cx="1747908" cy="1049087"/>
              </a:xfrm>
              <a:custGeom>
                <a:avLst/>
                <a:gdLst>
                  <a:gd name="connsiteX0" fmla="*/ 201562 w 2011680"/>
                  <a:gd name="connsiteY0" fmla="*/ 0 h 1207402"/>
                  <a:gd name="connsiteX1" fmla="*/ 1810118 w 2011680"/>
                  <a:gd name="connsiteY1" fmla="*/ 0 h 1207402"/>
                  <a:gd name="connsiteX2" fmla="*/ 2011680 w 2011680"/>
                  <a:gd name="connsiteY2" fmla="*/ 201562 h 1207402"/>
                  <a:gd name="connsiteX3" fmla="*/ 1005840 w 2011680"/>
                  <a:gd name="connsiteY3" fmla="*/ 1207402 h 1207402"/>
                  <a:gd name="connsiteX4" fmla="*/ 0 w 2011680"/>
                  <a:gd name="connsiteY4" fmla="*/ 201562 h 120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1680" h="1207402">
                    <a:moveTo>
                      <a:pt x="201562" y="0"/>
                    </a:moveTo>
                    <a:lnTo>
                      <a:pt x="1810118" y="0"/>
                    </a:lnTo>
                    <a:lnTo>
                      <a:pt x="2011680" y="201562"/>
                    </a:lnTo>
                    <a:lnTo>
                      <a:pt x="1005840" y="1207402"/>
                    </a:lnTo>
                    <a:lnTo>
                      <a:pt x="0" y="2015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9845226" y="3669619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60%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6924604" y="2676937"/>
              <a:ext cx="2011680" cy="2011680"/>
              <a:chOff x="7041834" y="2676937"/>
              <a:chExt cx="2011680" cy="2011680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7041834" y="2676937"/>
                <a:ext cx="2011680" cy="2011680"/>
              </a:xfrm>
              <a:prstGeom prst="diamond">
                <a:avLst/>
              </a:prstGeom>
              <a:blipFill dpi="0" rotWithShape="1">
                <a:blip r:embed="rId3"/>
                <a:srcRect/>
                <a:tile tx="2527300" ty="1905000" sx="100000" sy="100000" flip="y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7220473" y="3682777"/>
                <a:ext cx="1654402" cy="827201"/>
              </a:xfrm>
              <a:custGeom>
                <a:avLst/>
                <a:gdLst>
                  <a:gd name="connsiteX0" fmla="*/ 0 w 2011680"/>
                  <a:gd name="connsiteY0" fmla="*/ 0 h 1005840"/>
                  <a:gd name="connsiteX1" fmla="*/ 2011680 w 2011680"/>
                  <a:gd name="connsiteY1" fmla="*/ 0 h 1005840"/>
                  <a:gd name="connsiteX2" fmla="*/ 1005840 w 2011680"/>
                  <a:gd name="connsiteY2" fmla="*/ 100584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1680" h="1005840">
                    <a:moveTo>
                      <a:pt x="0" y="0"/>
                    </a:moveTo>
                    <a:lnTo>
                      <a:pt x="2011680" y="0"/>
                    </a:lnTo>
                    <a:lnTo>
                      <a:pt x="1005840" y="10058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708571" y="3788705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50%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8119872" y="3882489"/>
              <a:ext cx="2011680" cy="2011680"/>
              <a:chOff x="8119872" y="3788705"/>
              <a:chExt cx="2011680" cy="2011680"/>
            </a:xfrm>
          </p:grpSpPr>
          <p:sp>
            <p:nvSpPr>
              <p:cNvPr id="7" name="菱形 6"/>
              <p:cNvSpPr/>
              <p:nvPr/>
            </p:nvSpPr>
            <p:spPr>
              <a:xfrm>
                <a:off x="8119872" y="3788705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t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8341579" y="4848958"/>
                <a:ext cx="1587967" cy="793984"/>
              </a:xfrm>
              <a:custGeom>
                <a:avLst/>
                <a:gdLst>
                  <a:gd name="connsiteX0" fmla="*/ 0 w 1334686"/>
                  <a:gd name="connsiteY0" fmla="*/ 0 h 667343"/>
                  <a:gd name="connsiteX1" fmla="*/ 1334686 w 1334686"/>
                  <a:gd name="connsiteY1" fmla="*/ 0 h 667343"/>
                  <a:gd name="connsiteX2" fmla="*/ 667343 w 1334686"/>
                  <a:gd name="connsiteY2" fmla="*/ 667343 h 667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4686" h="667343">
                    <a:moveTo>
                      <a:pt x="0" y="0"/>
                    </a:moveTo>
                    <a:lnTo>
                      <a:pt x="1334686" y="0"/>
                    </a:lnTo>
                    <a:lnTo>
                      <a:pt x="667343" y="6673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786748" y="4957390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45%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840449" y="3313424"/>
              <a:ext cx="590226" cy="569976"/>
              <a:chOff x="5702808" y="1667239"/>
              <a:chExt cx="590226" cy="569976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5702808" y="1844800"/>
                <a:ext cx="59022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LOGO</a:t>
                </a: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7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72568" y="717326"/>
            <a:ext cx="985582" cy="985582"/>
            <a:chOff x="5702808" y="1667239"/>
            <a:chExt cx="569976" cy="569976"/>
          </a:xfrm>
        </p:grpSpPr>
        <p:sp>
          <p:nvSpPr>
            <p:cNvPr id="4" name="椭圆 3"/>
            <p:cNvSpPr/>
            <p:nvPr/>
          </p:nvSpPr>
          <p:spPr>
            <a:xfrm>
              <a:off x="5702808" y="1667239"/>
              <a:ext cx="569976" cy="56997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762432" y="1854331"/>
              <a:ext cx="450727" cy="195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08461" y="2026421"/>
            <a:ext cx="483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2921" y="2693202"/>
            <a:ext cx="279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7821" y="3428999"/>
            <a:ext cx="10196755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Choose six words from 1a and write a sentence for each one. Work in pairs. Read your sentences aloud to your partner but instead of , say. </a:t>
            </a:r>
          </a:p>
          <a:p>
            <a:pPr algn="ctr">
              <a:lnSpc>
                <a:spcPts val="2900"/>
              </a:lnSpc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3632" y="5404261"/>
            <a:ext cx="1765928" cy="4001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78010" y="5404261"/>
            <a:ext cx="1765928" cy="4001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695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4" t="12186" r="33567" b="68918"/>
          <a:stretch>
            <a:fillRect/>
          </a:stretch>
        </p:blipFill>
        <p:spPr>
          <a:xfrm>
            <a:off x="8153401" y="1866941"/>
            <a:ext cx="3379787" cy="1143000"/>
          </a:xfrm>
          <a:custGeom>
            <a:avLst/>
            <a:gdLst>
              <a:gd name="connsiteX0" fmla="*/ 0 w 3379787"/>
              <a:gd name="connsiteY0" fmla="*/ 0 h 1143000"/>
              <a:gd name="connsiteX1" fmla="*/ 3379787 w 3379787"/>
              <a:gd name="connsiteY1" fmla="*/ 0 h 1143000"/>
              <a:gd name="connsiteX2" fmla="*/ 3379787 w 3379787"/>
              <a:gd name="connsiteY2" fmla="*/ 1143000 h 1143000"/>
              <a:gd name="connsiteX3" fmla="*/ 0 w 3379787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9787" h="1143000">
                <a:moveTo>
                  <a:pt x="0" y="0"/>
                </a:moveTo>
                <a:lnTo>
                  <a:pt x="3379787" y="0"/>
                </a:lnTo>
                <a:lnTo>
                  <a:pt x="3379787" y="1143000"/>
                </a:lnTo>
                <a:lnTo>
                  <a:pt x="0" y="114300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3" t="41667" r="12924" b="41667"/>
          <a:stretch>
            <a:fillRect/>
          </a:stretch>
        </p:blipFill>
        <p:spPr>
          <a:xfrm>
            <a:off x="4406107" y="1866941"/>
            <a:ext cx="3379787" cy="1143000"/>
          </a:xfrm>
          <a:custGeom>
            <a:avLst/>
            <a:gdLst>
              <a:gd name="connsiteX0" fmla="*/ 0 w 3379787"/>
              <a:gd name="connsiteY0" fmla="*/ 0 h 1143000"/>
              <a:gd name="connsiteX1" fmla="*/ 3379787 w 3379787"/>
              <a:gd name="connsiteY1" fmla="*/ 0 h 1143000"/>
              <a:gd name="connsiteX2" fmla="*/ 3379787 w 3379787"/>
              <a:gd name="connsiteY2" fmla="*/ 1143000 h 1143000"/>
              <a:gd name="connsiteX3" fmla="*/ 0 w 3379787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9787" h="1143000">
                <a:moveTo>
                  <a:pt x="0" y="0"/>
                </a:moveTo>
                <a:lnTo>
                  <a:pt x="3379787" y="0"/>
                </a:lnTo>
                <a:lnTo>
                  <a:pt x="3379787" y="1143000"/>
                </a:lnTo>
                <a:lnTo>
                  <a:pt x="0" y="114300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8" t="53844" r="56899" b="29489"/>
          <a:stretch>
            <a:fillRect/>
          </a:stretch>
        </p:blipFill>
        <p:spPr>
          <a:xfrm>
            <a:off x="658813" y="1866941"/>
            <a:ext cx="3379787" cy="1143000"/>
          </a:xfrm>
          <a:custGeom>
            <a:avLst/>
            <a:gdLst>
              <a:gd name="connsiteX0" fmla="*/ 0 w 3379787"/>
              <a:gd name="connsiteY0" fmla="*/ 0 h 1143000"/>
              <a:gd name="connsiteX1" fmla="*/ 3379787 w 3379787"/>
              <a:gd name="connsiteY1" fmla="*/ 0 h 1143000"/>
              <a:gd name="connsiteX2" fmla="*/ 3379787 w 3379787"/>
              <a:gd name="connsiteY2" fmla="*/ 1143000 h 1143000"/>
              <a:gd name="connsiteX3" fmla="*/ 0 w 3379787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9787" h="1143000">
                <a:moveTo>
                  <a:pt x="0" y="0"/>
                </a:moveTo>
                <a:lnTo>
                  <a:pt x="3379787" y="0"/>
                </a:lnTo>
                <a:lnTo>
                  <a:pt x="3379787" y="1143000"/>
                </a:lnTo>
                <a:lnTo>
                  <a:pt x="0" y="114300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903711" y="392647"/>
            <a:ext cx="483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8171" y="945128"/>
            <a:ext cx="279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60626" y="3261453"/>
            <a:ext cx="2585388" cy="3214568"/>
            <a:chOff x="8560626" y="3271551"/>
            <a:chExt cx="2585388" cy="3214568"/>
          </a:xfrm>
        </p:grpSpPr>
        <p:sp>
          <p:nvSpPr>
            <p:cNvPr id="8" name="文本框 7"/>
            <p:cNvSpPr txBox="1"/>
            <p:nvPr/>
          </p:nvSpPr>
          <p:spPr>
            <a:xfrm>
              <a:off x="8769711" y="3533161"/>
              <a:ext cx="2167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ADD YOUR TITLE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343931" y="3271551"/>
              <a:ext cx="10187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60626" y="4056381"/>
              <a:ext cx="2585388" cy="1951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Read your sentences aloud to your partner but instead of , say. 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90248" y="6209120"/>
              <a:ext cx="1126144" cy="276999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03306" y="3261453"/>
            <a:ext cx="2585388" cy="3214568"/>
            <a:chOff x="8560626" y="3271551"/>
            <a:chExt cx="2585388" cy="3214568"/>
          </a:xfrm>
        </p:grpSpPr>
        <p:sp>
          <p:nvSpPr>
            <p:cNvPr id="20" name="文本框 19"/>
            <p:cNvSpPr txBox="1"/>
            <p:nvPr/>
          </p:nvSpPr>
          <p:spPr>
            <a:xfrm>
              <a:off x="8769711" y="3533161"/>
              <a:ext cx="2167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ADD YOUR TITLE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43931" y="3271551"/>
              <a:ext cx="10187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60626" y="4056381"/>
              <a:ext cx="2585388" cy="1951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Read your sentences aloud to your partner but instead of , say. 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90248" y="6209120"/>
              <a:ext cx="1126144" cy="276999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45986" y="3261453"/>
            <a:ext cx="2585388" cy="3214568"/>
            <a:chOff x="8560626" y="3271551"/>
            <a:chExt cx="2585388" cy="3214568"/>
          </a:xfrm>
        </p:grpSpPr>
        <p:sp>
          <p:nvSpPr>
            <p:cNvPr id="25" name="文本框 24"/>
            <p:cNvSpPr txBox="1"/>
            <p:nvPr/>
          </p:nvSpPr>
          <p:spPr>
            <a:xfrm>
              <a:off x="8769711" y="3533161"/>
              <a:ext cx="2167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ADD YOUR TITLE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343931" y="3271551"/>
              <a:ext cx="10187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60626" y="4056381"/>
              <a:ext cx="2585388" cy="1951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Read your sentences aloud to your partner but instead of , say. 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290248" y="6209120"/>
              <a:ext cx="1126144" cy="276999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31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813" y="2644047"/>
            <a:ext cx="4940645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Choose six words from 1a and write a sentence for each one. Work in pairs. Read your sentences aloud to your partner but instead of , say.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8813" y="801199"/>
            <a:ext cx="379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8363" y="1627306"/>
            <a:ext cx="370312" cy="281423"/>
            <a:chOff x="10004425" y="1971676"/>
            <a:chExt cx="1593850" cy="1211262"/>
          </a:xfrm>
          <a:noFill/>
        </p:grpSpPr>
        <p:sp>
          <p:nvSpPr>
            <p:cNvPr id="6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92163" y="2137562"/>
            <a:ext cx="79060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YOUR TITLE</a:t>
            </a:r>
            <a:endParaRPr lang="zh-CN" altLang="en-US" sz="8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4776" y="4669587"/>
            <a:ext cx="452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Choose six words from 1a and write a sentence for each one. Work in pairs.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9" t="2727" r="35977" b="39773"/>
          <a:stretch/>
        </p:blipFill>
        <p:spPr>
          <a:xfrm>
            <a:off x="7495472" y="946666"/>
            <a:ext cx="3677678" cy="319865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142244" y="1953504"/>
            <a:ext cx="3791228" cy="3551946"/>
            <a:chOff x="6142244" y="1953504"/>
            <a:chExt cx="3791228" cy="3551946"/>
          </a:xfrm>
        </p:grpSpPr>
        <p:sp>
          <p:nvSpPr>
            <p:cNvPr id="16" name="矩形 15"/>
            <p:cNvSpPr/>
            <p:nvPr/>
          </p:nvSpPr>
          <p:spPr>
            <a:xfrm>
              <a:off x="6142244" y="1953504"/>
              <a:ext cx="3791228" cy="3551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21" t="52117" r="17244" b="-1508"/>
            <a:stretch/>
          </p:blipFill>
          <p:spPr>
            <a:xfrm>
              <a:off x="6739876" y="2300984"/>
              <a:ext cx="2664692" cy="2747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719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61381" y="2312199"/>
            <a:ext cx="1981947" cy="3404708"/>
            <a:chOff x="441212" y="2362155"/>
            <a:chExt cx="1981947" cy="3404708"/>
          </a:xfrm>
        </p:grpSpPr>
        <p:grpSp>
          <p:nvGrpSpPr>
            <p:cNvPr id="13" name="组合 12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9F3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34151" y="2312199"/>
            <a:ext cx="1981947" cy="3404708"/>
            <a:chOff x="441212" y="2362155"/>
            <a:chExt cx="1981947" cy="3404708"/>
          </a:xfrm>
        </p:grpSpPr>
        <p:grpSp>
          <p:nvGrpSpPr>
            <p:cNvPr id="21" name="组合 20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EAE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20536" y="2312199"/>
            <a:ext cx="1981947" cy="3404708"/>
            <a:chOff x="441212" y="2362155"/>
            <a:chExt cx="1981947" cy="3404708"/>
          </a:xfrm>
        </p:grpSpPr>
        <p:grpSp>
          <p:nvGrpSpPr>
            <p:cNvPr id="29" name="组合 28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FFF2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TITLE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30688" y="509934"/>
            <a:ext cx="379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YOUR TITLE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85610" y="1156265"/>
            <a:ext cx="1287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47766" y="2312199"/>
            <a:ext cx="1981947" cy="3404708"/>
            <a:chOff x="441212" y="2362155"/>
            <a:chExt cx="1981947" cy="3404708"/>
          </a:xfrm>
        </p:grpSpPr>
        <p:grpSp>
          <p:nvGrpSpPr>
            <p:cNvPr id="39" name="组合 38"/>
            <p:cNvGrpSpPr/>
            <p:nvPr/>
          </p:nvGrpSpPr>
          <p:grpSpPr>
            <a:xfrm>
              <a:off x="909239" y="2362155"/>
              <a:ext cx="1033755" cy="1033755"/>
              <a:chOff x="921376" y="2362156"/>
              <a:chExt cx="1021618" cy="1021618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962420" y="3602195"/>
              <a:ext cx="93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cs typeface="+mn-ea"/>
                  <a:sym typeface="+mn-lt"/>
                </a:rPr>
                <a:t>TITLE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41212" y="4163095"/>
              <a:ext cx="19819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Choose six words from 1a and write a sentence for each one. Work in pairs. 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95907" y="5401103"/>
              <a:ext cx="1389888" cy="3657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9126" y="5446597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633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2450</Words>
  <Application>Microsoft Office PowerPoint</Application>
  <PresentationFormat>宽屏</PresentationFormat>
  <Paragraphs>271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2017-08-31T02:12:06Z</dcterms:created>
  <dcterms:modified xsi:type="dcterms:W3CDTF">2019-05-27T03:21:46Z</dcterms:modified>
</cp:coreProperties>
</file>