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4.xml" ContentType="application/vnd.openxmlformats-officedocument.theme+xml"/>
  <Default Extension="png" ContentType="image/png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Default Extension="xlsx" ContentType="application/vnd.openxmlformats-officedocument.spreadsheetml.sheet"/>
  <Override PartName="/ppt/charts/chart3.xml" ContentType="application/vnd.openxmlformats-officedocument.drawingml.chart+xml"/>
  <Override PartName="/ppt/slideMasters/slideMaster4.xml" ContentType="application/vnd.openxmlformats-officedocument.presentationml.slideMaster+xml"/>
  <Override PartName="/ppt/viewProps.xml" ContentType="application/vnd.openxmlformats-officedocument.presentationml.viewProp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3" r:id="rId5"/>
    <p:sldMasterId id="2147493465" r:id="rId6"/>
    <p:sldMasterId id="2147493458" r:id="rId7"/>
  </p:sldMasterIdLst>
  <p:sldIdLst>
    <p:sldId id="258" r:id="rId8"/>
    <p:sldId id="262" r:id="rId9"/>
    <p:sldId id="263" r:id="rId10"/>
  </p:sldIdLst>
  <p:sldSz cx="12193588" cy="6858000"/>
  <p:notesSz cx="6858000" cy="9144000"/>
  <p:defaultTextStyle>
    <a:defPPr>
      <a:defRPr lang="en-US"/>
    </a:defPPr>
    <a:lvl1pPr marL="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63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926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89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852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815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778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741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7044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73A1C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23935" autoAdjust="0"/>
    <p:restoredTop sz="93294"/>
  </p:normalViewPr>
  <p:slideViewPr>
    <p:cSldViewPr snapToGrid="0" snapToObjects="1">
      <p:cViewPr varScale="1">
        <p:scale>
          <a:sx n="102" d="100"/>
          <a:sy n="102" d="100"/>
        </p:scale>
        <p:origin x="-618" y="-96"/>
      </p:cViewPr>
      <p:guideLst>
        <p:guide orient="horz" pos="2160"/>
        <p:guide pos="384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2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lineChart>
        <c:grouping val="standard"/>
        <c:ser>
          <c:idx val="0"/>
          <c:order val="0"/>
          <c:tx>
            <c:strRef>
              <c:f>Sheet1!$B$1</c:f>
              <c:strCache>
                <c:ptCount val="1"/>
                <c:pt idx="0">
                  <c:v>S1</c:v>
                </c:pt>
              </c:strCache>
            </c:strRef>
          </c:tx>
          <c:spPr>
            <a:ln w="31750">
              <a:solidFill>
                <a:schemeClr val="accent1"/>
              </a:solidFill>
            </a:ln>
            <a:effectLst/>
          </c:spPr>
          <c:marker>
            <c:symbol val="none"/>
          </c:marker>
          <c:dPt>
            <c:idx val="5"/>
            <c:marker>
              <c:symbol val="circle"/>
              <c:size val="9"/>
              <c:spPr>
                <a:solidFill>
                  <a:schemeClr val="bg1"/>
                </a:solidFill>
                <a:ln w="28575">
                  <a:solidFill>
                    <a:schemeClr val="accent1"/>
                  </a:solidFill>
                </a:ln>
              </c:spPr>
            </c:marker>
            <c:extLst xmlns:c16r2="http://schemas.microsoft.com/office/drawing/2015/06/chart">
              <c:ext xmlns:c16="http://schemas.microsoft.com/office/drawing/2014/chart" uri="{C3380CC4-5D6E-409C-BE32-E72D297353CC}">
                <c16:uniqueId val="{00000000-509C-4C42-AC96-C35D4586844E}"/>
              </c:ext>
            </c:extLst>
          </c:dPt>
          <c:dLbls>
            <c:dLbl>
              <c:idx val="5"/>
              <c:layout/>
              <c:tx>
                <c:rich>
                  <a:bodyPr/>
                  <a:lstStyle/>
                  <a:p>
                    <a:r>
                      <a:rPr lang="zh-CN" altLang="en-US" dirty="0"/>
                      <a:t>样式一</a:t>
                    </a:r>
                  </a:p>
                </c:rich>
              </c:tx>
              <c:dLblPos val="t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509C-4C42-AC96-C35D4586844E}"/>
                </c:ext>
              </c:extLst>
            </c:dLbl>
            <c:delete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Sheet1!$A$2:$A$13</c:f>
              <c:strCache>
                <c:ptCount val="12"/>
                <c:pt idx="0">
                  <c:v>Q1</c:v>
                </c:pt>
                <c:pt idx="1">
                  <c:v>Q2</c:v>
                </c:pt>
                <c:pt idx="2">
                  <c:v>Q3</c:v>
                </c:pt>
                <c:pt idx="3">
                  <c:v>Q4</c:v>
                </c:pt>
                <c:pt idx="4">
                  <c:v>Q5</c:v>
                </c:pt>
                <c:pt idx="5">
                  <c:v>Q6</c:v>
                </c:pt>
                <c:pt idx="6">
                  <c:v>Q7</c:v>
                </c:pt>
                <c:pt idx="7">
                  <c:v>Q8</c:v>
                </c:pt>
                <c:pt idx="8">
                  <c:v>Q9</c:v>
                </c:pt>
                <c:pt idx="9">
                  <c:v>Q10</c:v>
                </c:pt>
                <c:pt idx="10">
                  <c:v>Q11</c:v>
                </c:pt>
                <c:pt idx="11">
                  <c:v>Q12</c:v>
                </c:pt>
              </c:strCache>
            </c:strRef>
          </c:cat>
          <c:val>
            <c:numRef>
              <c:f>Sheet1!$B$2:$B$13</c:f>
              <c:numCache>
                <c:formatCode>g/"通""用""格""式"</c:formatCode>
                <c:ptCount val="12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  <c:pt idx="4">
                  <c:v>2.4</c:v>
                </c:pt>
                <c:pt idx="5">
                  <c:v>4.4000000000000004</c:v>
                </c:pt>
                <c:pt idx="6">
                  <c:v>1.8</c:v>
                </c:pt>
                <c:pt idx="7">
                  <c:v>2.8</c:v>
                </c:pt>
                <c:pt idx="8">
                  <c:v>2</c:v>
                </c:pt>
                <c:pt idx="9">
                  <c:v>2</c:v>
                </c:pt>
                <c:pt idx="10">
                  <c:v>3</c:v>
                </c:pt>
                <c:pt idx="11">
                  <c:v>5</c:v>
                </c:pt>
              </c:numCache>
            </c:numRef>
          </c: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1-509C-4C42-AC96-C35D4586844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S2</c:v>
                </c:pt>
              </c:strCache>
            </c:strRef>
          </c:tx>
          <c:spPr>
            <a:ln w="31750">
              <a:solidFill>
                <a:schemeClr val="accent3"/>
              </a:solidFill>
            </a:ln>
            <a:effectLst/>
          </c:spPr>
          <c:marker>
            <c:symbol val="none"/>
          </c:marker>
          <c:dPt>
            <c:idx val="5"/>
            <c:marker>
              <c:symbol val="circle"/>
              <c:size val="9"/>
              <c:spPr>
                <a:solidFill>
                  <a:schemeClr val="bg1"/>
                </a:solidFill>
                <a:ln w="28575">
                  <a:solidFill>
                    <a:schemeClr val="accent3"/>
                  </a:solidFill>
                </a:ln>
              </c:spPr>
            </c:marker>
            <c:extLst xmlns:c16r2="http://schemas.microsoft.com/office/drawing/2015/06/chart">
              <c:ext xmlns:c16="http://schemas.microsoft.com/office/drawing/2014/chart" uri="{C3380CC4-5D6E-409C-BE32-E72D297353CC}">
                <c16:uniqueId val="{00000002-509C-4C42-AC96-C35D4586844E}"/>
              </c:ext>
            </c:extLst>
          </c:dPt>
          <c:dLbls>
            <c:dLbl>
              <c:idx val="5"/>
              <c:layout/>
              <c:tx>
                <c:rich>
                  <a:bodyPr/>
                  <a:lstStyle/>
                  <a:p>
                    <a:r>
                      <a:rPr lang="zh-CN" altLang="en-US" dirty="0"/>
                      <a:t>样式二</a:t>
                    </a:r>
                  </a:p>
                </c:rich>
              </c:tx>
              <c:dLblPos val="b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509C-4C42-AC96-C35D4586844E}"/>
                </c:ext>
              </c:extLst>
            </c:dLbl>
            <c:delete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Sheet1!$A$2:$A$13</c:f>
              <c:strCache>
                <c:ptCount val="12"/>
                <c:pt idx="0">
                  <c:v>Q1</c:v>
                </c:pt>
                <c:pt idx="1">
                  <c:v>Q2</c:v>
                </c:pt>
                <c:pt idx="2">
                  <c:v>Q3</c:v>
                </c:pt>
                <c:pt idx="3">
                  <c:v>Q4</c:v>
                </c:pt>
                <c:pt idx="4">
                  <c:v>Q5</c:v>
                </c:pt>
                <c:pt idx="5">
                  <c:v>Q6</c:v>
                </c:pt>
                <c:pt idx="6">
                  <c:v>Q7</c:v>
                </c:pt>
                <c:pt idx="7">
                  <c:v>Q8</c:v>
                </c:pt>
                <c:pt idx="8">
                  <c:v>Q9</c:v>
                </c:pt>
                <c:pt idx="9">
                  <c:v>Q10</c:v>
                </c:pt>
                <c:pt idx="10">
                  <c:v>Q11</c:v>
                </c:pt>
                <c:pt idx="11">
                  <c:v>Q12</c:v>
                </c:pt>
              </c:strCache>
            </c:strRef>
          </c:cat>
          <c:val>
            <c:numRef>
              <c:f>Sheet1!$C$2:$C$13</c:f>
              <c:numCache>
                <c:formatCode>g/"通""用""格""式"</c:formatCode>
                <c:ptCount val="12"/>
                <c:pt idx="0">
                  <c:v>2.5</c:v>
                </c:pt>
                <c:pt idx="1">
                  <c:v>3.5</c:v>
                </c:pt>
                <c:pt idx="2">
                  <c:v>4.5</c:v>
                </c:pt>
                <c:pt idx="3">
                  <c:v>2.4</c:v>
                </c:pt>
                <c:pt idx="4">
                  <c:v>4.4000000000000004</c:v>
                </c:pt>
                <c:pt idx="5">
                  <c:v>1.8</c:v>
                </c:pt>
                <c:pt idx="6">
                  <c:v>2.8</c:v>
                </c:pt>
                <c:pt idx="7">
                  <c:v>2</c:v>
                </c:pt>
                <c:pt idx="8">
                  <c:v>2</c:v>
                </c:pt>
                <c:pt idx="9">
                  <c:v>3</c:v>
                </c:pt>
                <c:pt idx="10">
                  <c:v>5</c:v>
                </c:pt>
                <c:pt idx="11">
                  <c:v>4</c:v>
                </c:pt>
              </c:numCache>
            </c:numRef>
          </c: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3-509C-4C42-AC96-C35D4586844E}"/>
            </c:ext>
          </c:extLst>
        </c:ser>
        <c:dLbls/>
        <c:marker val="1"/>
        <c:axId val="92553600"/>
        <c:axId val="92555136"/>
      </c:lineChart>
      <c:catAx>
        <c:axId val="92553600"/>
        <c:scaling>
          <c:orientation val="minMax"/>
        </c:scaling>
        <c:axPos val="b"/>
        <c:majorGridlines>
          <c:spPr>
            <a:ln>
              <a:noFill/>
            </a:ln>
          </c:spPr>
        </c:majorGridlines>
        <c:minorGridlines>
          <c:spPr>
            <a:ln w="9525" cap="rnd">
              <a:solidFill>
                <a:schemeClr val="bg1">
                  <a:lumMod val="85000"/>
                </a:schemeClr>
              </a:solidFill>
              <a:headEnd type="none"/>
            </a:ln>
          </c:spPr>
        </c:minorGridlines>
        <c:numFmt formatCode="General" sourceLinked="0"/>
        <c:tickLblPos val="nextTo"/>
        <c:spPr>
          <a:ln>
            <a:solidFill>
              <a:schemeClr val="bg1">
                <a:lumMod val="50000"/>
              </a:schemeClr>
            </a:solidFill>
          </a:ln>
        </c:spPr>
        <c:txPr>
          <a:bodyPr/>
          <a:lstStyle/>
          <a:p>
            <a:pPr>
              <a:defRPr sz="10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zh-CN"/>
          </a:p>
        </c:txPr>
        <c:crossAx val="92555136"/>
        <c:crosses val="autoZero"/>
        <c:auto val="1"/>
        <c:lblAlgn val="ctr"/>
        <c:lblOffset val="100"/>
      </c:catAx>
      <c:valAx>
        <c:axId val="92555136"/>
        <c:scaling>
          <c:orientation val="minMax"/>
        </c:scaling>
        <c:delete val="1"/>
        <c:axPos val="l"/>
        <c:majorGridlines>
          <c:spPr>
            <a:ln>
              <a:solidFill>
                <a:schemeClr val="bg1">
                  <a:lumMod val="85000"/>
                </a:schemeClr>
              </a:solidFill>
            </a:ln>
          </c:spPr>
        </c:majorGridlines>
        <c:numFmt formatCode="g/&quot;通&quot;&quot;用&quot;&quot;格&quot;&quot;式&quot;" sourceLinked="1"/>
        <c:tickLblPos val="nextTo"/>
        <c:crossAx val="92553600"/>
        <c:crosses val="autoZero"/>
        <c:crossBetween val="between"/>
      </c:valAx>
      <c:spPr>
        <a:ln>
          <a:noFill/>
        </a:ln>
      </c:spPr>
    </c:plotArea>
    <c:legend>
      <c:legendPos val="b"/>
      <c:layout>
        <c:manualLayout>
          <c:xMode val="edge"/>
          <c:yMode val="edge"/>
          <c:x val="1.4385138740452903E-2"/>
          <c:y val="0.91694441358367618"/>
          <c:w val="0.20599100099988901"/>
          <c:h val="6.8358145391252789E-2"/>
        </c:manualLayout>
      </c:layout>
      <c:txPr>
        <a:bodyPr/>
        <a:lstStyle/>
        <a:p>
          <a:pPr>
            <a:defRPr sz="1000">
              <a:solidFill>
                <a:schemeClr val="tx1">
                  <a:lumMod val="75000"/>
                  <a:lumOff val="25000"/>
                </a:schemeClr>
              </a:solidFill>
            </a:defRPr>
          </a:pPr>
          <a:endParaRPr lang="zh-CN"/>
        </a:p>
      </c:txPr>
    </c:legend>
    <c:plotVisOnly val="1"/>
    <c:dispBlanksAs val="gap"/>
  </c:chart>
  <c:txPr>
    <a:bodyPr/>
    <a:lstStyle/>
    <a:p>
      <a:pPr>
        <a:defRPr sz="1800"/>
      </a:pPr>
      <a:endParaRPr lang="zh-CN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lineChart>
        <c:grouping val="standard"/>
        <c:ser>
          <c:idx val="0"/>
          <c:order val="0"/>
          <c:tx>
            <c:strRef>
              <c:f>Sheet1!$B$1</c:f>
              <c:strCache>
                <c:ptCount val="1"/>
                <c:pt idx="0">
                  <c:v>S1</c:v>
                </c:pt>
              </c:strCache>
            </c:strRef>
          </c:tx>
          <c:spPr>
            <a:ln w="31750">
              <a:solidFill>
                <a:schemeClr val="accent1"/>
              </a:solidFill>
            </a:ln>
            <a:effectLst/>
          </c:spPr>
          <c:marker>
            <c:symbol val="none"/>
          </c:marker>
          <c:dPt>
            <c:idx val="5"/>
            <c:marker>
              <c:symbol val="circle"/>
              <c:size val="9"/>
              <c:spPr>
                <a:solidFill>
                  <a:schemeClr val="bg1"/>
                </a:solidFill>
                <a:ln w="28575">
                  <a:solidFill>
                    <a:schemeClr val="accent1"/>
                  </a:solidFill>
                </a:ln>
              </c:spPr>
            </c:marker>
            <c:extLst xmlns:c16r2="http://schemas.microsoft.com/office/drawing/2015/06/chart">
              <c:ext xmlns:c16="http://schemas.microsoft.com/office/drawing/2014/chart" uri="{C3380CC4-5D6E-409C-BE32-E72D297353CC}">
                <c16:uniqueId val="{00000000-509C-4C42-AC96-C35D4586844E}"/>
              </c:ext>
            </c:extLst>
          </c:dPt>
          <c:dLbls>
            <c:dLbl>
              <c:idx val="5"/>
              <c:layout/>
              <c:tx>
                <c:rich>
                  <a:bodyPr/>
                  <a:lstStyle/>
                  <a:p>
                    <a:r>
                      <a:rPr lang="zh-CN" altLang="en-US" dirty="0"/>
                      <a:t>样式一</a:t>
                    </a:r>
                  </a:p>
                </c:rich>
              </c:tx>
              <c:dLblPos val="t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509C-4C42-AC96-C35D4586844E}"/>
                </c:ext>
              </c:extLst>
            </c:dLbl>
            <c:delete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Sheet1!$A$2:$A$13</c:f>
              <c:strCache>
                <c:ptCount val="12"/>
                <c:pt idx="0">
                  <c:v>Q1</c:v>
                </c:pt>
                <c:pt idx="1">
                  <c:v>Q2</c:v>
                </c:pt>
                <c:pt idx="2">
                  <c:v>Q3</c:v>
                </c:pt>
                <c:pt idx="3">
                  <c:v>Q4</c:v>
                </c:pt>
                <c:pt idx="4">
                  <c:v>Q5</c:v>
                </c:pt>
                <c:pt idx="5">
                  <c:v>Q6</c:v>
                </c:pt>
                <c:pt idx="6">
                  <c:v>Q7</c:v>
                </c:pt>
                <c:pt idx="7">
                  <c:v>Q8</c:v>
                </c:pt>
                <c:pt idx="8">
                  <c:v>Q9</c:v>
                </c:pt>
                <c:pt idx="9">
                  <c:v>Q10</c:v>
                </c:pt>
                <c:pt idx="10">
                  <c:v>Q11</c:v>
                </c:pt>
                <c:pt idx="11">
                  <c:v>Q12</c:v>
                </c:pt>
              </c:strCache>
            </c:strRef>
          </c:cat>
          <c:val>
            <c:numRef>
              <c:f>Sheet1!$B$2:$B$13</c:f>
              <c:numCache>
                <c:formatCode>g/"通""用""格""式"</c:formatCode>
                <c:ptCount val="12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  <c:pt idx="4">
                  <c:v>2.4</c:v>
                </c:pt>
                <c:pt idx="5">
                  <c:v>4.4000000000000004</c:v>
                </c:pt>
                <c:pt idx="6">
                  <c:v>1.8</c:v>
                </c:pt>
                <c:pt idx="7">
                  <c:v>2.8</c:v>
                </c:pt>
                <c:pt idx="8">
                  <c:v>2</c:v>
                </c:pt>
                <c:pt idx="9">
                  <c:v>2</c:v>
                </c:pt>
                <c:pt idx="10">
                  <c:v>3</c:v>
                </c:pt>
                <c:pt idx="11">
                  <c:v>5</c:v>
                </c:pt>
              </c:numCache>
            </c:numRef>
          </c: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1-509C-4C42-AC96-C35D4586844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S2</c:v>
                </c:pt>
              </c:strCache>
            </c:strRef>
          </c:tx>
          <c:spPr>
            <a:ln w="31750">
              <a:solidFill>
                <a:schemeClr val="accent3"/>
              </a:solidFill>
            </a:ln>
            <a:effectLst/>
          </c:spPr>
          <c:marker>
            <c:symbol val="none"/>
          </c:marker>
          <c:dPt>
            <c:idx val="5"/>
            <c:marker>
              <c:symbol val="circle"/>
              <c:size val="9"/>
              <c:spPr>
                <a:solidFill>
                  <a:schemeClr val="bg1"/>
                </a:solidFill>
                <a:ln w="28575">
                  <a:solidFill>
                    <a:schemeClr val="accent3"/>
                  </a:solidFill>
                </a:ln>
              </c:spPr>
            </c:marker>
            <c:extLst xmlns:c16r2="http://schemas.microsoft.com/office/drawing/2015/06/chart">
              <c:ext xmlns:c16="http://schemas.microsoft.com/office/drawing/2014/chart" uri="{C3380CC4-5D6E-409C-BE32-E72D297353CC}">
                <c16:uniqueId val="{00000002-509C-4C42-AC96-C35D4586844E}"/>
              </c:ext>
            </c:extLst>
          </c:dPt>
          <c:dLbls>
            <c:dLbl>
              <c:idx val="5"/>
              <c:layout/>
              <c:tx>
                <c:rich>
                  <a:bodyPr/>
                  <a:lstStyle/>
                  <a:p>
                    <a:r>
                      <a:rPr lang="zh-CN" altLang="en-US" dirty="0"/>
                      <a:t>样式二</a:t>
                    </a:r>
                  </a:p>
                </c:rich>
              </c:tx>
              <c:dLblPos val="b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509C-4C42-AC96-C35D4586844E}"/>
                </c:ext>
              </c:extLst>
            </c:dLbl>
            <c:delete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Sheet1!$A$2:$A$13</c:f>
              <c:strCache>
                <c:ptCount val="12"/>
                <c:pt idx="0">
                  <c:v>Q1</c:v>
                </c:pt>
                <c:pt idx="1">
                  <c:v>Q2</c:v>
                </c:pt>
                <c:pt idx="2">
                  <c:v>Q3</c:v>
                </c:pt>
                <c:pt idx="3">
                  <c:v>Q4</c:v>
                </c:pt>
                <c:pt idx="4">
                  <c:v>Q5</c:v>
                </c:pt>
                <c:pt idx="5">
                  <c:v>Q6</c:v>
                </c:pt>
                <c:pt idx="6">
                  <c:v>Q7</c:v>
                </c:pt>
                <c:pt idx="7">
                  <c:v>Q8</c:v>
                </c:pt>
                <c:pt idx="8">
                  <c:v>Q9</c:v>
                </c:pt>
                <c:pt idx="9">
                  <c:v>Q10</c:v>
                </c:pt>
                <c:pt idx="10">
                  <c:v>Q11</c:v>
                </c:pt>
                <c:pt idx="11">
                  <c:v>Q12</c:v>
                </c:pt>
              </c:strCache>
            </c:strRef>
          </c:cat>
          <c:val>
            <c:numRef>
              <c:f>Sheet1!$C$2:$C$13</c:f>
              <c:numCache>
                <c:formatCode>g/"通""用""格""式"</c:formatCode>
                <c:ptCount val="12"/>
                <c:pt idx="0">
                  <c:v>2.5</c:v>
                </c:pt>
                <c:pt idx="1">
                  <c:v>3.5</c:v>
                </c:pt>
                <c:pt idx="2">
                  <c:v>4.5</c:v>
                </c:pt>
                <c:pt idx="3">
                  <c:v>2.4</c:v>
                </c:pt>
                <c:pt idx="4">
                  <c:v>4.4000000000000004</c:v>
                </c:pt>
                <c:pt idx="5">
                  <c:v>1.8</c:v>
                </c:pt>
                <c:pt idx="6">
                  <c:v>2.8</c:v>
                </c:pt>
                <c:pt idx="7">
                  <c:v>2</c:v>
                </c:pt>
                <c:pt idx="8">
                  <c:v>2</c:v>
                </c:pt>
                <c:pt idx="9">
                  <c:v>3</c:v>
                </c:pt>
                <c:pt idx="10">
                  <c:v>5</c:v>
                </c:pt>
                <c:pt idx="11">
                  <c:v>4</c:v>
                </c:pt>
              </c:numCache>
            </c:numRef>
          </c: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3-509C-4C42-AC96-C35D4586844E}"/>
            </c:ext>
          </c:extLst>
        </c:ser>
        <c:dLbls/>
        <c:marker val="1"/>
        <c:axId val="60728064"/>
        <c:axId val="60729600"/>
      </c:lineChart>
      <c:catAx>
        <c:axId val="60728064"/>
        <c:scaling>
          <c:orientation val="minMax"/>
        </c:scaling>
        <c:axPos val="b"/>
        <c:majorGridlines>
          <c:spPr>
            <a:ln>
              <a:noFill/>
            </a:ln>
          </c:spPr>
        </c:majorGridlines>
        <c:minorGridlines>
          <c:spPr>
            <a:ln w="9525" cap="rnd">
              <a:solidFill>
                <a:schemeClr val="bg1">
                  <a:lumMod val="85000"/>
                </a:schemeClr>
              </a:solidFill>
              <a:headEnd type="none"/>
            </a:ln>
          </c:spPr>
        </c:minorGridlines>
        <c:numFmt formatCode="General" sourceLinked="0"/>
        <c:tickLblPos val="nextTo"/>
        <c:spPr>
          <a:ln>
            <a:solidFill>
              <a:schemeClr val="bg1">
                <a:lumMod val="50000"/>
              </a:schemeClr>
            </a:solidFill>
          </a:ln>
        </c:spPr>
        <c:txPr>
          <a:bodyPr/>
          <a:lstStyle/>
          <a:p>
            <a:pPr>
              <a:defRPr sz="10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zh-CN"/>
          </a:p>
        </c:txPr>
        <c:crossAx val="60729600"/>
        <c:crosses val="autoZero"/>
        <c:auto val="1"/>
        <c:lblAlgn val="ctr"/>
        <c:lblOffset val="100"/>
      </c:catAx>
      <c:valAx>
        <c:axId val="60729600"/>
        <c:scaling>
          <c:orientation val="minMax"/>
        </c:scaling>
        <c:delete val="1"/>
        <c:axPos val="l"/>
        <c:majorGridlines>
          <c:spPr>
            <a:ln>
              <a:solidFill>
                <a:schemeClr val="bg1">
                  <a:lumMod val="85000"/>
                </a:schemeClr>
              </a:solidFill>
            </a:ln>
          </c:spPr>
        </c:majorGridlines>
        <c:numFmt formatCode="g/&quot;通&quot;&quot;用&quot;&quot;格&quot;&quot;式&quot;" sourceLinked="1"/>
        <c:tickLblPos val="nextTo"/>
        <c:crossAx val="60728064"/>
        <c:crosses val="autoZero"/>
        <c:crossBetween val="between"/>
      </c:valAx>
      <c:spPr>
        <a:ln>
          <a:noFill/>
        </a:ln>
      </c:spPr>
    </c:plotArea>
    <c:legend>
      <c:legendPos val="b"/>
      <c:layout>
        <c:manualLayout>
          <c:xMode val="edge"/>
          <c:yMode val="edge"/>
          <c:x val="1.4385138740452903E-2"/>
          <c:y val="0.91694441358367618"/>
          <c:w val="0.20599100099988901"/>
          <c:h val="6.8358145391252789E-2"/>
        </c:manualLayout>
      </c:layout>
      <c:txPr>
        <a:bodyPr/>
        <a:lstStyle/>
        <a:p>
          <a:pPr>
            <a:defRPr sz="1000">
              <a:solidFill>
                <a:schemeClr val="tx1">
                  <a:lumMod val="75000"/>
                  <a:lumOff val="25000"/>
                </a:schemeClr>
              </a:solidFill>
            </a:defRPr>
          </a:pPr>
          <a:endParaRPr lang="zh-CN"/>
        </a:p>
      </c:txPr>
    </c:legend>
    <c:plotVisOnly val="1"/>
    <c:dispBlanksAs val="gap"/>
  </c:chart>
  <c:txPr>
    <a:bodyPr/>
    <a:lstStyle/>
    <a:p>
      <a:pPr>
        <a:defRPr sz="1800"/>
      </a:pPr>
      <a:endParaRPr lang="zh-CN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lineChart>
        <c:grouping val="standard"/>
        <c:ser>
          <c:idx val="0"/>
          <c:order val="0"/>
          <c:tx>
            <c:strRef>
              <c:f>Sheet1!$B$1</c:f>
              <c:strCache>
                <c:ptCount val="1"/>
                <c:pt idx="0">
                  <c:v>S1</c:v>
                </c:pt>
              </c:strCache>
            </c:strRef>
          </c:tx>
          <c:spPr>
            <a:ln w="31750">
              <a:solidFill>
                <a:schemeClr val="accent1"/>
              </a:solidFill>
            </a:ln>
            <a:effectLst/>
          </c:spPr>
          <c:marker>
            <c:symbol val="none"/>
          </c:marker>
          <c:dPt>
            <c:idx val="5"/>
            <c:marker>
              <c:symbol val="circle"/>
              <c:size val="9"/>
              <c:spPr>
                <a:solidFill>
                  <a:schemeClr val="bg1"/>
                </a:solidFill>
                <a:ln w="28575">
                  <a:solidFill>
                    <a:schemeClr val="accent1"/>
                  </a:solidFill>
                </a:ln>
              </c:spPr>
            </c:marker>
            <c:extLst xmlns:c16r2="http://schemas.microsoft.com/office/drawing/2015/06/chart">
              <c:ext xmlns:c16="http://schemas.microsoft.com/office/drawing/2014/chart" uri="{C3380CC4-5D6E-409C-BE32-E72D297353CC}">
                <c16:uniqueId val="{00000000-509C-4C42-AC96-C35D4586844E}"/>
              </c:ext>
            </c:extLst>
          </c:dPt>
          <c:dLbls>
            <c:dLbl>
              <c:idx val="5"/>
              <c:layout/>
              <c:tx>
                <c:rich>
                  <a:bodyPr/>
                  <a:lstStyle/>
                  <a:p>
                    <a:r>
                      <a:rPr lang="zh-CN" altLang="en-US" dirty="0"/>
                      <a:t>样式一</a:t>
                    </a:r>
                  </a:p>
                </c:rich>
              </c:tx>
              <c:dLblPos val="t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509C-4C42-AC96-C35D4586844E}"/>
                </c:ext>
              </c:extLst>
            </c:dLbl>
            <c:delete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Sheet1!$A$2:$A$13</c:f>
              <c:strCache>
                <c:ptCount val="12"/>
                <c:pt idx="0">
                  <c:v>Q1</c:v>
                </c:pt>
                <c:pt idx="1">
                  <c:v>Q2</c:v>
                </c:pt>
                <c:pt idx="2">
                  <c:v>Q3</c:v>
                </c:pt>
                <c:pt idx="3">
                  <c:v>Q4</c:v>
                </c:pt>
                <c:pt idx="4">
                  <c:v>Q5</c:v>
                </c:pt>
                <c:pt idx="5">
                  <c:v>Q6</c:v>
                </c:pt>
                <c:pt idx="6">
                  <c:v>Q7</c:v>
                </c:pt>
                <c:pt idx="7">
                  <c:v>Q8</c:v>
                </c:pt>
                <c:pt idx="8">
                  <c:v>Q9</c:v>
                </c:pt>
                <c:pt idx="9">
                  <c:v>Q10</c:v>
                </c:pt>
                <c:pt idx="10">
                  <c:v>Q11</c:v>
                </c:pt>
                <c:pt idx="11">
                  <c:v>Q12</c:v>
                </c:pt>
              </c:strCache>
            </c:strRef>
          </c:cat>
          <c:val>
            <c:numRef>
              <c:f>Sheet1!$B$2:$B$13</c:f>
              <c:numCache>
                <c:formatCode>g/"通""用""格""式"</c:formatCode>
                <c:ptCount val="12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  <c:pt idx="4">
                  <c:v>2.4</c:v>
                </c:pt>
                <c:pt idx="5">
                  <c:v>4.4000000000000004</c:v>
                </c:pt>
                <c:pt idx="6">
                  <c:v>1.8</c:v>
                </c:pt>
                <c:pt idx="7">
                  <c:v>2.8</c:v>
                </c:pt>
                <c:pt idx="8">
                  <c:v>2</c:v>
                </c:pt>
                <c:pt idx="9">
                  <c:v>2</c:v>
                </c:pt>
                <c:pt idx="10">
                  <c:v>3</c:v>
                </c:pt>
                <c:pt idx="11">
                  <c:v>5</c:v>
                </c:pt>
              </c:numCache>
            </c:numRef>
          </c: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1-509C-4C42-AC96-C35D4586844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S2</c:v>
                </c:pt>
              </c:strCache>
            </c:strRef>
          </c:tx>
          <c:spPr>
            <a:ln w="31750">
              <a:solidFill>
                <a:schemeClr val="accent3"/>
              </a:solidFill>
            </a:ln>
            <a:effectLst/>
          </c:spPr>
          <c:marker>
            <c:symbol val="none"/>
          </c:marker>
          <c:dPt>
            <c:idx val="5"/>
            <c:marker>
              <c:symbol val="circle"/>
              <c:size val="9"/>
              <c:spPr>
                <a:solidFill>
                  <a:schemeClr val="bg1"/>
                </a:solidFill>
                <a:ln w="28575">
                  <a:solidFill>
                    <a:schemeClr val="accent3"/>
                  </a:solidFill>
                </a:ln>
              </c:spPr>
            </c:marker>
            <c:extLst xmlns:c16r2="http://schemas.microsoft.com/office/drawing/2015/06/chart">
              <c:ext xmlns:c16="http://schemas.microsoft.com/office/drawing/2014/chart" uri="{C3380CC4-5D6E-409C-BE32-E72D297353CC}">
                <c16:uniqueId val="{00000002-509C-4C42-AC96-C35D4586844E}"/>
              </c:ext>
            </c:extLst>
          </c:dPt>
          <c:dLbls>
            <c:dLbl>
              <c:idx val="5"/>
              <c:layout/>
              <c:tx>
                <c:rich>
                  <a:bodyPr/>
                  <a:lstStyle/>
                  <a:p>
                    <a:r>
                      <a:rPr lang="zh-CN" altLang="en-US" dirty="0"/>
                      <a:t>样式二</a:t>
                    </a:r>
                  </a:p>
                </c:rich>
              </c:tx>
              <c:dLblPos val="b"/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509C-4C42-AC96-C35D4586844E}"/>
                </c:ext>
              </c:extLst>
            </c:dLbl>
            <c:delete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Sheet1!$A$2:$A$13</c:f>
              <c:strCache>
                <c:ptCount val="12"/>
                <c:pt idx="0">
                  <c:v>Q1</c:v>
                </c:pt>
                <c:pt idx="1">
                  <c:v>Q2</c:v>
                </c:pt>
                <c:pt idx="2">
                  <c:v>Q3</c:v>
                </c:pt>
                <c:pt idx="3">
                  <c:v>Q4</c:v>
                </c:pt>
                <c:pt idx="4">
                  <c:v>Q5</c:v>
                </c:pt>
                <c:pt idx="5">
                  <c:v>Q6</c:v>
                </c:pt>
                <c:pt idx="6">
                  <c:v>Q7</c:v>
                </c:pt>
                <c:pt idx="7">
                  <c:v>Q8</c:v>
                </c:pt>
                <c:pt idx="8">
                  <c:v>Q9</c:v>
                </c:pt>
                <c:pt idx="9">
                  <c:v>Q10</c:v>
                </c:pt>
                <c:pt idx="10">
                  <c:v>Q11</c:v>
                </c:pt>
                <c:pt idx="11">
                  <c:v>Q12</c:v>
                </c:pt>
              </c:strCache>
            </c:strRef>
          </c:cat>
          <c:val>
            <c:numRef>
              <c:f>Sheet1!$C$2:$C$13</c:f>
              <c:numCache>
                <c:formatCode>g/"通""用""格""式"</c:formatCode>
                <c:ptCount val="12"/>
                <c:pt idx="0">
                  <c:v>2.5</c:v>
                </c:pt>
                <c:pt idx="1">
                  <c:v>3.5</c:v>
                </c:pt>
                <c:pt idx="2">
                  <c:v>4.5</c:v>
                </c:pt>
                <c:pt idx="3">
                  <c:v>2.4</c:v>
                </c:pt>
                <c:pt idx="4">
                  <c:v>4.4000000000000004</c:v>
                </c:pt>
                <c:pt idx="5">
                  <c:v>1.8</c:v>
                </c:pt>
                <c:pt idx="6">
                  <c:v>2.8</c:v>
                </c:pt>
                <c:pt idx="7">
                  <c:v>2</c:v>
                </c:pt>
                <c:pt idx="8">
                  <c:v>2</c:v>
                </c:pt>
                <c:pt idx="9">
                  <c:v>3</c:v>
                </c:pt>
                <c:pt idx="10">
                  <c:v>5</c:v>
                </c:pt>
                <c:pt idx="11">
                  <c:v>4</c:v>
                </c:pt>
              </c:numCache>
            </c:numRef>
          </c:val>
          <c:smooth val="1"/>
          <c:extLst xmlns:c16r2="http://schemas.microsoft.com/office/drawing/2015/06/chart">
            <c:ext xmlns:c16="http://schemas.microsoft.com/office/drawing/2014/chart" uri="{C3380CC4-5D6E-409C-BE32-E72D297353CC}">
              <c16:uniqueId val="{00000003-509C-4C42-AC96-C35D4586844E}"/>
            </c:ext>
          </c:extLst>
        </c:ser>
        <c:dLbls/>
        <c:marker val="1"/>
        <c:axId val="60764544"/>
        <c:axId val="60766464"/>
      </c:lineChart>
      <c:catAx>
        <c:axId val="60764544"/>
        <c:scaling>
          <c:orientation val="minMax"/>
        </c:scaling>
        <c:axPos val="b"/>
        <c:majorGridlines>
          <c:spPr>
            <a:ln>
              <a:noFill/>
            </a:ln>
          </c:spPr>
        </c:majorGridlines>
        <c:minorGridlines>
          <c:spPr>
            <a:ln w="9525" cap="rnd">
              <a:solidFill>
                <a:schemeClr val="bg1">
                  <a:lumMod val="85000"/>
                </a:schemeClr>
              </a:solidFill>
              <a:headEnd type="none"/>
            </a:ln>
          </c:spPr>
        </c:minorGridlines>
        <c:numFmt formatCode="General" sourceLinked="0"/>
        <c:tickLblPos val="nextTo"/>
        <c:spPr>
          <a:ln>
            <a:solidFill>
              <a:schemeClr val="bg1">
                <a:lumMod val="50000"/>
              </a:schemeClr>
            </a:solidFill>
          </a:ln>
        </c:spPr>
        <c:txPr>
          <a:bodyPr/>
          <a:lstStyle/>
          <a:p>
            <a:pPr>
              <a:defRPr sz="10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zh-CN"/>
          </a:p>
        </c:txPr>
        <c:crossAx val="60766464"/>
        <c:crosses val="autoZero"/>
        <c:auto val="1"/>
        <c:lblAlgn val="ctr"/>
        <c:lblOffset val="100"/>
      </c:catAx>
      <c:valAx>
        <c:axId val="60766464"/>
        <c:scaling>
          <c:orientation val="minMax"/>
        </c:scaling>
        <c:delete val="1"/>
        <c:axPos val="l"/>
        <c:majorGridlines>
          <c:spPr>
            <a:ln>
              <a:solidFill>
                <a:schemeClr val="bg1">
                  <a:lumMod val="85000"/>
                </a:schemeClr>
              </a:solidFill>
            </a:ln>
          </c:spPr>
        </c:majorGridlines>
        <c:numFmt formatCode="g/&quot;通&quot;&quot;用&quot;&quot;格&quot;&quot;式&quot;" sourceLinked="1"/>
        <c:tickLblPos val="nextTo"/>
        <c:crossAx val="60764544"/>
        <c:crosses val="autoZero"/>
        <c:crossBetween val="between"/>
      </c:valAx>
      <c:spPr>
        <a:ln>
          <a:noFill/>
        </a:ln>
      </c:spPr>
    </c:plotArea>
    <c:legend>
      <c:legendPos val="b"/>
      <c:layout>
        <c:manualLayout>
          <c:xMode val="edge"/>
          <c:yMode val="edge"/>
          <c:x val="1.4385138740452903E-2"/>
          <c:y val="0.91694441358367618"/>
          <c:w val="0.20599100099988901"/>
          <c:h val="6.8358145391252789E-2"/>
        </c:manualLayout>
      </c:layout>
      <c:txPr>
        <a:bodyPr/>
        <a:lstStyle/>
        <a:p>
          <a:pPr>
            <a:defRPr sz="1000">
              <a:solidFill>
                <a:schemeClr val="tx1">
                  <a:lumMod val="75000"/>
                  <a:lumOff val="25000"/>
                </a:schemeClr>
              </a:solidFill>
            </a:defRPr>
          </a:pPr>
          <a:endParaRPr lang="zh-CN"/>
        </a:p>
      </c:txPr>
    </c:legend>
    <c:plotVisOnly val="1"/>
    <c:dispBlanksAs val="gap"/>
  </c:chart>
  <c:txPr>
    <a:bodyPr/>
    <a:lstStyle/>
    <a:p>
      <a:pPr>
        <a:defRPr sz="1800"/>
      </a:pPr>
      <a:endParaRPr lang="zh-CN"/>
    </a:p>
  </c:txPr>
  <c:externalData r:id="rId1"/>
</c:chartSpac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" TargetMode="External"/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2809892" y="182347"/>
            <a:ext cx="6573807" cy="552451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 sz="2667" b="1">
                <a:solidFill>
                  <a:srgbClr val="303B45"/>
                </a:solidFill>
              </a:defRPr>
            </a:lvl1pPr>
          </a:lstStyle>
          <a:p>
            <a:pPr lvl="0"/>
            <a:r>
              <a:rPr kumimoji="1" lang="en-US" altLang="zh-CN" sz="2667" b="1" dirty="0"/>
              <a:t>CLICK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HERE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TO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ADD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YOUR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TITLE</a:t>
            </a:r>
            <a:endParaRPr kumimoji="1" lang="zh-CN" altLang="en-US" dirty="0"/>
          </a:p>
        </p:txBody>
      </p:sp>
      <p:cxnSp>
        <p:nvCxnSpPr>
          <p:cNvPr id="9" name="直线连接符 8"/>
          <p:cNvCxnSpPr/>
          <p:nvPr userDrawn="1"/>
        </p:nvCxnSpPr>
        <p:spPr>
          <a:xfrm>
            <a:off x="458692" y="458572"/>
            <a:ext cx="2351200" cy="0"/>
          </a:xfrm>
          <a:prstGeom prst="line">
            <a:avLst/>
          </a:prstGeom>
          <a:ln w="76200" cmpd="tri">
            <a:solidFill>
              <a:schemeClr val="accent5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直线连接符 9"/>
          <p:cNvCxnSpPr/>
          <p:nvPr userDrawn="1"/>
        </p:nvCxnSpPr>
        <p:spPr>
          <a:xfrm>
            <a:off x="9383698" y="458572"/>
            <a:ext cx="2351200" cy="0"/>
          </a:xfrm>
          <a:prstGeom prst="line">
            <a:avLst/>
          </a:prstGeom>
          <a:ln w="76200" cmpd="tri">
            <a:solidFill>
              <a:schemeClr val="accent5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/>
          <p:cNvCxnSpPr/>
          <p:nvPr userDrawn="1"/>
        </p:nvCxnSpPr>
        <p:spPr>
          <a:xfrm>
            <a:off x="458692" y="6458591"/>
            <a:ext cx="11276206" cy="0"/>
          </a:xfrm>
          <a:prstGeom prst="line">
            <a:avLst/>
          </a:prstGeom>
          <a:ln w="76200" cmpd="tri">
            <a:solidFill>
              <a:schemeClr val="accent5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172835148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2809892" y="182347"/>
            <a:ext cx="6573807" cy="552451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 sz="2667" b="1">
                <a:solidFill>
                  <a:srgbClr val="303B45"/>
                </a:solidFill>
              </a:defRPr>
            </a:lvl1pPr>
          </a:lstStyle>
          <a:p>
            <a:pPr lvl="0"/>
            <a:r>
              <a:rPr kumimoji="1" lang="en-US" altLang="zh-CN" sz="2667" b="1" dirty="0"/>
              <a:t>CLICK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HERE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TO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ADD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YOUR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TITLE</a:t>
            </a:r>
            <a:endParaRPr kumimoji="1" lang="zh-CN" altLang="en-US" dirty="0"/>
          </a:p>
        </p:txBody>
      </p:sp>
      <p:cxnSp>
        <p:nvCxnSpPr>
          <p:cNvPr id="9" name="直线连接符 8"/>
          <p:cNvCxnSpPr/>
          <p:nvPr userDrawn="1"/>
        </p:nvCxnSpPr>
        <p:spPr>
          <a:xfrm>
            <a:off x="458692" y="458572"/>
            <a:ext cx="2351200" cy="0"/>
          </a:xfrm>
          <a:prstGeom prst="line">
            <a:avLst/>
          </a:prstGeom>
          <a:ln w="76200" cmpd="tri">
            <a:solidFill>
              <a:schemeClr val="accent5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直线连接符 9"/>
          <p:cNvCxnSpPr/>
          <p:nvPr userDrawn="1"/>
        </p:nvCxnSpPr>
        <p:spPr>
          <a:xfrm>
            <a:off x="9383698" y="458572"/>
            <a:ext cx="2351200" cy="0"/>
          </a:xfrm>
          <a:prstGeom prst="line">
            <a:avLst/>
          </a:prstGeom>
          <a:ln w="76200" cmpd="tri">
            <a:solidFill>
              <a:schemeClr val="accent5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/>
          <p:cNvCxnSpPr/>
          <p:nvPr userDrawn="1"/>
        </p:nvCxnSpPr>
        <p:spPr>
          <a:xfrm>
            <a:off x="458692" y="6458591"/>
            <a:ext cx="11276206" cy="0"/>
          </a:xfrm>
          <a:prstGeom prst="line">
            <a:avLst/>
          </a:prstGeom>
          <a:ln w="76200" cmpd="tri">
            <a:solidFill>
              <a:schemeClr val="accent5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305734858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2809892" y="182347"/>
            <a:ext cx="6573807" cy="552451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 sz="2667" b="1">
                <a:solidFill>
                  <a:srgbClr val="303B45"/>
                </a:solidFill>
              </a:defRPr>
            </a:lvl1pPr>
          </a:lstStyle>
          <a:p>
            <a:pPr lvl="0"/>
            <a:r>
              <a:rPr kumimoji="1" lang="en-US" altLang="zh-CN" sz="2667" b="1" dirty="0"/>
              <a:t>CLICK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HERE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TO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ADD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YOUR</a:t>
            </a:r>
            <a:r>
              <a:rPr kumimoji="1" lang="zh-CN" altLang="en-US" sz="2667" b="1" dirty="0"/>
              <a:t> </a:t>
            </a:r>
            <a:r>
              <a:rPr kumimoji="1" lang="en-US" altLang="zh-CN" sz="2667" b="1" dirty="0"/>
              <a:t>TITLE</a:t>
            </a:r>
            <a:endParaRPr kumimoji="1" lang="zh-CN" altLang="en-US" dirty="0"/>
          </a:p>
        </p:txBody>
      </p:sp>
      <p:cxnSp>
        <p:nvCxnSpPr>
          <p:cNvPr id="9" name="直线连接符 8"/>
          <p:cNvCxnSpPr/>
          <p:nvPr userDrawn="1"/>
        </p:nvCxnSpPr>
        <p:spPr>
          <a:xfrm>
            <a:off x="458692" y="458572"/>
            <a:ext cx="2351200" cy="0"/>
          </a:xfrm>
          <a:prstGeom prst="line">
            <a:avLst/>
          </a:prstGeom>
          <a:ln w="76200" cmpd="tri">
            <a:solidFill>
              <a:schemeClr val="accent5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直线连接符 9"/>
          <p:cNvCxnSpPr/>
          <p:nvPr userDrawn="1"/>
        </p:nvCxnSpPr>
        <p:spPr>
          <a:xfrm>
            <a:off x="9383698" y="458572"/>
            <a:ext cx="2351200" cy="0"/>
          </a:xfrm>
          <a:prstGeom prst="line">
            <a:avLst/>
          </a:prstGeom>
          <a:ln w="76200" cmpd="tri">
            <a:solidFill>
              <a:schemeClr val="accent5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/>
          <p:cNvCxnSpPr/>
          <p:nvPr userDrawn="1"/>
        </p:nvCxnSpPr>
        <p:spPr>
          <a:xfrm>
            <a:off x="458692" y="6458591"/>
            <a:ext cx="11276206" cy="0"/>
          </a:xfrm>
          <a:prstGeom prst="line">
            <a:avLst/>
          </a:prstGeom>
          <a:ln w="76200" cmpd="tri">
            <a:solidFill>
              <a:schemeClr val="accent5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76765821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03" y="759873"/>
            <a:ext cx="662361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589" y="759873"/>
            <a:ext cx="1402001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字体使用 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行距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声明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010" y="759873"/>
            <a:ext cx="7074345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英文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Century Gothic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中文 微软雅黑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正文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1.3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400" b="0" i="0" u="none" strike="noStrike" kern="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cn.bing.com</a:t>
            </a: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85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9" name="矩形 8"/>
          <p:cNvSpPr/>
          <p:nvPr userDrawn="1"/>
        </p:nvSpPr>
        <p:spPr>
          <a:xfrm>
            <a:off x="440603" y="182445"/>
            <a:ext cx="77777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zh-CN" sz="10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/>
                <a:ea typeface="微软雅黑" charset="0"/>
                <a:cs typeface="Segoe UI Light"/>
              </a:rPr>
              <a:t>OfficePLUS</a:t>
            </a:r>
            <a:endParaRPr kumimoji="0" lang="zh-CN" altLang="en-US" sz="1000" b="0" i="0" u="none" strike="noStrike" kern="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2695486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框 5"/>
          <p:cNvSpPr txBox="1"/>
          <p:nvPr userDrawn="1"/>
        </p:nvSpPr>
        <p:spPr>
          <a:xfrm>
            <a:off x="4143155" y="4093452"/>
            <a:ext cx="3296095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charset="0"/>
              </a:rPr>
              <a:t>点击</a:t>
            </a:r>
            <a:r>
              <a:rPr kumimoji="1" lang="en-US" altLang="zh-CN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Logo</a:t>
            </a: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charset="0"/>
              </a:rPr>
              <a:t>获取更多优质模板（放映模式）</a:t>
            </a:r>
          </a:p>
        </p:txBody>
      </p:sp>
      <p:pic>
        <p:nvPicPr>
          <p:cNvPr id="7" name="图片 6">
            <a:hlinkClick r:id="rId2"/>
          </p:cNvPr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267200" y="2862560"/>
            <a:ext cx="3048000" cy="40233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425667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9153892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64" r:id="rId1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0241756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66" r:id="rId1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8512953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61" r:id="rId1"/>
    <p:sldLayoutId id="2147493462" r:id="rId2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  <p:graphicFrame>
        <p:nvGraphicFramePr>
          <p:cNvPr id="18" name="图表 17"/>
          <p:cNvGraphicFramePr/>
          <p:nvPr>
            <p:extLst>
              <p:ext uri="{D42A27DB-BD31-4B8C-83A1-F6EECF244321}">
                <p14:modId xmlns:p14="http://schemas.microsoft.com/office/powerpoint/2010/main" xmlns="" val="310273413"/>
              </p:ext>
            </p:extLst>
          </p:nvPr>
        </p:nvGraphicFramePr>
        <p:xfrm>
          <a:off x="5811789" y="1301940"/>
          <a:ext cx="5842659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9" name="矩形 18"/>
          <p:cNvSpPr/>
          <p:nvPr/>
        </p:nvSpPr>
        <p:spPr>
          <a:xfrm>
            <a:off x="1048947" y="1771924"/>
            <a:ext cx="3744416" cy="1559059"/>
          </a:xfrm>
          <a:prstGeom prst="rect">
            <a:avLst/>
          </a:prstGeom>
          <a:effectLst/>
        </p:spPr>
        <p:txBody>
          <a:bodyPr wrap="square" lIns="121899" tIns="60949" rIns="121899" bIns="60949">
            <a:spAutoFit/>
          </a:bodyPr>
          <a:lstStyle/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点击此处添加文本信息。</a:t>
            </a:r>
          </a:p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双击图标可以对图表图形及文字的颜色、边框等进行选择。点击图表然后右键选择“编辑数据”即自动跳转到</a:t>
            </a:r>
            <a:r>
              <a:rPr lang="en-US" altLang="zh-CN" sz="1333" dirty="0"/>
              <a:t>Excel</a:t>
            </a:r>
            <a:r>
              <a:rPr lang="zh-CN" altLang="en-US" sz="1333" dirty="0"/>
              <a:t>中对图表的数据信息进行编辑。</a:t>
            </a:r>
            <a:endParaRPr lang="en-US" altLang="zh-CN" sz="1333" dirty="0"/>
          </a:p>
        </p:txBody>
      </p:sp>
      <p:sp>
        <p:nvSpPr>
          <p:cNvPr id="20" name="TextBox 14"/>
          <p:cNvSpPr txBox="1"/>
          <p:nvPr/>
        </p:nvSpPr>
        <p:spPr>
          <a:xfrm>
            <a:off x="1048947" y="1301940"/>
            <a:ext cx="3744416" cy="451320"/>
          </a:xfrm>
          <a:prstGeom prst="rect">
            <a:avLst/>
          </a:prstGeom>
          <a:noFill/>
          <a:effectLst/>
        </p:spPr>
        <p:txBody>
          <a:bodyPr wrap="square" lIns="121899" tIns="60949" rIns="121899" bIns="60949" rtlCol="0">
            <a:spAutoFit/>
          </a:bodyPr>
          <a:lstStyle/>
          <a:p>
            <a:r>
              <a:rPr lang="en-US" altLang="zh-CN" sz="2133" b="1" dirty="0">
                <a:ea typeface="方正粗宋简体" panose="03000509000000000000" pitchFamily="65" charset="-122"/>
              </a:rPr>
              <a:t>01.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YOUR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TITLE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HERE</a:t>
            </a:r>
            <a:endParaRPr lang="zh-CN" altLang="en-US" sz="2133" b="1" dirty="0">
              <a:ea typeface="方正粗宋简体" panose="03000509000000000000" pitchFamily="65" charset="-122"/>
            </a:endParaRPr>
          </a:p>
        </p:txBody>
      </p:sp>
      <p:sp>
        <p:nvSpPr>
          <p:cNvPr id="21" name="矩形 20"/>
          <p:cNvSpPr/>
          <p:nvPr/>
        </p:nvSpPr>
        <p:spPr>
          <a:xfrm>
            <a:off x="1048947" y="3980172"/>
            <a:ext cx="3744416" cy="1559059"/>
          </a:xfrm>
          <a:prstGeom prst="rect">
            <a:avLst/>
          </a:prstGeom>
          <a:effectLst/>
        </p:spPr>
        <p:txBody>
          <a:bodyPr wrap="square" lIns="121899" tIns="60949" rIns="121899" bIns="60949">
            <a:spAutoFit/>
          </a:bodyPr>
          <a:lstStyle/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点击此处添加文本信息。</a:t>
            </a:r>
          </a:p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双击图标可以对图表图形及文字的颜色、边框等进行选择。点击图表然后右键选择“编辑数据”即自动跳转到</a:t>
            </a:r>
            <a:r>
              <a:rPr lang="en-US" altLang="zh-CN" sz="1333" dirty="0"/>
              <a:t>Excel</a:t>
            </a:r>
            <a:r>
              <a:rPr lang="zh-CN" altLang="en-US" sz="1333" dirty="0"/>
              <a:t>中对图表的数据信息进行编辑。</a:t>
            </a:r>
            <a:endParaRPr lang="en-US" altLang="zh-CN" sz="1333" dirty="0"/>
          </a:p>
        </p:txBody>
      </p:sp>
      <p:sp>
        <p:nvSpPr>
          <p:cNvPr id="22" name="TextBox 16"/>
          <p:cNvSpPr txBox="1"/>
          <p:nvPr/>
        </p:nvSpPr>
        <p:spPr>
          <a:xfrm>
            <a:off x="1048947" y="3510184"/>
            <a:ext cx="3744416" cy="451320"/>
          </a:xfrm>
          <a:prstGeom prst="rect">
            <a:avLst/>
          </a:prstGeom>
          <a:noFill/>
          <a:effectLst/>
        </p:spPr>
        <p:txBody>
          <a:bodyPr wrap="square" lIns="121899" tIns="60949" rIns="121899" bIns="60949" rtlCol="0">
            <a:spAutoFit/>
          </a:bodyPr>
          <a:lstStyle/>
          <a:p>
            <a:r>
              <a:rPr lang="en-US" altLang="zh-CN" sz="2133" b="1" dirty="0">
                <a:ea typeface="方正粗宋简体" panose="03000509000000000000" pitchFamily="65" charset="-122"/>
              </a:rPr>
              <a:t>02.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YOUR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TITLE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HERE</a:t>
            </a:r>
            <a:endParaRPr lang="zh-CN" altLang="en-US" sz="2133" b="1" dirty="0">
              <a:ea typeface="方正粗宋简体" panose="03000509000000000000" pitchFamily="65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1135569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  <p:graphicFrame>
        <p:nvGraphicFramePr>
          <p:cNvPr id="18" name="图表 17"/>
          <p:cNvGraphicFramePr/>
          <p:nvPr>
            <p:extLst/>
          </p:nvPr>
        </p:nvGraphicFramePr>
        <p:xfrm>
          <a:off x="5811789" y="1301940"/>
          <a:ext cx="5842659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9" name="矩形 18"/>
          <p:cNvSpPr/>
          <p:nvPr/>
        </p:nvSpPr>
        <p:spPr>
          <a:xfrm>
            <a:off x="1048947" y="1771924"/>
            <a:ext cx="3744416" cy="1559059"/>
          </a:xfrm>
          <a:prstGeom prst="rect">
            <a:avLst/>
          </a:prstGeom>
          <a:effectLst/>
        </p:spPr>
        <p:txBody>
          <a:bodyPr wrap="square" lIns="121899" tIns="60949" rIns="121899" bIns="60949">
            <a:spAutoFit/>
          </a:bodyPr>
          <a:lstStyle/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点击此处添加文本信息。</a:t>
            </a:r>
          </a:p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双击图标可以对图表图形及文字的颜色、边框等进行选择。点击图表然后右键选择“编辑数据”即自动跳转到</a:t>
            </a:r>
            <a:r>
              <a:rPr lang="en-US" altLang="zh-CN" sz="1333" dirty="0"/>
              <a:t>Excel</a:t>
            </a:r>
            <a:r>
              <a:rPr lang="zh-CN" altLang="en-US" sz="1333" dirty="0"/>
              <a:t>中对图表的数据信息进行编辑。</a:t>
            </a:r>
            <a:endParaRPr lang="en-US" altLang="zh-CN" sz="1333" dirty="0"/>
          </a:p>
        </p:txBody>
      </p:sp>
      <p:sp>
        <p:nvSpPr>
          <p:cNvPr id="20" name="TextBox 14"/>
          <p:cNvSpPr txBox="1"/>
          <p:nvPr/>
        </p:nvSpPr>
        <p:spPr>
          <a:xfrm>
            <a:off x="1048947" y="1301940"/>
            <a:ext cx="3744416" cy="451320"/>
          </a:xfrm>
          <a:prstGeom prst="rect">
            <a:avLst/>
          </a:prstGeom>
          <a:noFill/>
          <a:effectLst/>
        </p:spPr>
        <p:txBody>
          <a:bodyPr wrap="square" lIns="121899" tIns="60949" rIns="121899" bIns="60949" rtlCol="0">
            <a:spAutoFit/>
          </a:bodyPr>
          <a:lstStyle/>
          <a:p>
            <a:r>
              <a:rPr lang="en-US" altLang="zh-CN" sz="2133" b="1" dirty="0">
                <a:ea typeface="方正粗宋简体" panose="03000509000000000000" pitchFamily="65" charset="-122"/>
              </a:rPr>
              <a:t>01.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YOUR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TITLE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HERE</a:t>
            </a:r>
            <a:endParaRPr lang="zh-CN" altLang="en-US" sz="2133" b="1" dirty="0">
              <a:ea typeface="方正粗宋简体" panose="03000509000000000000" pitchFamily="65" charset="-122"/>
            </a:endParaRPr>
          </a:p>
        </p:txBody>
      </p:sp>
      <p:sp>
        <p:nvSpPr>
          <p:cNvPr id="21" name="矩形 20"/>
          <p:cNvSpPr/>
          <p:nvPr/>
        </p:nvSpPr>
        <p:spPr>
          <a:xfrm>
            <a:off x="1048947" y="3980172"/>
            <a:ext cx="3744416" cy="1559059"/>
          </a:xfrm>
          <a:prstGeom prst="rect">
            <a:avLst/>
          </a:prstGeom>
          <a:effectLst/>
        </p:spPr>
        <p:txBody>
          <a:bodyPr wrap="square" lIns="121899" tIns="60949" rIns="121899" bIns="60949">
            <a:spAutoFit/>
          </a:bodyPr>
          <a:lstStyle/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点击此处添加文本信息。</a:t>
            </a:r>
          </a:p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双击图标可以对图表图形及文字的颜色、边框等进行选择。点击图表然后右键选择“编辑数据”即自动跳转到</a:t>
            </a:r>
            <a:r>
              <a:rPr lang="en-US" altLang="zh-CN" sz="1333" dirty="0"/>
              <a:t>Excel</a:t>
            </a:r>
            <a:r>
              <a:rPr lang="zh-CN" altLang="en-US" sz="1333" dirty="0"/>
              <a:t>中对图表的数据信息进行编辑。</a:t>
            </a:r>
            <a:endParaRPr lang="en-US" altLang="zh-CN" sz="1333" dirty="0"/>
          </a:p>
        </p:txBody>
      </p:sp>
      <p:sp>
        <p:nvSpPr>
          <p:cNvPr id="22" name="TextBox 16"/>
          <p:cNvSpPr txBox="1"/>
          <p:nvPr/>
        </p:nvSpPr>
        <p:spPr>
          <a:xfrm>
            <a:off x="1048947" y="3510184"/>
            <a:ext cx="3744416" cy="451320"/>
          </a:xfrm>
          <a:prstGeom prst="rect">
            <a:avLst/>
          </a:prstGeom>
          <a:noFill/>
          <a:effectLst/>
        </p:spPr>
        <p:txBody>
          <a:bodyPr wrap="square" lIns="121899" tIns="60949" rIns="121899" bIns="60949" rtlCol="0">
            <a:spAutoFit/>
          </a:bodyPr>
          <a:lstStyle/>
          <a:p>
            <a:r>
              <a:rPr lang="en-US" altLang="zh-CN" sz="2133" b="1" dirty="0">
                <a:ea typeface="方正粗宋简体" panose="03000509000000000000" pitchFamily="65" charset="-122"/>
              </a:rPr>
              <a:t>02.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YOUR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TITLE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HERE</a:t>
            </a:r>
            <a:endParaRPr lang="zh-CN" altLang="en-US" sz="2133" b="1" dirty="0">
              <a:ea typeface="方正粗宋简体" panose="03000509000000000000" pitchFamily="65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6634393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  <p:graphicFrame>
        <p:nvGraphicFramePr>
          <p:cNvPr id="18" name="图表 17"/>
          <p:cNvGraphicFramePr/>
          <p:nvPr>
            <p:extLst/>
          </p:nvPr>
        </p:nvGraphicFramePr>
        <p:xfrm>
          <a:off x="5811789" y="1301940"/>
          <a:ext cx="5842659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9" name="矩形 18"/>
          <p:cNvSpPr/>
          <p:nvPr/>
        </p:nvSpPr>
        <p:spPr>
          <a:xfrm>
            <a:off x="1048947" y="1771924"/>
            <a:ext cx="3744416" cy="1559059"/>
          </a:xfrm>
          <a:prstGeom prst="rect">
            <a:avLst/>
          </a:prstGeom>
          <a:effectLst/>
        </p:spPr>
        <p:txBody>
          <a:bodyPr wrap="square" lIns="121899" tIns="60949" rIns="121899" bIns="60949">
            <a:spAutoFit/>
          </a:bodyPr>
          <a:lstStyle/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点击此处添加文本信息。</a:t>
            </a:r>
          </a:p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双击图标可以对图表图形及文字的颜色、边框等进行选择。点击图表然后右键选择“编辑数据”即自动跳转到</a:t>
            </a:r>
            <a:r>
              <a:rPr lang="en-US" altLang="zh-CN" sz="1333" dirty="0"/>
              <a:t>Excel</a:t>
            </a:r>
            <a:r>
              <a:rPr lang="zh-CN" altLang="en-US" sz="1333" dirty="0"/>
              <a:t>中对图表的数据信息进行编辑。</a:t>
            </a:r>
            <a:endParaRPr lang="en-US" altLang="zh-CN" sz="1333" dirty="0"/>
          </a:p>
        </p:txBody>
      </p:sp>
      <p:sp>
        <p:nvSpPr>
          <p:cNvPr id="20" name="TextBox 14"/>
          <p:cNvSpPr txBox="1"/>
          <p:nvPr/>
        </p:nvSpPr>
        <p:spPr>
          <a:xfrm>
            <a:off x="1048947" y="1301940"/>
            <a:ext cx="3744416" cy="451320"/>
          </a:xfrm>
          <a:prstGeom prst="rect">
            <a:avLst/>
          </a:prstGeom>
          <a:noFill/>
          <a:effectLst/>
        </p:spPr>
        <p:txBody>
          <a:bodyPr wrap="square" lIns="121899" tIns="60949" rIns="121899" bIns="60949" rtlCol="0">
            <a:spAutoFit/>
          </a:bodyPr>
          <a:lstStyle/>
          <a:p>
            <a:r>
              <a:rPr lang="en-US" altLang="zh-CN" sz="2133" b="1" dirty="0">
                <a:ea typeface="方正粗宋简体" panose="03000509000000000000" pitchFamily="65" charset="-122"/>
              </a:rPr>
              <a:t>01.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YOUR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TITLE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HERE</a:t>
            </a:r>
            <a:endParaRPr lang="zh-CN" altLang="en-US" sz="2133" b="1" dirty="0">
              <a:ea typeface="方正粗宋简体" panose="03000509000000000000" pitchFamily="65" charset="-122"/>
            </a:endParaRPr>
          </a:p>
        </p:txBody>
      </p:sp>
      <p:sp>
        <p:nvSpPr>
          <p:cNvPr id="21" name="矩形 20"/>
          <p:cNvSpPr/>
          <p:nvPr/>
        </p:nvSpPr>
        <p:spPr>
          <a:xfrm>
            <a:off x="1048947" y="3980172"/>
            <a:ext cx="3744416" cy="1559059"/>
          </a:xfrm>
          <a:prstGeom prst="rect">
            <a:avLst/>
          </a:prstGeom>
          <a:effectLst/>
        </p:spPr>
        <p:txBody>
          <a:bodyPr wrap="square" lIns="121899" tIns="60949" rIns="121899" bIns="60949">
            <a:spAutoFit/>
          </a:bodyPr>
          <a:lstStyle/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点击此处添加文本信息。</a:t>
            </a:r>
          </a:p>
          <a:p>
            <a:pPr marL="228552" indent="-228552">
              <a:lnSpc>
                <a:spcPct val="130000"/>
              </a:lnSpc>
              <a:spcBef>
                <a:spcPts val="800"/>
              </a:spcBef>
              <a:buFont typeface="Arial" panose="020B0604020202020204" pitchFamily="34" charset="0"/>
              <a:buChar char="•"/>
            </a:pPr>
            <a:r>
              <a:rPr lang="zh-CN" altLang="en-US" sz="1333" dirty="0"/>
              <a:t>双击图标可以对图表图形及文字的颜色、边框等进行选择。点击图表然后右键选择“编辑数据”即自动跳转到</a:t>
            </a:r>
            <a:r>
              <a:rPr lang="en-US" altLang="zh-CN" sz="1333" dirty="0"/>
              <a:t>Excel</a:t>
            </a:r>
            <a:r>
              <a:rPr lang="zh-CN" altLang="en-US" sz="1333" dirty="0"/>
              <a:t>中对图表的数据信息进行编辑。</a:t>
            </a:r>
            <a:endParaRPr lang="en-US" altLang="zh-CN" sz="1333" dirty="0"/>
          </a:p>
        </p:txBody>
      </p:sp>
      <p:sp>
        <p:nvSpPr>
          <p:cNvPr id="22" name="TextBox 16"/>
          <p:cNvSpPr txBox="1"/>
          <p:nvPr/>
        </p:nvSpPr>
        <p:spPr>
          <a:xfrm>
            <a:off x="1048947" y="3510184"/>
            <a:ext cx="3744416" cy="451320"/>
          </a:xfrm>
          <a:prstGeom prst="rect">
            <a:avLst/>
          </a:prstGeom>
          <a:noFill/>
          <a:effectLst/>
        </p:spPr>
        <p:txBody>
          <a:bodyPr wrap="square" lIns="121899" tIns="60949" rIns="121899" bIns="60949" rtlCol="0">
            <a:spAutoFit/>
          </a:bodyPr>
          <a:lstStyle/>
          <a:p>
            <a:r>
              <a:rPr lang="en-US" altLang="zh-CN" sz="2133" b="1" dirty="0">
                <a:ea typeface="方正粗宋简体" panose="03000509000000000000" pitchFamily="65" charset="-122"/>
              </a:rPr>
              <a:t>02.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YOUR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TITLE</a:t>
            </a:r>
            <a:r>
              <a:rPr lang="zh-CN" altLang="en-US" sz="2133" b="1" dirty="0">
                <a:ea typeface="方正粗宋简体" panose="03000509000000000000" pitchFamily="65" charset="-122"/>
              </a:rPr>
              <a:t> </a:t>
            </a:r>
            <a:r>
              <a:rPr lang="en-US" altLang="zh-CN" sz="2133" b="1" dirty="0">
                <a:ea typeface="方正粗宋简体" panose="03000509000000000000" pitchFamily="65" charset="-122"/>
              </a:rPr>
              <a:t>HERE</a:t>
            </a:r>
            <a:endParaRPr lang="zh-CN" altLang="en-US" sz="2133" b="1" dirty="0">
              <a:ea typeface="方正粗宋简体" panose="03000509000000000000" pitchFamily="65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13170390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自定义 162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00D3BF"/>
      </a:accent1>
      <a:accent2>
        <a:srgbClr val="FED734"/>
      </a:accent2>
      <a:accent3>
        <a:srgbClr val="FC958E"/>
      </a:accent3>
      <a:accent4>
        <a:srgbClr val="515151"/>
      </a:accent4>
      <a:accent5>
        <a:srgbClr val="919191"/>
      </a:accent5>
      <a:accent6>
        <a:srgbClr val="CACACA"/>
      </a:accent6>
      <a:hlink>
        <a:srgbClr val="0563C1"/>
      </a:hlink>
      <a:folHlink>
        <a:srgbClr val="954F72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2_Office Theme">
  <a:themeElements>
    <a:clrScheme name="绿色">
      <a:dk1>
        <a:sysClr val="windowText" lastClr="000000"/>
      </a:dk1>
      <a:lt1>
        <a:sysClr val="window" lastClr="FFFFFF"/>
      </a:lt1>
      <a:dk2>
        <a:srgbClr val="455F51"/>
      </a:dk2>
      <a:lt2>
        <a:srgbClr val="E3DED1"/>
      </a:lt2>
      <a:accent1>
        <a:srgbClr val="549E39"/>
      </a:accent1>
      <a:accent2>
        <a:srgbClr val="8AB833"/>
      </a:accent2>
      <a:accent3>
        <a:srgbClr val="C0CF3A"/>
      </a:accent3>
      <a:accent4>
        <a:srgbClr val="029676"/>
      </a:accent4>
      <a:accent5>
        <a:srgbClr val="4AB5C4"/>
      </a:accent5>
      <a:accent6>
        <a:srgbClr val="0989B1"/>
      </a:accent6>
      <a:hlink>
        <a:srgbClr val="6B9F25"/>
      </a:hlink>
      <a:folHlink>
        <a:srgbClr val="BA6906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3_Office Theme">
  <a:themeElements>
    <a:clrScheme name="紫罗兰色">
      <a:dk1>
        <a:sysClr val="windowText" lastClr="000000"/>
      </a:dk1>
      <a:lt1>
        <a:sysClr val="window" lastClr="FFFFFF"/>
      </a:lt1>
      <a:dk2>
        <a:srgbClr val="373545"/>
      </a:dk2>
      <a:lt2>
        <a:srgbClr val="DCD8DC"/>
      </a:lt2>
      <a:accent1>
        <a:srgbClr val="AD84C6"/>
      </a:accent1>
      <a:accent2>
        <a:srgbClr val="8784C7"/>
      </a:accent2>
      <a:accent3>
        <a:srgbClr val="5D739A"/>
      </a:accent3>
      <a:accent4>
        <a:srgbClr val="6997AF"/>
      </a:accent4>
      <a:accent5>
        <a:srgbClr val="84ACB6"/>
      </a:accent5>
      <a:accent6>
        <a:srgbClr val="6F8183"/>
      </a:accent6>
      <a:hlink>
        <a:srgbClr val="69A020"/>
      </a:hlink>
      <a:folHlink>
        <a:srgbClr val="8C8C8C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1_Office Theme">
  <a:themeElements>
    <a:clrScheme name="自定义 162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00D3BF"/>
      </a:accent1>
      <a:accent2>
        <a:srgbClr val="FED734"/>
      </a:accent2>
      <a:accent3>
        <a:srgbClr val="FC958E"/>
      </a:accent3>
      <a:accent4>
        <a:srgbClr val="515151"/>
      </a:accent4>
      <a:accent5>
        <a:srgbClr val="919191"/>
      </a:accent5>
      <a:accent6>
        <a:srgbClr val="CACACA"/>
      </a:accent6>
      <a:hlink>
        <a:srgbClr val="0563C1"/>
      </a:hlink>
      <a:folHlink>
        <a:srgbClr val="954F72"/>
      </a:folHlink>
    </a:clrScheme>
    <a:fontScheme name="Century Gothic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Props1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7B6F2769-7194-4217-93D3-3AF3A4742282}">
  <ds:schemaRefs>
    <ds:schemaRef ds:uri="http://schemas.microsoft.com/office/2006/documentManagement/types"/>
    <ds:schemaRef ds:uri="http://purl.org/dc/terms/"/>
    <ds:schemaRef ds:uri="http://www.w3.org/XML/1998/namespace"/>
    <ds:schemaRef ds:uri="http://schemas.microsoft.com/office/2006/metadata/properties"/>
    <ds:schemaRef ds:uri="http://purl.org/dc/dcmitype/"/>
    <ds:schemaRef ds:uri="http://purl.org/dc/elements/1.1/"/>
    <ds:schemaRef ds:uri="http://schemas.microsoft.com/office/infopath/2007/PartnerControls"/>
    <ds:schemaRef ds:uri="http://schemas.openxmlformats.org/package/2006/metadata/core-properties"/>
    <ds:schemaRef ds:uri="http://schemas.microsoft.com/sharepoint/v3/field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173</TotalTime>
  <Words>318</Words>
  <Application>Microsoft Office PowerPoint</Application>
  <PresentationFormat>自定义</PresentationFormat>
  <Paragraphs>27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Office Theme</vt:lpstr>
      <vt:lpstr>2_Office Theme</vt:lpstr>
      <vt:lpstr>3_Office Theme</vt:lpstr>
      <vt:lpstr>1_Office Theme</vt:lpstr>
      <vt:lpstr>幻灯片 1</vt:lpstr>
      <vt:lpstr>幻灯片 2</vt:lpstr>
      <vt:lpstr>幻灯片 3</vt:lpstr>
    </vt:vector>
  </TitlesOfParts>
  <Manager/>
  <Company/>
  <LinksUpToDate>false</LinksUpToDate>
  <SharedDoc>false</SharedDoc>
  <HyperlinkBase/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Template</dc:title>
  <dc:subject/>
  <dc:creator>Office PLUS</dc:creator>
  <cp:keywords/>
  <dc:description/>
  <cp:lastModifiedBy>Administrator</cp:lastModifiedBy>
  <cp:revision>65</cp:revision>
  <dcterms:created xsi:type="dcterms:W3CDTF">2010-04-12T23:12:02Z</dcterms:created>
  <dcterms:modified xsi:type="dcterms:W3CDTF">2016-03-15T18:47:42Z</dcterms:modified>
  <cp:category/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

<file path=docProps/thumbnail.jpeg>
</file>