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hart1.xml" ContentType="application/vnd.openxmlformats-officedocument.drawingml.chart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7" r:id="rId2"/>
    <p:sldId id="262" r:id="rId3"/>
    <p:sldId id="263" r:id="rId4"/>
    <p:sldId id="264" r:id="rId5"/>
    <p:sldId id="265" r:id="rId6"/>
    <p:sldId id="27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81" r:id="rId18"/>
    <p:sldId id="288" r:id="rId19"/>
    <p:sldId id="293" r:id="rId20"/>
    <p:sldId id="280" r:id="rId21"/>
    <p:sldId id="342" r:id="rId22"/>
    <p:sldId id="343" r:id="rId23"/>
    <p:sldId id="344" r:id="rId24"/>
    <p:sldId id="322" r:id="rId25"/>
    <p:sldId id="319" r:id="rId26"/>
    <p:sldId id="331" r:id="rId27"/>
    <p:sldId id="337" r:id="rId28"/>
    <p:sldId id="345" r:id="rId29"/>
    <p:sldId id="346" r:id="rId30"/>
    <p:sldId id="347" r:id="rId31"/>
    <p:sldId id="348" r:id="rId32"/>
    <p:sldId id="301" r:id="rId33"/>
    <p:sldId id="315" r:id="rId34"/>
    <p:sldId id="334" r:id="rId35"/>
    <p:sldId id="328" r:id="rId36"/>
    <p:sldId id="349" r:id="rId37"/>
    <p:sldId id="350" r:id="rId38"/>
    <p:sldId id="351" r:id="rId39"/>
    <p:sldId id="352" r:id="rId40"/>
    <p:sldId id="318" r:id="rId41"/>
    <p:sldId id="321" r:id="rId42"/>
    <p:sldId id="338" r:id="rId43"/>
    <p:sldId id="320" r:id="rId44"/>
    <p:sldId id="353" r:id="rId45"/>
    <p:sldId id="354" r:id="rId46"/>
    <p:sldId id="355" r:id="rId47"/>
    <p:sldId id="356" r:id="rId48"/>
    <p:sldId id="325" r:id="rId49"/>
    <p:sldId id="314" r:id="rId50"/>
    <p:sldId id="311" r:id="rId51"/>
    <p:sldId id="300" r:id="rId52"/>
    <p:sldId id="312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BFBFBF"/>
    <a:srgbClr val="0D0D0D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4660" autoAdjust="0"/>
  </p:normalViewPr>
  <p:slideViewPr>
    <p:cSldViewPr snapToGrid="0">
      <p:cViewPr varScale="1">
        <p:scale>
          <a:sx n="105" d="100"/>
          <a:sy n="105" d="100"/>
        </p:scale>
        <p:origin x="54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29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5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25-4C34-8C09-A8268AA44BB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B Fill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25-4C34-8C09-A8268AA44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8704128"/>
        <c:axId val="391159808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42"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3171"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325-4C34-8C09-A8268AA44B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B</c:v>
                </c:pt>
              </c:strCache>
            </c:strRef>
          </c:tx>
          <c:spPr>
            <a:ln w="6342">
              <a:solidFill>
                <a:schemeClr val="bg1">
                  <a:lumMod val="95000"/>
                </a:schemeClr>
              </a:solidFill>
            </a:ln>
          </c:spPr>
          <c:marker>
            <c:symbol val="circle"/>
            <c:size val="3"/>
            <c:spPr>
              <a:solidFill>
                <a:srgbClr val="FFC43D"/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325-4C34-8C09-A8268AA44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704128"/>
        <c:axId val="391159808"/>
      </c:lineChart>
      <c:dateAx>
        <c:axId val="388704128"/>
        <c:scaling>
          <c:orientation val="minMax"/>
        </c:scaling>
        <c:delete val="0"/>
        <c:axPos val="b"/>
        <c:numFmt formatCode="m/d/yyyy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391159808"/>
        <c:crosses val="autoZero"/>
        <c:auto val="1"/>
        <c:lblOffset val="100"/>
        <c:baseTimeUnit val="days"/>
        <c:majorUnit val="7"/>
        <c:majorTimeUnit val="days"/>
      </c:dateAx>
      <c:valAx>
        <c:axId val="391159808"/>
        <c:scaling>
          <c:orientation val="minMax"/>
          <c:max val="160"/>
        </c:scaling>
        <c:delete val="0"/>
        <c:axPos val="l"/>
        <c:majorGridlines>
          <c:spPr>
            <a:ln w="6342">
              <a:solidFill>
                <a:schemeClr val="bg1">
                  <a:lumMod val="65000"/>
                  <a:alpha val="50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388704128"/>
        <c:crosses val="autoZero"/>
        <c:crossBetween val="midCat"/>
        <c:majorUnit val="40"/>
      </c:valAx>
      <c:spPr>
        <a:noFill/>
        <a:ln w="25368">
          <a:noFill/>
        </a:ln>
      </c:spPr>
    </c:plotArea>
    <c:plotVisOnly val="1"/>
    <c:dispBlanksAs val="zero"/>
    <c:showDLblsOverMax val="0"/>
  </c:chart>
  <c:txPr>
    <a:bodyPr/>
    <a:lstStyle/>
    <a:p>
      <a:pPr>
        <a:defRPr sz="1398" b="0" i="0">
          <a:latin typeface="SF UI Display Light" charset="0"/>
          <a:ea typeface="SF UI Display Light" charset="0"/>
          <a:cs typeface="SF UI Display Light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F7869-7ECA-4B49-B772-00716CF626C4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5CA3-CC71-4AB8-8392-709753067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35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54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51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03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480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56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72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04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69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02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442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12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24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48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579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87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71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973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172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442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3436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412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043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012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517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799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377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841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76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661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825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086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972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58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2248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815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3102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9099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858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11786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5936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59095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712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7259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57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45330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562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182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47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58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88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843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76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990783"/>
            <a:ext cx="12192000" cy="37451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47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8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5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67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17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6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637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43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2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70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7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F3E19-72DF-4B99-B022-A485FD526060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6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57066" y="3042537"/>
            <a:ext cx="4303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ARE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57066" y="3042537"/>
            <a:ext cx="4303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ARE YOU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48817" y="3040614"/>
            <a:ext cx="1836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READY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28566" y="3042536"/>
            <a:ext cx="4303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YOU</a:t>
            </a:r>
          </a:p>
        </p:txBody>
      </p:sp>
      <p:sp>
        <p:nvSpPr>
          <p:cNvPr id="12" name="定制与修改请家qq836893725"/>
          <p:cNvSpPr txBox="1"/>
          <p:nvPr/>
        </p:nvSpPr>
        <p:spPr>
          <a:xfrm>
            <a:off x="3857066" y="3042537"/>
            <a:ext cx="4303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ARE YOU READY</a:t>
            </a:r>
          </a:p>
        </p:txBody>
      </p:sp>
      <p:pic>
        <p:nvPicPr>
          <p:cNvPr id="14" name="surkin - Tiger Rhythm 00_00_04-00_02_53 00_00_21-00_02_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37935" y="-76244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63" presetClass="path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3.33333E-6 L -0.04948 3.33333E-6 " pathEditMode="relative" rAng="0" ptsTypes="AA">
                                      <p:cBhvr>
                                        <p:cTn id="1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"/>
                            </p:stCondLst>
                            <p:childTnLst>
                              <p:par>
                                <p:cTn id="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"/>
                            </p:stCondLst>
                            <p:childTnLst>
                              <p:par>
                                <p:cTn id="23" presetID="63" presetClass="path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3.33333E-6 L -0.07279 3.33333E-6 " pathEditMode="relative" rAng="0" ptsTypes="AA">
                                      <p:cBhvr>
                                        <p:cTn id="24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88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11" grpId="0"/>
      <p:bldP spid="11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00046" y="2383318"/>
            <a:ext cx="169790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115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2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7181" y="1059878"/>
            <a:ext cx="390363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7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287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2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06789" y="2898843"/>
            <a:ext cx="8386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4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6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58086" y="2960399"/>
            <a:ext cx="7361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4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73274" y="-6004560"/>
            <a:ext cx="4845451" cy="14226993"/>
            <a:chOff x="4064089" y="-6747803"/>
            <a:chExt cx="4845451" cy="14226993"/>
          </a:xfrm>
        </p:grpSpPr>
        <p:sp>
          <p:nvSpPr>
            <p:cNvPr id="3" name="文本框 2"/>
            <p:cNvSpPr txBox="1"/>
            <p:nvPr/>
          </p:nvSpPr>
          <p:spPr>
            <a:xfrm>
              <a:off x="4064089" y="-1477108"/>
              <a:ext cx="4845451" cy="895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7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994445" y="-6747803"/>
              <a:ext cx="984738" cy="844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4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73274" y="-6004560"/>
            <a:ext cx="4845451" cy="14226993"/>
            <a:chOff x="4064089" y="-6747803"/>
            <a:chExt cx="4845451" cy="14226993"/>
          </a:xfrm>
        </p:grpSpPr>
        <p:sp>
          <p:nvSpPr>
            <p:cNvPr id="3" name="文本框 2"/>
            <p:cNvSpPr txBox="1"/>
            <p:nvPr/>
          </p:nvSpPr>
          <p:spPr>
            <a:xfrm>
              <a:off x="4064089" y="-1477108"/>
              <a:ext cx="4845451" cy="895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7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994445" y="-6747803"/>
              <a:ext cx="984738" cy="844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4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73274" y="-6004560"/>
            <a:ext cx="4845451" cy="14226993"/>
            <a:chOff x="4064089" y="-6747803"/>
            <a:chExt cx="4845451" cy="14226993"/>
          </a:xfrm>
        </p:grpSpPr>
        <p:sp>
          <p:nvSpPr>
            <p:cNvPr id="3" name="文本框 2"/>
            <p:cNvSpPr txBox="1"/>
            <p:nvPr/>
          </p:nvSpPr>
          <p:spPr>
            <a:xfrm>
              <a:off x="4064089" y="-1477108"/>
              <a:ext cx="4845451" cy="895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7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994445" y="-6747803"/>
              <a:ext cx="984738" cy="844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27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69036" y="2497976"/>
            <a:ext cx="98335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600" dirty="0">
                <a:solidFill>
                  <a:schemeClr val="bg1"/>
                </a:solidFill>
                <a:latin typeface="Agency FB" panose="020B0503020202020204" pitchFamily="34" charset="0"/>
                <a:cs typeface="Estrangelo Edessa" panose="03080600000000000000" pitchFamily="66" charset="0"/>
              </a:rPr>
              <a:t>夕觉年终总结</a:t>
            </a:r>
            <a:endParaRPr lang="en-US" altLang="zh-CN" sz="9600" spc="600" dirty="0">
              <a:solidFill>
                <a:schemeClr val="bg1"/>
              </a:solidFill>
              <a:latin typeface="Agency FB" panose="020B0503020202020204" pitchFamily="34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4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/>
    </mc:Choice>
    <mc:Fallback xmlns="">
      <p:transition spd="med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10399" y="2653794"/>
            <a:ext cx="41700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00" dirty="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79187" y="664766"/>
            <a:ext cx="4225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zh-CN" altLang="en-US" sz="6600" b="0" dirty="0"/>
              <a:t>  前     言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3405713" y="3509544"/>
            <a:ext cx="53730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 WITH THE</a:t>
            </a:r>
          </a:p>
        </p:txBody>
      </p:sp>
      <p:sp>
        <p:nvSpPr>
          <p:cNvPr id="7" name="文本框 6"/>
          <p:cNvSpPr txBox="1"/>
          <p:nvPr/>
        </p:nvSpPr>
        <p:spPr bwMode="auto">
          <a:xfrm>
            <a:off x="3405713" y="4156862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" name="文本框 7"/>
          <p:cNvSpPr txBox="1"/>
          <p:nvPr/>
        </p:nvSpPr>
        <p:spPr bwMode="auto">
          <a:xfrm>
            <a:off x="3409466" y="4543191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9" name="文本框 8"/>
          <p:cNvSpPr txBox="1"/>
          <p:nvPr/>
        </p:nvSpPr>
        <p:spPr bwMode="auto">
          <a:xfrm>
            <a:off x="4799894" y="4878861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</a:t>
            </a:r>
          </a:p>
        </p:txBody>
      </p:sp>
      <p:cxnSp>
        <p:nvCxnSpPr>
          <p:cNvPr id="12" name="Straight Connector 24"/>
          <p:cNvCxnSpPr/>
          <p:nvPr/>
        </p:nvCxnSpPr>
        <p:spPr>
          <a:xfrm>
            <a:off x="8859974" y="4150712"/>
            <a:ext cx="320749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4"/>
          <p:cNvCxnSpPr/>
          <p:nvPr/>
        </p:nvCxnSpPr>
        <p:spPr>
          <a:xfrm>
            <a:off x="2938145" y="4150627"/>
            <a:ext cx="320749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80157" y="3052135"/>
            <a:ext cx="631685" cy="223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718753" y="3052135"/>
            <a:ext cx="754494" cy="24622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前言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Adobe Myungjo Std M" panose="020206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1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64444" y="596158"/>
            <a:ext cx="3663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/>
              <a:t>CONT</a:t>
            </a:r>
            <a:r>
              <a:rPr lang="en-US" altLang="zh-CN" sz="6600" b="0" dirty="0"/>
              <a:t>ENTS</a:t>
            </a:r>
            <a:endParaRPr lang="zh-CN" altLang="en-US" sz="6600" b="0" dirty="0"/>
          </a:p>
        </p:txBody>
      </p:sp>
      <p:sp>
        <p:nvSpPr>
          <p:cNvPr id="11" name="文本框 10"/>
          <p:cNvSpPr txBox="1"/>
          <p:nvPr/>
        </p:nvSpPr>
        <p:spPr>
          <a:xfrm>
            <a:off x="1230850" y="2021910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dirty="0">
                <a:solidFill>
                  <a:schemeClr val="tx1"/>
                </a:solidFill>
              </a:rPr>
              <a:t>01</a:t>
            </a:r>
            <a:endParaRPr lang="zh-CN" altLang="en-US" sz="13800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7412" y="2021910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dirty="0">
                <a:solidFill>
                  <a:schemeClr val="tx1"/>
                </a:solidFill>
              </a:rPr>
              <a:t>02</a:t>
            </a:r>
            <a:endParaRPr lang="zh-CN" altLang="en-US" sz="13800" dirty="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29250" y="2031132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b="0" dirty="0">
                <a:solidFill>
                  <a:schemeClr val="tx1"/>
                </a:solidFill>
              </a:rPr>
              <a:t>03</a:t>
            </a:r>
            <a:endParaRPr lang="zh-CN" altLang="en-US" sz="13800" b="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39476" y="2022168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b="0" dirty="0">
                <a:solidFill>
                  <a:schemeClr val="tx1"/>
                </a:solidFill>
              </a:rPr>
              <a:t>04</a:t>
            </a:r>
            <a:endParaRPr lang="zh-CN" altLang="en-US" sz="13800" b="0" dirty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1168470" y="4440506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图酷专业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模板就来图酷</a:t>
            </a:r>
            <a:r>
              <a:rPr lang="en-US" spc="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22" name="Rectangle 24"/>
          <p:cNvSpPr/>
          <p:nvPr/>
        </p:nvSpPr>
        <p:spPr>
          <a:xfrm>
            <a:off x="1168470" y="4101079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r>
              <a:rPr lang="id-ID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39" name="Rectangle 24"/>
          <p:cNvSpPr/>
          <p:nvPr/>
        </p:nvSpPr>
        <p:spPr>
          <a:xfrm>
            <a:off x="3596975" y="4109788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  成果展示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6379838" y="4101079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  总结经验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8960053" y="4109791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  明年计划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3590866" y="4439633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图酷专业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模板就来图酷</a:t>
            </a:r>
            <a:endParaRPr lang="en-US" spc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6382649" y="4448342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图酷专业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模板就来图酷</a:t>
            </a:r>
            <a:endParaRPr lang="en-US" spc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8975246" y="4406424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图酷专业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模板就来图酷</a:t>
            </a:r>
            <a:endParaRPr lang="en-US" spc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97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21" grpId="0"/>
      <p:bldP spid="22" grpId="0"/>
      <p:bldP spid="39" grpId="0"/>
      <p:bldP spid="42" grpId="0"/>
      <p:bldP spid="45" grpId="0"/>
      <p:bldP spid="19" grpId="0"/>
      <p:bldP spid="20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24740" y="3042537"/>
            <a:ext cx="25683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LET’S  GO</a:t>
            </a:r>
          </a:p>
        </p:txBody>
      </p:sp>
    </p:spTree>
    <p:extLst>
      <p:ext uri="{BB962C8B-B14F-4D97-AF65-F5344CB8AC3E}">
        <p14:creationId xmlns:p14="http://schemas.microsoft.com/office/powerpoint/2010/main" val="40516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01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396972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01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67695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01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149133728"/>
      </p:ext>
    </p:extLst>
  </p:cSld>
  <p:clrMapOvr>
    <a:masterClrMapping/>
  </p:clrMapOvr>
  <p:transition spd="slow" advClick="0" advTm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01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05446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9973" y="2382837"/>
            <a:ext cx="2178996" cy="3128627"/>
          </a:xfrm>
          <a:prstGeom prst="rect">
            <a:avLst/>
          </a:prstGeom>
          <a:noFill/>
          <a:ln w="57150">
            <a:solidFill>
              <a:srgbClr val="1B1B1B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Rectangle 24"/>
          <p:cNvSpPr/>
          <p:nvPr/>
        </p:nvSpPr>
        <p:spPr>
          <a:xfrm>
            <a:off x="2150850" y="2635379"/>
            <a:ext cx="2916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8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800" spc="600" dirty="0"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263399" y="3080668"/>
            <a:ext cx="41700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00" dirty="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</a:t>
            </a: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5685020" y="3420209"/>
            <a:ext cx="53730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 WITH THE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599473" y="2658335"/>
            <a:ext cx="1596414" cy="246221"/>
            <a:chOff x="7599473" y="2658335"/>
            <a:chExt cx="1596414" cy="246221"/>
          </a:xfrm>
        </p:grpSpPr>
        <p:sp>
          <p:nvSpPr>
            <p:cNvPr id="19" name="矩形 18"/>
            <p:cNvSpPr/>
            <p:nvPr/>
          </p:nvSpPr>
          <p:spPr>
            <a:xfrm>
              <a:off x="7737412" y="2669568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7599473" y="2658335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 bwMode="auto">
          <a:xfrm>
            <a:off x="5685020" y="4058818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5688773" y="4453856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7079201" y="4789526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</a:t>
            </a:r>
          </a:p>
        </p:txBody>
      </p:sp>
      <p:sp>
        <p:nvSpPr>
          <p:cNvPr id="12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253316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12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17" grpId="0"/>
          <p:bldP spid="18" grpId="0"/>
          <p:bldP spid="21" grpId="0"/>
          <p:bldP spid="22" grpId="0"/>
          <p:bldP spid="23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17" grpId="0"/>
          <p:bldP spid="18" grpId="0"/>
          <p:bldP spid="21" grpId="0"/>
          <p:bldP spid="22" grpId="0"/>
          <p:bldP spid="23" grpId="0"/>
          <p:bldP spid="12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656092" y="1720504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1895132" y="4478603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HERE TO AD ATEXTDESCRIPTIONIN DETAILTHE SUGGESTION RELATEDTO THETITLE ANIN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1789717" y="1861667"/>
            <a:ext cx="1606863" cy="2143433"/>
          </a:xfrm>
          <a:prstGeom prst="rect">
            <a:avLst/>
          </a:prstGeom>
        </p:spPr>
      </p:pic>
      <p:sp>
        <p:nvSpPr>
          <p:cNvPr id="30" name="Rectangle 24"/>
          <p:cNvSpPr/>
          <p:nvPr/>
        </p:nvSpPr>
        <p:spPr>
          <a:xfrm>
            <a:off x="1855583" y="4140049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345" y="1888106"/>
            <a:ext cx="1606863" cy="214343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 t="-1" r="21569" b="40060"/>
          <a:stretch/>
        </p:blipFill>
        <p:spPr>
          <a:xfrm>
            <a:off x="4113959" y="1878275"/>
            <a:ext cx="1606863" cy="214343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980334" y="1730337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4219374" y="4488436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sp>
        <p:nvSpPr>
          <p:cNvPr id="40" name="Rectangle 24"/>
          <p:cNvSpPr/>
          <p:nvPr/>
        </p:nvSpPr>
        <p:spPr>
          <a:xfrm>
            <a:off x="4179825" y="4149882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42" name="矩形 41"/>
          <p:cNvSpPr/>
          <p:nvPr/>
        </p:nvSpPr>
        <p:spPr>
          <a:xfrm>
            <a:off x="6342888" y="1720504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6581928" y="4478603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sp>
        <p:nvSpPr>
          <p:cNvPr id="44" name="Rectangle 24"/>
          <p:cNvSpPr/>
          <p:nvPr/>
        </p:nvSpPr>
        <p:spPr>
          <a:xfrm>
            <a:off x="6542379" y="4140049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673133" y="1720504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8912173" y="4478603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8806758" y="1861667"/>
            <a:ext cx="1606863" cy="2143433"/>
          </a:xfrm>
          <a:prstGeom prst="rect">
            <a:avLst/>
          </a:prstGeom>
        </p:spPr>
      </p:pic>
      <p:sp>
        <p:nvSpPr>
          <p:cNvPr id="48" name="Rectangle 24"/>
          <p:cNvSpPr/>
          <p:nvPr/>
        </p:nvSpPr>
        <p:spPr>
          <a:xfrm>
            <a:off x="8872624" y="4140049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22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86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30" grpId="0"/>
      <p:bldP spid="37" grpId="0" animBg="1"/>
      <p:bldP spid="39" grpId="0"/>
      <p:bldP spid="40" grpId="0"/>
      <p:bldP spid="42" grpId="0" animBg="1"/>
      <p:bldP spid="43" grpId="0"/>
      <p:bldP spid="44" grpId="0"/>
      <p:bldP spid="45" grpId="0" animBg="1"/>
      <p:bldP spid="46" grpId="0"/>
      <p:bldP spid="48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46984" y="2958198"/>
            <a:ext cx="1758913" cy="175891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4667" y="3942126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02</a:t>
            </a:r>
            <a:endParaRPr lang="zh-CN" altLang="en-US" sz="4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6204306" y="3054931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01</a:t>
            </a:r>
            <a:endParaRPr lang="zh-CN" altLang="en-US" sz="44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282134" y="3931862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03</a:t>
            </a:r>
            <a:endParaRPr lang="zh-CN" altLang="en-US" sz="4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5323952" y="3053169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04</a:t>
            </a:r>
            <a:endParaRPr lang="zh-CN" altLang="en-US" sz="4400" dirty="0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0" y="3881718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 bwMode="auto">
          <a:xfrm>
            <a:off x="7649042" y="2699226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7617125" y="4426617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1554640" y="2699226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522723" y="4426617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14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55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5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5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5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95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74336"/>
            <a:ext cx="2689327" cy="18894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00" y="3863787"/>
            <a:ext cx="2693656" cy="1909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1671" y="2998694"/>
            <a:ext cx="3397624" cy="1819835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 bwMode="auto">
          <a:xfrm>
            <a:off x="2131097" y="3228945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32" name="Rectangle 24"/>
          <p:cNvSpPr/>
          <p:nvPr/>
        </p:nvSpPr>
        <p:spPr>
          <a:xfrm>
            <a:off x="2131097" y="2926375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6683930" y="4141103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35" name="Rectangle 24"/>
          <p:cNvSpPr/>
          <p:nvPr/>
        </p:nvSpPr>
        <p:spPr>
          <a:xfrm>
            <a:off x="8899507" y="4541213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10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09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5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33" grpId="0"/>
          <p:bldP spid="35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5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33" grpId="0"/>
          <p:bldP spid="35" grpId="0"/>
          <p:bldP spid="10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02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62378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02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026534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38322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2011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320819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603315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978476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425445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3912851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597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02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903038610"/>
      </p:ext>
    </p:extLst>
  </p:cSld>
  <p:clrMapOvr>
    <a:masterClrMapping/>
  </p:clrMapOvr>
  <p:transition spd="slow" advClick="0" advTm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02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5934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1972235"/>
            <a:ext cx="12192000" cy="37651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62753" y="1999129"/>
            <a:ext cx="12254753" cy="37472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 bwMode="auto">
          <a:xfrm>
            <a:off x="7141132" y="3595753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972175" y="3595753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/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 rot="16200000">
            <a:off x="4519907" y="3075057"/>
            <a:ext cx="317011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 spc="6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id-ID" altLang="zh-CN" dirty="0"/>
              <a:t>SUBTITLE </a:t>
            </a: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6390089" y="4512694"/>
            <a:ext cx="11495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/>
                </a:solidFill>
              </a:rPr>
              <a:t>HERE TO AD ATEXTDESCRIPTIONIN DETAILTHE SUGGESTION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4695759" y="2373569"/>
            <a:ext cx="11495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/>
                </a:solidFill>
              </a:rPr>
              <a:t>HERE TO AD ATEXTDESCRIPTIONIN DETAILTHE SUGGESTION</a:t>
            </a:r>
          </a:p>
        </p:txBody>
      </p:sp>
      <p:sp>
        <p:nvSpPr>
          <p:cNvPr id="10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3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1304704" y="3292200"/>
            <a:ext cx="1189500" cy="15867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2750236" y="2315788"/>
            <a:ext cx="1189500" cy="158670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6610332" y="3292200"/>
            <a:ext cx="1189500" cy="1586703"/>
          </a:xfrm>
          <a:prstGeom prst="rect">
            <a:avLst/>
          </a:prstGeom>
        </p:spPr>
      </p:pic>
      <p:cxnSp>
        <p:nvCxnSpPr>
          <p:cNvPr id="22" name="肘形连接符 21"/>
          <p:cNvCxnSpPr/>
          <p:nvPr/>
        </p:nvCxnSpPr>
        <p:spPr>
          <a:xfrm>
            <a:off x="6626671" y="3118283"/>
            <a:ext cx="2591261" cy="91440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8055864" y="2315788"/>
            <a:ext cx="1189500" cy="1586703"/>
          </a:xfrm>
          <a:prstGeom prst="rect">
            <a:avLst/>
          </a:prstGeom>
        </p:spPr>
      </p:pic>
      <p:sp>
        <p:nvSpPr>
          <p:cNvPr id="24" name="Rectangle 24"/>
          <p:cNvSpPr/>
          <p:nvPr/>
        </p:nvSpPr>
        <p:spPr>
          <a:xfrm>
            <a:off x="2323669" y="4364456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867544" y="3017654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6" name="Rectangle 24"/>
          <p:cNvSpPr/>
          <p:nvPr/>
        </p:nvSpPr>
        <p:spPr>
          <a:xfrm>
            <a:off x="7656729" y="4364456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7" name="Rectangle 24"/>
          <p:cNvSpPr/>
          <p:nvPr/>
        </p:nvSpPr>
        <p:spPr>
          <a:xfrm>
            <a:off x="9245364" y="3013107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2540757" y="4678848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cxnSp>
        <p:nvCxnSpPr>
          <p:cNvPr id="38" name="肘形连接符 37"/>
          <p:cNvCxnSpPr/>
          <p:nvPr/>
        </p:nvCxnSpPr>
        <p:spPr>
          <a:xfrm>
            <a:off x="1326590" y="3118283"/>
            <a:ext cx="2591261" cy="91440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 bwMode="auto">
          <a:xfrm>
            <a:off x="4057737" y="3294490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7846385" y="4667150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9450348" y="3351661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31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3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3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34" grpId="0"/>
          <p:bldP spid="18" grpId="0"/>
          <p:bldP spid="19" grpId="0"/>
          <p:bldP spid="20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3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3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34" grpId="0"/>
          <p:bldP spid="18" grpId="0"/>
          <p:bldP spid="19" grpId="0"/>
          <p:bldP spid="20" grpId="0"/>
          <p:bldP spid="28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 bwMode="auto">
          <a:xfrm>
            <a:off x="1640462" y="2985066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9" name="Rectangle 24"/>
          <p:cNvSpPr/>
          <p:nvPr/>
        </p:nvSpPr>
        <p:spPr>
          <a:xfrm>
            <a:off x="1640462" y="2646512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12446" y="3084537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649606" y="3808025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19" name="Rectangle 24"/>
          <p:cNvSpPr/>
          <p:nvPr/>
        </p:nvSpPr>
        <p:spPr>
          <a:xfrm>
            <a:off x="1649606" y="3469471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21590" y="3907496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640462" y="4685988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17" name="Rectangle 24"/>
          <p:cNvSpPr/>
          <p:nvPr/>
        </p:nvSpPr>
        <p:spPr>
          <a:xfrm>
            <a:off x="1640462" y="4347434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512446" y="4785459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7216038" y="2985066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24" name="Rectangle 24"/>
          <p:cNvSpPr/>
          <p:nvPr/>
        </p:nvSpPr>
        <p:spPr>
          <a:xfrm>
            <a:off x="7216038" y="2646512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88022" y="3084537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7225182" y="3808025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27" name="Rectangle 24"/>
          <p:cNvSpPr/>
          <p:nvPr/>
        </p:nvSpPr>
        <p:spPr>
          <a:xfrm>
            <a:off x="7225182" y="3469471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097166" y="3907496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7216038" y="4685988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30" name="Rectangle 24"/>
          <p:cNvSpPr/>
          <p:nvPr/>
        </p:nvSpPr>
        <p:spPr>
          <a:xfrm>
            <a:off x="7216038" y="4347434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088022" y="4785459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altLang="zh-CN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63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1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5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4" grpId="0" animBg="1"/>
      <p:bldP spid="18" grpId="0"/>
      <p:bldP spid="19" grpId="0"/>
      <p:bldP spid="22" grpId="0" animBg="1"/>
      <p:bldP spid="16" grpId="0"/>
      <p:bldP spid="17" grpId="0"/>
      <p:bldP spid="21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  <p:bldP spid="34" grpId="0" animBg="1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 bwMode="auto">
          <a:xfrm>
            <a:off x="5992089" y="3142472"/>
            <a:ext cx="4659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LINEHERE TO ADD A TEXT DESCRIPTION IN DETAILTHE SUGGESTION RELATED TO THE TITLE AND IN LINE</a:t>
            </a:r>
          </a:p>
        </p:txBody>
      </p:sp>
      <p:sp>
        <p:nvSpPr>
          <p:cNvPr id="10" name="文本框 9"/>
          <p:cNvSpPr txBox="1"/>
          <p:nvPr/>
        </p:nvSpPr>
        <p:spPr bwMode="auto">
          <a:xfrm>
            <a:off x="9528786" y="5289551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NEXT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105251" y="2792943"/>
            <a:ext cx="1658088" cy="246221"/>
            <a:chOff x="6105251" y="2792943"/>
            <a:chExt cx="1658088" cy="246221"/>
          </a:xfrm>
        </p:grpSpPr>
        <p:sp>
          <p:nvSpPr>
            <p:cNvPr id="12" name="矩形 11"/>
            <p:cNvSpPr/>
            <p:nvPr/>
          </p:nvSpPr>
          <p:spPr>
            <a:xfrm>
              <a:off x="6105251" y="2804176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6166925" y="2792943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51"/>
          <a:stretch/>
        </p:blipFill>
        <p:spPr>
          <a:xfrm>
            <a:off x="1498239" y="2441776"/>
            <a:ext cx="2392825" cy="2507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51"/>
          <a:stretch/>
        </p:blipFill>
        <p:spPr>
          <a:xfrm>
            <a:off x="2570075" y="3429000"/>
            <a:ext cx="1865738" cy="1816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 bwMode="auto">
          <a:xfrm>
            <a:off x="5992089" y="4434459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096000" y="4107553"/>
            <a:ext cx="1658088" cy="246221"/>
            <a:chOff x="6096000" y="4107553"/>
            <a:chExt cx="1658088" cy="246221"/>
          </a:xfrm>
        </p:grpSpPr>
        <p:sp>
          <p:nvSpPr>
            <p:cNvPr id="21" name="矩形 20"/>
            <p:cNvSpPr/>
            <p:nvPr/>
          </p:nvSpPr>
          <p:spPr>
            <a:xfrm>
              <a:off x="6096000" y="4118786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6157674" y="4107553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5316069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altLang="zh-CN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67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/>
          <p:bldP spid="16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/>
          <p:bldP spid="16" grpId="0"/>
          <p:bldP spid="19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03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7729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03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83461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03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3377207165"/>
      </p:ext>
    </p:extLst>
  </p:cSld>
  <p:clrMapOvr>
    <a:masterClrMapping/>
  </p:clrMapOvr>
  <p:transition spd="slow" advClick="0" advTm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03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7131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 hidden="1"/>
          <p:cNvSpPr txBox="1"/>
          <p:nvPr/>
        </p:nvSpPr>
        <p:spPr>
          <a:xfrm>
            <a:off x="3912851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10" name="文本框 9" hidden="1"/>
          <p:cNvSpPr txBox="1"/>
          <p:nvPr/>
        </p:nvSpPr>
        <p:spPr>
          <a:xfrm>
            <a:off x="5347859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40312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硕果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32765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累累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01264" y="3042535"/>
            <a:ext cx="4907446" cy="830997"/>
            <a:chOff x="4050011" y="4398896"/>
            <a:chExt cx="4907446" cy="830997"/>
          </a:xfrm>
        </p:grpSpPr>
        <p:sp>
          <p:nvSpPr>
            <p:cNvPr id="14" name="文本框 13"/>
            <p:cNvSpPr txBox="1"/>
            <p:nvPr/>
          </p:nvSpPr>
          <p:spPr>
            <a:xfrm>
              <a:off x="4050011" y="4398896"/>
              <a:ext cx="14350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dirty="0"/>
                <a:t>2018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85019" y="4460451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77472" y="4460451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硕果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69925" y="4460451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累累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912852" y="3042535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88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53" presetClass="exit" presetSubtype="544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0" grpId="1"/>
      <p:bldP spid="12" grpId="0"/>
      <p:bldP spid="12" grpId="1"/>
      <p:bldP spid="13" grpId="0"/>
      <p:bldP spid="13" grpId="1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19667" y="2762754"/>
            <a:ext cx="1340121" cy="1924161"/>
          </a:xfrm>
          <a:prstGeom prst="rect">
            <a:avLst/>
          </a:prstGeom>
          <a:noFill/>
          <a:ln w="57150">
            <a:solidFill>
              <a:srgbClr val="1B1B1B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21944" y="3103018"/>
            <a:ext cx="1111704" cy="1217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24"/>
          <p:cNvSpPr/>
          <p:nvPr/>
        </p:nvSpPr>
        <p:spPr>
          <a:xfrm>
            <a:off x="7759015" y="3044343"/>
            <a:ext cx="1721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24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6413693" y="3492222"/>
            <a:ext cx="23324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9233648" y="2913552"/>
            <a:ext cx="1189500" cy="1586703"/>
          </a:xfrm>
          <a:prstGeom prst="rect">
            <a:avLst/>
          </a:prstGeom>
        </p:spPr>
      </p:pic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902158" y="3489085"/>
            <a:ext cx="41700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07981" y="2761949"/>
            <a:ext cx="1658088" cy="246221"/>
            <a:chOff x="1407981" y="2761949"/>
            <a:chExt cx="1658088" cy="246221"/>
          </a:xfrm>
        </p:grpSpPr>
        <p:sp>
          <p:nvSpPr>
            <p:cNvPr id="27" name="矩形 26"/>
            <p:cNvSpPr/>
            <p:nvPr/>
          </p:nvSpPr>
          <p:spPr>
            <a:xfrm>
              <a:off x="1407981" y="2773182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1469655" y="2761949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 bwMode="auto">
          <a:xfrm>
            <a:off x="1290391" y="3834696"/>
            <a:ext cx="45207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HERE TO ADD A TEXT DESCRIPTION IN DETAILTHE SUGGESTION RELATED TO THE TITLE AND IN LINERE TO ADD A TEXT DESCRIPTION IN DETAILTHE SUGGESTION RELATED TO THE TITLE AND IN LINE</a:t>
            </a:r>
          </a:p>
          <a:p>
            <a:pPr algn="l"/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RE TO ADD A TEXT DESCRIPTION IN DETAILTHE SUGGESTION RELATED TO THE TITLE AND IN LINE</a:t>
            </a:r>
          </a:p>
          <a:p>
            <a:pPr algn="l"/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4826786" y="5255297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NEXT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40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6" grpId="0"/>
          <p:bldP spid="26" grpId="0"/>
          <p:bldP spid="29" grpId="0"/>
          <p:bldP spid="36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6" grpId="0"/>
          <p:bldP spid="26" grpId="0"/>
          <p:bldP spid="29" grpId="0"/>
          <p:bldP spid="36" grpId="0"/>
          <p:bldP spid="15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6"/>
          <p:cNvCxnSpPr/>
          <p:nvPr/>
        </p:nvCxnSpPr>
        <p:spPr>
          <a:xfrm flipV="1">
            <a:off x="1338390" y="3614980"/>
            <a:ext cx="0" cy="2098718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1"/>
          <p:cNvCxnSpPr/>
          <p:nvPr/>
        </p:nvCxnSpPr>
        <p:spPr>
          <a:xfrm flipV="1">
            <a:off x="3481079" y="4824473"/>
            <a:ext cx="0" cy="889617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5"/>
          <p:cNvCxnSpPr/>
          <p:nvPr/>
        </p:nvCxnSpPr>
        <p:spPr>
          <a:xfrm flipH="1" flipV="1">
            <a:off x="5959242" y="3429000"/>
            <a:ext cx="28315" cy="2299093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0"/>
          <p:cNvCxnSpPr/>
          <p:nvPr/>
        </p:nvCxnSpPr>
        <p:spPr>
          <a:xfrm flipV="1">
            <a:off x="10016085" y="4077051"/>
            <a:ext cx="0" cy="1658599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4"/>
          <p:cNvCxnSpPr/>
          <p:nvPr/>
        </p:nvCxnSpPr>
        <p:spPr>
          <a:xfrm flipV="1">
            <a:off x="7783387" y="4980407"/>
            <a:ext cx="0" cy="729756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72342" y="3763566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02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6580" y="2565456"/>
            <a:ext cx="10632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01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3642" y="2379476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03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91322" y="3025520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05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804506" y="2565456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63745" y="3774949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40593" y="2379476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270130" y="3925789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04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265009" y="3932670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91322" y="3035756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24"/>
          <p:cNvSpPr/>
          <p:nvPr/>
        </p:nvSpPr>
        <p:spPr>
          <a:xfrm>
            <a:off x="1176461" y="3747141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1360687" y="4077051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21" name="Rectangle 24"/>
          <p:cNvSpPr/>
          <p:nvPr/>
        </p:nvSpPr>
        <p:spPr>
          <a:xfrm>
            <a:off x="3777163" y="4498486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3964557" y="4806127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D ATEXTDESCRIPTIONI</a:t>
            </a:r>
          </a:p>
        </p:txBody>
      </p:sp>
      <p:sp>
        <p:nvSpPr>
          <p:cNvPr id="30" name="Rectangle 24"/>
          <p:cNvSpPr/>
          <p:nvPr/>
        </p:nvSpPr>
        <p:spPr>
          <a:xfrm>
            <a:off x="5781317" y="3614578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5965543" y="3944488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32" name="Rectangle 24"/>
          <p:cNvSpPr/>
          <p:nvPr/>
        </p:nvSpPr>
        <p:spPr>
          <a:xfrm>
            <a:off x="8189380" y="4479787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8373606" y="4809697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34" name="Rectangle 24"/>
          <p:cNvSpPr/>
          <p:nvPr/>
        </p:nvSpPr>
        <p:spPr>
          <a:xfrm>
            <a:off x="9941727" y="4046187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10125953" y="4376097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36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12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5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450"/>
                            </p:stCondLst>
                            <p:childTnLst>
                              <p:par>
                                <p:cTn id="8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6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50"/>
                            </p:stCondLst>
                            <p:childTnLst>
                              <p:par>
                                <p:cTn id="1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8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150"/>
                            </p:stCondLst>
                            <p:childTnLst>
                              <p:par>
                                <p:cTn id="1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/>
      <p:bldP spid="21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8370413" y="1945341"/>
            <a:ext cx="2516033" cy="38148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67333" y="1945341"/>
            <a:ext cx="2516033" cy="38148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73493" y="1945341"/>
            <a:ext cx="2516033" cy="38148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161"/>
          <p:cNvGrpSpPr/>
          <p:nvPr/>
        </p:nvGrpSpPr>
        <p:grpSpPr>
          <a:xfrm>
            <a:off x="2185787" y="2059330"/>
            <a:ext cx="282929" cy="300430"/>
            <a:chOff x="6881813" y="2154238"/>
            <a:chExt cx="461963" cy="490538"/>
          </a:xfrm>
          <a:solidFill>
            <a:srgbClr val="FFFFFF"/>
          </a:solidFill>
        </p:grpSpPr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43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 bwMode="auto">
          <a:xfrm>
            <a:off x="1222055" y="4421941"/>
            <a:ext cx="223135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1342693" y="3965264"/>
            <a:ext cx="2023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TITLE HERE </a:t>
            </a: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1666578" y="2358105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TITLE HERE 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516982" y="2659821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516982" y="3284278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 bwMode="auto">
          <a:xfrm>
            <a:off x="1666578" y="2832308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4907342" y="4421941"/>
            <a:ext cx="223135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5027980" y="3965264"/>
            <a:ext cx="2023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TITLE HERE </a:t>
            </a:r>
          </a:p>
        </p:txBody>
      </p:sp>
      <p:sp>
        <p:nvSpPr>
          <p:cNvPr id="52" name="文本框 51"/>
          <p:cNvSpPr txBox="1"/>
          <p:nvPr/>
        </p:nvSpPr>
        <p:spPr bwMode="auto">
          <a:xfrm>
            <a:off x="5351865" y="2358105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TITLE HERE 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202269" y="2659821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202269" y="3284278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 bwMode="auto">
          <a:xfrm>
            <a:off x="5351865" y="2832308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sp>
        <p:nvSpPr>
          <p:cNvPr id="56" name="文本框 55"/>
          <p:cNvSpPr txBox="1"/>
          <p:nvPr/>
        </p:nvSpPr>
        <p:spPr bwMode="auto">
          <a:xfrm>
            <a:off x="8547379" y="4421941"/>
            <a:ext cx="223135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57" name="文本框 56"/>
          <p:cNvSpPr txBox="1"/>
          <p:nvPr/>
        </p:nvSpPr>
        <p:spPr bwMode="auto">
          <a:xfrm>
            <a:off x="8668017" y="3965264"/>
            <a:ext cx="2023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TITLE HERE </a:t>
            </a:r>
          </a:p>
        </p:txBody>
      </p:sp>
      <p:sp>
        <p:nvSpPr>
          <p:cNvPr id="58" name="文本框 57"/>
          <p:cNvSpPr txBox="1"/>
          <p:nvPr/>
        </p:nvSpPr>
        <p:spPr bwMode="auto">
          <a:xfrm>
            <a:off x="8991902" y="2358105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TITLE HERE 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8842306" y="2659821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842306" y="3284278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 bwMode="auto">
          <a:xfrm>
            <a:off x="8991902" y="2832308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grpSp>
        <p:nvGrpSpPr>
          <p:cNvPr id="62" name="Group 155"/>
          <p:cNvGrpSpPr/>
          <p:nvPr/>
        </p:nvGrpSpPr>
        <p:grpSpPr>
          <a:xfrm>
            <a:off x="5857873" y="2068581"/>
            <a:ext cx="305291" cy="300429"/>
            <a:chOff x="6297613" y="1392238"/>
            <a:chExt cx="498475" cy="490537"/>
          </a:xfrm>
          <a:solidFill>
            <a:srgbClr val="FFFFFF"/>
          </a:solidFill>
        </p:grpSpPr>
        <p:sp>
          <p:nvSpPr>
            <p:cNvPr id="63" name="Freeform 156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64" name="Freeform 157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65" name="Freeform 158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</p:grpSp>
      <p:sp>
        <p:nvSpPr>
          <p:cNvPr id="66" name="Freeform 28"/>
          <p:cNvSpPr>
            <a:spLocks noEditPoints="1"/>
          </p:cNvSpPr>
          <p:nvPr/>
        </p:nvSpPr>
        <p:spPr bwMode="auto">
          <a:xfrm>
            <a:off x="9477728" y="2060686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rgbClr val="35703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3997" y="1945341"/>
            <a:ext cx="2251796" cy="381481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94343" y="1952711"/>
            <a:ext cx="2251796" cy="381481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500681" y="1945341"/>
            <a:ext cx="2251796" cy="381481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0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3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5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6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0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3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12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7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7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7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20"/>
                                </p:stCondLst>
                                <p:childTnLst>
                                  <p:par>
                                    <p:cTn id="7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8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9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9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990"/>
                                </p:stCondLst>
                                <p:childTnLst>
                                  <p:par>
                                    <p:cTn id="10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4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7340"/>
                                </p:stCondLst>
                                <p:childTnLst>
                                  <p:par>
                                    <p:cTn id="10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690"/>
                                </p:stCondLst>
                                <p:childTnLst>
                                  <p:par>
                                    <p:cTn id="1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9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460"/>
                                </p:stCondLst>
                                <p:childTnLst>
                                  <p:par>
                                    <p:cTn id="1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8810"/>
                                </p:stCondLst>
                                <p:childTnLst>
                                  <p:par>
                                    <p:cTn id="12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1" grpId="0" animBg="1"/>
          <p:bldP spid="32" grpId="0" animBg="1"/>
          <p:bldP spid="44" grpId="0"/>
          <p:bldP spid="45" grpId="0"/>
          <p:bldP spid="46" grpId="0"/>
          <p:bldP spid="49" grpId="0"/>
          <p:bldP spid="50" grpId="0"/>
          <p:bldP spid="51" grpId="0"/>
          <p:bldP spid="52" grpId="0"/>
          <p:bldP spid="55" grpId="0"/>
          <p:bldP spid="56" grpId="0"/>
          <p:bldP spid="57" grpId="0"/>
          <p:bldP spid="58" grpId="0"/>
          <p:bldP spid="61" grpId="0"/>
          <p:bldP spid="66" grpId="0" animBg="1"/>
          <p:bldP spid="2" grpId="0" animBg="1"/>
          <p:bldP spid="70" grpId="0" animBg="1"/>
          <p:bldP spid="71" grpId="0" animBg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3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12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7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7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7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20"/>
                                </p:stCondLst>
                                <p:childTnLst>
                                  <p:par>
                                    <p:cTn id="7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8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9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9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990"/>
                                </p:stCondLst>
                                <p:childTnLst>
                                  <p:par>
                                    <p:cTn id="10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4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7340"/>
                                </p:stCondLst>
                                <p:childTnLst>
                                  <p:par>
                                    <p:cTn id="10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690"/>
                                </p:stCondLst>
                                <p:childTnLst>
                                  <p:par>
                                    <p:cTn id="1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9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460"/>
                                </p:stCondLst>
                                <p:childTnLst>
                                  <p:par>
                                    <p:cTn id="1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8810"/>
                                </p:stCondLst>
                                <p:childTnLst>
                                  <p:par>
                                    <p:cTn id="12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1" grpId="0" animBg="1"/>
          <p:bldP spid="32" grpId="0" animBg="1"/>
          <p:bldP spid="44" grpId="0"/>
          <p:bldP spid="45" grpId="0"/>
          <p:bldP spid="46" grpId="0"/>
          <p:bldP spid="49" grpId="0"/>
          <p:bldP spid="50" grpId="0"/>
          <p:bldP spid="51" grpId="0"/>
          <p:bldP spid="52" grpId="0"/>
          <p:bldP spid="55" grpId="0"/>
          <p:bldP spid="56" grpId="0"/>
          <p:bldP spid="57" grpId="0"/>
          <p:bldP spid="58" grpId="0"/>
          <p:bldP spid="61" grpId="0"/>
          <p:bldP spid="66" grpId="0" animBg="1"/>
          <p:bldP spid="2" grpId="0" animBg="1"/>
          <p:bldP spid="70" grpId="0" animBg="1"/>
          <p:bldP spid="71" grpId="0" animBg="1"/>
          <p:bldP spid="36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7"/>
          <p:cNvGrpSpPr/>
          <p:nvPr/>
        </p:nvGrpSpPr>
        <p:grpSpPr>
          <a:xfrm>
            <a:off x="5210541" y="2424117"/>
            <a:ext cx="1811323" cy="1811323"/>
            <a:chOff x="843571" y="2895929"/>
            <a:chExt cx="3707742" cy="3707742"/>
          </a:xfrm>
        </p:grpSpPr>
        <p:sp>
          <p:nvSpPr>
            <p:cNvPr id="8" name="Rectangle 88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9" name="Rectangle 89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W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26%</a:t>
              </a:r>
            </a:p>
          </p:txBody>
        </p:sp>
      </p:grpSp>
      <p:grpSp>
        <p:nvGrpSpPr>
          <p:cNvPr id="10" name="Group 90"/>
          <p:cNvGrpSpPr/>
          <p:nvPr/>
        </p:nvGrpSpPr>
        <p:grpSpPr>
          <a:xfrm>
            <a:off x="4329776" y="2931473"/>
            <a:ext cx="1811323" cy="1811323"/>
            <a:chOff x="843571" y="2895929"/>
            <a:chExt cx="3707742" cy="3707742"/>
          </a:xfrm>
        </p:grpSpPr>
        <p:sp>
          <p:nvSpPr>
            <p:cNvPr id="11" name="Rectangle 91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12" name="Rectangle 92"/>
            <p:cNvSpPr/>
            <p:nvPr/>
          </p:nvSpPr>
          <p:spPr>
            <a:xfrm>
              <a:off x="1456470" y="3131455"/>
              <a:ext cx="2510971" cy="251097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S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85%</a:t>
              </a:r>
            </a:p>
          </p:txBody>
        </p:sp>
      </p:grpSp>
      <p:grpSp>
        <p:nvGrpSpPr>
          <p:cNvPr id="13" name="Group 93"/>
          <p:cNvGrpSpPr/>
          <p:nvPr/>
        </p:nvGrpSpPr>
        <p:grpSpPr>
          <a:xfrm>
            <a:off x="6089773" y="2934639"/>
            <a:ext cx="1811323" cy="1811323"/>
            <a:chOff x="843571" y="2895929"/>
            <a:chExt cx="3707742" cy="3707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" name="Rectangle 94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grpFill/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15" name="Rectangle 95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grpFill/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T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10%</a:t>
              </a:r>
            </a:p>
          </p:txBody>
        </p:sp>
      </p:grpSp>
      <p:grpSp>
        <p:nvGrpSpPr>
          <p:cNvPr id="16" name="Group 96"/>
          <p:cNvGrpSpPr/>
          <p:nvPr/>
        </p:nvGrpSpPr>
        <p:grpSpPr>
          <a:xfrm>
            <a:off x="5209009" y="3441996"/>
            <a:ext cx="1811323" cy="1811323"/>
            <a:chOff x="843571" y="2895929"/>
            <a:chExt cx="3707742" cy="3707742"/>
          </a:xfrm>
        </p:grpSpPr>
        <p:sp>
          <p:nvSpPr>
            <p:cNvPr id="17" name="Rectangle 97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18" name="Rectangle 98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O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45 %</a:t>
              </a:r>
            </a:p>
          </p:txBody>
        </p:sp>
      </p:grpSp>
      <p:sp>
        <p:nvSpPr>
          <p:cNvPr id="20" name="Text Placeholder 2"/>
          <p:cNvSpPr txBox="1">
            <a:spLocks/>
          </p:cNvSpPr>
          <p:nvPr/>
        </p:nvSpPr>
        <p:spPr>
          <a:xfrm>
            <a:off x="3353523" y="4452430"/>
            <a:ext cx="1364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21" name="Rectangle 117"/>
          <p:cNvSpPr/>
          <p:nvPr/>
        </p:nvSpPr>
        <p:spPr>
          <a:xfrm>
            <a:off x="2034112" y="4742796"/>
            <a:ext cx="26113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fermentum. </a:t>
            </a:r>
          </a:p>
        </p:txBody>
      </p:sp>
      <p:cxnSp>
        <p:nvCxnSpPr>
          <p:cNvPr id="22" name="Elbow Connector 6"/>
          <p:cNvCxnSpPr/>
          <p:nvPr/>
        </p:nvCxnSpPr>
        <p:spPr>
          <a:xfrm rot="10800000" flipV="1">
            <a:off x="4654038" y="4627737"/>
            <a:ext cx="1025305" cy="610150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/>
          <p:cNvSpPr txBox="1">
            <a:spLocks/>
          </p:cNvSpPr>
          <p:nvPr/>
        </p:nvSpPr>
        <p:spPr>
          <a:xfrm>
            <a:off x="7538927" y="2295067"/>
            <a:ext cx="1364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25" name="Rectangle 120"/>
          <p:cNvSpPr/>
          <p:nvPr/>
        </p:nvSpPr>
        <p:spPr>
          <a:xfrm>
            <a:off x="7601681" y="2585156"/>
            <a:ext cx="25194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fermentum. </a:t>
            </a:r>
          </a:p>
        </p:txBody>
      </p:sp>
      <p:cxnSp>
        <p:nvCxnSpPr>
          <p:cNvPr id="26" name="Elbow Connector 10"/>
          <p:cNvCxnSpPr/>
          <p:nvPr/>
        </p:nvCxnSpPr>
        <p:spPr>
          <a:xfrm flipV="1">
            <a:off x="6228297" y="2498247"/>
            <a:ext cx="1374916" cy="303980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 txBox="1">
            <a:spLocks/>
          </p:cNvSpPr>
          <p:nvPr/>
        </p:nvSpPr>
        <p:spPr>
          <a:xfrm>
            <a:off x="7778054" y="4263151"/>
            <a:ext cx="1364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29" name="Rectangle 126"/>
          <p:cNvSpPr/>
          <p:nvPr/>
        </p:nvSpPr>
        <p:spPr>
          <a:xfrm>
            <a:off x="7836615" y="4601375"/>
            <a:ext cx="24644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fermentum. </a:t>
            </a:r>
          </a:p>
        </p:txBody>
      </p:sp>
      <p:cxnSp>
        <p:nvCxnSpPr>
          <p:cNvPr id="30" name="Elbow Connector 14"/>
          <p:cNvCxnSpPr>
            <a:endCxn id="29" idx="1"/>
          </p:cNvCxnSpPr>
          <p:nvPr/>
        </p:nvCxnSpPr>
        <p:spPr>
          <a:xfrm rot="16200000" flipH="1">
            <a:off x="7332541" y="4374300"/>
            <a:ext cx="650752" cy="357396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>
          <a:xfrm>
            <a:off x="1984654" y="2659559"/>
            <a:ext cx="2307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40" name="Rectangle 115"/>
          <p:cNvSpPr/>
          <p:nvPr/>
        </p:nvSpPr>
        <p:spPr>
          <a:xfrm>
            <a:off x="950832" y="2972888"/>
            <a:ext cx="2861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</a:t>
            </a:r>
          </a:p>
        </p:txBody>
      </p:sp>
      <p:cxnSp>
        <p:nvCxnSpPr>
          <p:cNvPr id="41" name="Elbow Connector 4"/>
          <p:cNvCxnSpPr/>
          <p:nvPr/>
        </p:nvCxnSpPr>
        <p:spPr>
          <a:xfrm rot="10800000">
            <a:off x="3750075" y="2829099"/>
            <a:ext cx="1039747" cy="600736"/>
          </a:xfrm>
          <a:prstGeom prst="bentConnector3">
            <a:avLst>
              <a:gd name="adj1" fmla="val 50000"/>
            </a:avLst>
          </a:prstGeom>
          <a:ln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43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3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4" grpId="0"/>
          <p:bldP spid="25" grpId="0"/>
          <p:bldP spid="28" grpId="0"/>
          <p:bldP spid="29" grpId="0"/>
          <p:bldP spid="39" grpId="0"/>
          <p:bldP spid="40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3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4" grpId="0"/>
          <p:bldP spid="25" grpId="0"/>
          <p:bldP spid="28" grpId="0"/>
          <p:bldP spid="29" grpId="0"/>
          <p:bldP spid="39" grpId="0"/>
          <p:bldP spid="40" grpId="0"/>
          <p:bldP spid="27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04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371514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04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56961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04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67932047"/>
      </p:ext>
    </p:extLst>
  </p:cSld>
  <p:clrMapOvr>
    <a:masterClrMapping/>
  </p:clrMapOvr>
  <p:transition spd="slow" advClick="0" advTm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04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28955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546017" y="2694320"/>
            <a:ext cx="788947" cy="788947"/>
            <a:chOff x="9343865" y="2483912"/>
            <a:chExt cx="788947" cy="788947"/>
          </a:xfrm>
        </p:grpSpPr>
        <p:sp>
          <p:nvSpPr>
            <p:cNvPr id="14" name="Oval 103"/>
            <p:cNvSpPr/>
            <p:nvPr/>
          </p:nvSpPr>
          <p:spPr>
            <a:xfrm>
              <a:off x="9344076" y="2484123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85%</a:t>
              </a:r>
            </a:p>
          </p:txBody>
        </p:sp>
        <p:sp>
          <p:nvSpPr>
            <p:cNvPr id="15" name="Arc 104"/>
            <p:cNvSpPr/>
            <p:nvPr/>
          </p:nvSpPr>
          <p:spPr>
            <a:xfrm>
              <a:off x="9343865" y="2483912"/>
              <a:ext cx="788947" cy="788947"/>
            </a:xfrm>
            <a:prstGeom prst="arc">
              <a:avLst>
                <a:gd name="adj1" fmla="val 16200000"/>
                <a:gd name="adj2" fmla="val 11287514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46017" y="4128673"/>
            <a:ext cx="788947" cy="788947"/>
            <a:chOff x="8296079" y="4204323"/>
            <a:chExt cx="788947" cy="788947"/>
          </a:xfrm>
        </p:grpSpPr>
        <p:sp>
          <p:nvSpPr>
            <p:cNvPr id="19" name="Oval 105"/>
            <p:cNvSpPr/>
            <p:nvPr/>
          </p:nvSpPr>
          <p:spPr>
            <a:xfrm>
              <a:off x="8296290" y="4204534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2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45%</a:t>
              </a:r>
            </a:p>
          </p:txBody>
        </p:sp>
        <p:sp>
          <p:nvSpPr>
            <p:cNvPr id="20" name="Arc 106"/>
            <p:cNvSpPr/>
            <p:nvPr/>
          </p:nvSpPr>
          <p:spPr>
            <a:xfrm>
              <a:off x="8296079" y="4204323"/>
              <a:ext cx="788947" cy="788947"/>
            </a:xfrm>
            <a:prstGeom prst="arc">
              <a:avLst>
                <a:gd name="adj1" fmla="val 16200000"/>
                <a:gd name="adj2" fmla="val 2741040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68400" y="4128697"/>
            <a:ext cx="788947" cy="788947"/>
            <a:chOff x="2734219" y="4277465"/>
            <a:chExt cx="788947" cy="788947"/>
          </a:xfrm>
        </p:grpSpPr>
        <p:sp>
          <p:nvSpPr>
            <p:cNvPr id="24" name="Oval 107"/>
            <p:cNvSpPr/>
            <p:nvPr/>
          </p:nvSpPr>
          <p:spPr>
            <a:xfrm>
              <a:off x="2734430" y="4277676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55%</a:t>
              </a:r>
            </a:p>
          </p:txBody>
        </p:sp>
        <p:sp>
          <p:nvSpPr>
            <p:cNvPr id="25" name="Arc 108"/>
            <p:cNvSpPr/>
            <p:nvPr/>
          </p:nvSpPr>
          <p:spPr>
            <a:xfrm>
              <a:off x="2734219" y="4277465"/>
              <a:ext cx="788947" cy="788947"/>
            </a:xfrm>
            <a:prstGeom prst="arc">
              <a:avLst>
                <a:gd name="adj1" fmla="val 16200000"/>
                <a:gd name="adj2" fmla="val 6919661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68400" y="2694392"/>
            <a:ext cx="788947" cy="788947"/>
            <a:chOff x="2472448" y="1855725"/>
            <a:chExt cx="788947" cy="788947"/>
          </a:xfrm>
        </p:grpSpPr>
        <p:sp>
          <p:nvSpPr>
            <p:cNvPr id="29" name="Oval 109"/>
            <p:cNvSpPr/>
            <p:nvPr/>
          </p:nvSpPr>
          <p:spPr>
            <a:xfrm>
              <a:off x="2472659" y="1855936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2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95%</a:t>
              </a:r>
            </a:p>
          </p:txBody>
        </p:sp>
        <p:sp>
          <p:nvSpPr>
            <p:cNvPr id="30" name="Arc 110"/>
            <p:cNvSpPr/>
            <p:nvPr/>
          </p:nvSpPr>
          <p:spPr>
            <a:xfrm>
              <a:off x="2472448" y="1855725"/>
              <a:ext cx="788947" cy="788947"/>
            </a:xfrm>
            <a:prstGeom prst="arc">
              <a:avLst>
                <a:gd name="adj1" fmla="val 16200000"/>
                <a:gd name="adj2" fmla="val 13702784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文本框 40"/>
          <p:cNvSpPr txBox="1"/>
          <p:nvPr/>
        </p:nvSpPr>
        <p:spPr bwMode="auto">
          <a:xfrm>
            <a:off x="2339709" y="3085834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2" name="Rectangle 24"/>
          <p:cNvSpPr/>
          <p:nvPr/>
        </p:nvSpPr>
        <p:spPr>
          <a:xfrm>
            <a:off x="2339709" y="2747280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2339709" y="4586897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4" name="Rectangle 24"/>
          <p:cNvSpPr/>
          <p:nvPr/>
        </p:nvSpPr>
        <p:spPr>
          <a:xfrm>
            <a:off x="2339709" y="4248343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7431666" y="3083133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6" name="Rectangle 24"/>
          <p:cNvSpPr/>
          <p:nvPr/>
        </p:nvSpPr>
        <p:spPr>
          <a:xfrm>
            <a:off x="7467526" y="2744579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7431666" y="4531389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8" name="Rectangle 24"/>
          <p:cNvSpPr/>
          <p:nvPr/>
        </p:nvSpPr>
        <p:spPr>
          <a:xfrm>
            <a:off x="7467526" y="4192835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5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4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2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8817499" y="2085012"/>
            <a:ext cx="2141038" cy="285598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1224516" y="2085012"/>
            <a:ext cx="2141038" cy="2855982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998" y="2085012"/>
            <a:ext cx="2141038" cy="285598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 t="-1" r="21569" b="40060"/>
          <a:stretch/>
        </p:blipFill>
        <p:spPr>
          <a:xfrm>
            <a:off x="3702497" y="2085012"/>
            <a:ext cx="2141038" cy="28559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0476" y="4940994"/>
            <a:ext cx="10899043" cy="46645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Rectangle 24"/>
          <p:cNvSpPr/>
          <p:nvPr/>
        </p:nvSpPr>
        <p:spPr>
          <a:xfrm>
            <a:off x="1539284" y="5035442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54" name="Rectangle 24"/>
          <p:cNvSpPr/>
          <p:nvPr/>
        </p:nvSpPr>
        <p:spPr>
          <a:xfrm>
            <a:off x="4017265" y="5035442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55" name="Rectangle 24"/>
          <p:cNvSpPr/>
          <p:nvPr/>
        </p:nvSpPr>
        <p:spPr>
          <a:xfrm>
            <a:off x="6574766" y="5032321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56" name="Rectangle 24"/>
          <p:cNvSpPr/>
          <p:nvPr/>
        </p:nvSpPr>
        <p:spPr>
          <a:xfrm>
            <a:off x="9132267" y="5032321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13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/>
      <p:bldP spid="54" grpId="0"/>
      <p:bldP spid="55" grpId="0"/>
      <p:bldP spid="5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912852" y="3042535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347859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40312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32765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8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9"/>
          <p:cNvSpPr/>
          <p:nvPr/>
        </p:nvSpPr>
        <p:spPr>
          <a:xfrm>
            <a:off x="901352" y="2448142"/>
            <a:ext cx="285750" cy="22590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10"/>
          <p:cNvSpPr/>
          <p:nvPr/>
        </p:nvSpPr>
        <p:spPr>
          <a:xfrm>
            <a:off x="1301402" y="3476841"/>
            <a:ext cx="285750" cy="122455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Rectangle 12"/>
          <p:cNvSpPr/>
          <p:nvPr/>
        </p:nvSpPr>
        <p:spPr>
          <a:xfrm>
            <a:off x="1701452" y="2905342"/>
            <a:ext cx="285750" cy="1796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ctangle 13"/>
          <p:cNvSpPr/>
          <p:nvPr/>
        </p:nvSpPr>
        <p:spPr>
          <a:xfrm>
            <a:off x="2101716" y="3191092"/>
            <a:ext cx="285750" cy="15102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Rectangle 16"/>
          <p:cNvSpPr/>
          <p:nvPr/>
        </p:nvSpPr>
        <p:spPr>
          <a:xfrm>
            <a:off x="3350792" y="4391242"/>
            <a:ext cx="285750" cy="2965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Rectangle 17"/>
          <p:cNvSpPr/>
          <p:nvPr/>
        </p:nvSpPr>
        <p:spPr>
          <a:xfrm>
            <a:off x="3750842" y="4048342"/>
            <a:ext cx="285750" cy="64699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Rectangle 18"/>
          <p:cNvSpPr/>
          <p:nvPr/>
        </p:nvSpPr>
        <p:spPr>
          <a:xfrm>
            <a:off x="4150892" y="3591142"/>
            <a:ext cx="285750" cy="1104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Rectangle 21"/>
          <p:cNvSpPr/>
          <p:nvPr/>
        </p:nvSpPr>
        <p:spPr>
          <a:xfrm>
            <a:off x="5391192" y="3991191"/>
            <a:ext cx="285750" cy="696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820448" y="212072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ea typeface="Open Sans" panose="020B0606030504020204" pitchFamily="34" charset="0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1220498" y="3173470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54" name="TextBox 24"/>
          <p:cNvSpPr txBox="1"/>
          <p:nvPr/>
        </p:nvSpPr>
        <p:spPr>
          <a:xfrm>
            <a:off x="1620548" y="2573396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ea typeface="Open Sans" panose="020B0606030504020204" pitchFamily="34" charset="0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55" name="TextBox 25"/>
          <p:cNvSpPr txBox="1"/>
          <p:nvPr/>
        </p:nvSpPr>
        <p:spPr>
          <a:xfrm>
            <a:off x="2020812" y="2876038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57%</a:t>
            </a:r>
          </a:p>
        </p:txBody>
      </p:sp>
      <p:sp>
        <p:nvSpPr>
          <p:cNvPr id="56" name="TextBox 26"/>
          <p:cNvSpPr txBox="1"/>
          <p:nvPr/>
        </p:nvSpPr>
        <p:spPr>
          <a:xfrm>
            <a:off x="3269888" y="4076916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18%</a:t>
            </a:r>
          </a:p>
        </p:txBody>
      </p:sp>
      <p:sp>
        <p:nvSpPr>
          <p:cNvPr id="57" name="TextBox 27"/>
          <p:cNvSpPr txBox="1"/>
          <p:nvPr/>
        </p:nvSpPr>
        <p:spPr>
          <a:xfrm>
            <a:off x="3669938" y="371972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23%</a:t>
            </a:r>
          </a:p>
        </p:txBody>
      </p:sp>
      <p:sp>
        <p:nvSpPr>
          <p:cNvPr id="58" name="TextBox 28"/>
          <p:cNvSpPr txBox="1"/>
          <p:nvPr/>
        </p:nvSpPr>
        <p:spPr>
          <a:xfrm>
            <a:off x="4069988" y="3254702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43%</a:t>
            </a:r>
          </a:p>
        </p:txBody>
      </p:sp>
      <p:sp>
        <p:nvSpPr>
          <p:cNvPr id="59" name="TextBox 29"/>
          <p:cNvSpPr txBox="1"/>
          <p:nvPr/>
        </p:nvSpPr>
        <p:spPr>
          <a:xfrm>
            <a:off x="5310288" y="367256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21%</a:t>
            </a:r>
          </a:p>
        </p:txBody>
      </p:sp>
      <p:sp>
        <p:nvSpPr>
          <p:cNvPr id="2" name="矩形 1"/>
          <p:cNvSpPr/>
          <p:nvPr/>
        </p:nvSpPr>
        <p:spPr>
          <a:xfrm>
            <a:off x="742227" y="4703149"/>
            <a:ext cx="5136059" cy="7811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Straight Connector 8"/>
          <p:cNvCxnSpPr/>
          <p:nvPr/>
        </p:nvCxnSpPr>
        <p:spPr>
          <a:xfrm>
            <a:off x="742227" y="4716212"/>
            <a:ext cx="5029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2399809" y="4740436"/>
            <a:ext cx="2905008" cy="1755274"/>
            <a:chOff x="2877269" y="4345986"/>
            <a:chExt cx="2905008" cy="1755274"/>
          </a:xfrm>
        </p:grpSpPr>
        <p:sp>
          <p:nvSpPr>
            <p:cNvPr id="62" name="Rectangle 15"/>
            <p:cNvSpPr/>
            <p:nvPr/>
          </p:nvSpPr>
          <p:spPr>
            <a:xfrm>
              <a:off x="3379062" y="4351123"/>
              <a:ext cx="285750" cy="5715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3" name="Rectangle 19"/>
            <p:cNvSpPr/>
            <p:nvPr/>
          </p:nvSpPr>
          <p:spPr>
            <a:xfrm>
              <a:off x="5036412" y="4345986"/>
              <a:ext cx="285750" cy="23373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4" name="Rectangle 20"/>
            <p:cNvSpPr/>
            <p:nvPr/>
          </p:nvSpPr>
          <p:spPr>
            <a:xfrm>
              <a:off x="5436462" y="4345986"/>
              <a:ext cx="285750" cy="1194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5" name="TextBox 30"/>
            <p:cNvSpPr txBox="1"/>
            <p:nvPr/>
          </p:nvSpPr>
          <p:spPr>
            <a:xfrm>
              <a:off x="2877269" y="5855039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>
                  <a:ea typeface="Open Sans" panose="020B0606030504020204" pitchFamily="34" charset="0"/>
                  <a:cs typeface="Open Sans" panose="020B0606030504020204" pitchFamily="34" charset="0"/>
                </a:rPr>
                <a:t>-45%</a:t>
              </a:r>
            </a:p>
          </p:txBody>
        </p:sp>
        <p:sp>
          <p:nvSpPr>
            <p:cNvPr id="66" name="TextBox 31"/>
            <p:cNvSpPr txBox="1"/>
            <p:nvPr/>
          </p:nvSpPr>
          <p:spPr>
            <a:xfrm>
              <a:off x="3277319" y="4979773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ea typeface="Open Sans" panose="020B0606030504020204" pitchFamily="34" charset="0"/>
                  <a:cs typeface="Open Sans" panose="020B0606030504020204" pitchFamily="34" charset="0"/>
                </a:rPr>
                <a:t>-23%</a:t>
              </a:r>
            </a:p>
          </p:txBody>
        </p:sp>
        <p:sp>
          <p:nvSpPr>
            <p:cNvPr id="67" name="TextBox 32"/>
            <p:cNvSpPr txBox="1"/>
            <p:nvPr/>
          </p:nvSpPr>
          <p:spPr>
            <a:xfrm>
              <a:off x="4934669" y="4631735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>
                  <a:ea typeface="Open Sans" panose="020B0606030504020204" pitchFamily="34" charset="0"/>
                  <a:cs typeface="Open Sans" panose="020B0606030504020204" pitchFamily="34" charset="0"/>
                </a:rPr>
                <a:t>-12%</a:t>
              </a:r>
            </a:p>
          </p:txBody>
        </p:sp>
        <p:sp>
          <p:nvSpPr>
            <p:cNvPr id="68" name="TextBox 33"/>
            <p:cNvSpPr txBox="1"/>
            <p:nvPr/>
          </p:nvSpPr>
          <p:spPr>
            <a:xfrm>
              <a:off x="5334719" y="4513762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>
                  <a:ea typeface="Open Sans" panose="020B0606030504020204" pitchFamily="34" charset="0"/>
                  <a:cs typeface="Open Sans" panose="020B0606030504020204" pitchFamily="34" charset="0"/>
                </a:rPr>
                <a:t>-05%</a:t>
              </a:r>
            </a:p>
          </p:txBody>
        </p:sp>
      </p:grpSp>
      <p:sp>
        <p:nvSpPr>
          <p:cNvPr id="70" name="Rectangle 42"/>
          <p:cNvSpPr/>
          <p:nvPr/>
        </p:nvSpPr>
        <p:spPr>
          <a:xfrm>
            <a:off x="6762875" y="2550156"/>
            <a:ext cx="254010" cy="25460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73" name="Rectangle 40"/>
          <p:cNvSpPr/>
          <p:nvPr/>
        </p:nvSpPr>
        <p:spPr>
          <a:xfrm>
            <a:off x="6762875" y="3589210"/>
            <a:ext cx="254010" cy="2546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</a:t>
            </a:r>
          </a:p>
        </p:txBody>
      </p:sp>
      <p:sp>
        <p:nvSpPr>
          <p:cNvPr id="76" name="Rectangle 38"/>
          <p:cNvSpPr/>
          <p:nvPr/>
        </p:nvSpPr>
        <p:spPr>
          <a:xfrm>
            <a:off x="6762875" y="4661426"/>
            <a:ext cx="254010" cy="254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</a:p>
        </p:txBody>
      </p:sp>
      <p:sp>
        <p:nvSpPr>
          <p:cNvPr id="79" name="文本框 78"/>
          <p:cNvSpPr txBox="1"/>
          <p:nvPr/>
        </p:nvSpPr>
        <p:spPr bwMode="auto">
          <a:xfrm>
            <a:off x="7323902" y="2759884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0" name="Rectangle 24"/>
          <p:cNvSpPr/>
          <p:nvPr/>
        </p:nvSpPr>
        <p:spPr>
          <a:xfrm>
            <a:off x="7323902" y="2475120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 bwMode="auto">
          <a:xfrm>
            <a:off x="7314757" y="3779256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4" name="Rectangle 24"/>
          <p:cNvSpPr/>
          <p:nvPr/>
        </p:nvSpPr>
        <p:spPr>
          <a:xfrm>
            <a:off x="7314757" y="3503457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 bwMode="auto">
          <a:xfrm>
            <a:off x="7317480" y="4858584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7" name="Rectangle 24"/>
          <p:cNvSpPr/>
          <p:nvPr/>
        </p:nvSpPr>
        <p:spPr>
          <a:xfrm>
            <a:off x="7317480" y="4582785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347014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81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7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1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400"/>
                            </p:stCondLst>
                            <p:childTnLst>
                              <p:par>
                                <p:cTn id="10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3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7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5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3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3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4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700"/>
                            </p:stCondLst>
                            <p:childTnLst>
                              <p:par>
                                <p:cTn id="1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3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70" grpId="0" animBg="1"/>
      <p:bldP spid="73" grpId="0" animBg="1"/>
      <p:bldP spid="76" grpId="0" animBg="1"/>
      <p:bldP spid="79" grpId="0"/>
      <p:bldP spid="80" grpId="0"/>
      <p:bldP spid="83" grpId="0"/>
      <p:bldP spid="84" grpId="0"/>
      <p:bldP spid="86" grpId="0"/>
      <p:bldP spid="87" grpId="0"/>
      <p:bldP spid="7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5009312"/>
              </p:ext>
            </p:extLst>
          </p:nvPr>
        </p:nvGraphicFramePr>
        <p:xfrm>
          <a:off x="892963" y="2483357"/>
          <a:ext cx="5448844" cy="2598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/>
          <p:cNvSpPr/>
          <p:nvPr/>
        </p:nvSpPr>
        <p:spPr>
          <a:xfrm>
            <a:off x="7656269" y="3075825"/>
            <a:ext cx="2825750" cy="15549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6269" y="3280254"/>
            <a:ext cx="2097088" cy="155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6269" y="3484023"/>
            <a:ext cx="1473200" cy="15549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6269" y="3695345"/>
            <a:ext cx="901700" cy="155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10544599" y="3068932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90%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9820699" y="3294226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70%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9176641" y="3477130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50%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8611491" y="3688452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30%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7080769" y="3094426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01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7080769" y="3281056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02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7080769" y="3485628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03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7080769" y="3684962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04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6979511" y="4430561"/>
            <a:ext cx="410406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latin typeface="Eras Light ITC" panose="020B04020305040208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6984188" y="4230909"/>
            <a:ext cx="13777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6984188" y="2483055"/>
            <a:ext cx="21452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562163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24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7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2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7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2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7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2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7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2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7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2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7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7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20"/>
                            </p:stCondLst>
                            <p:childTnLst>
                              <p:par>
                                <p:cTn id="7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19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78626" y="2379104"/>
            <a:ext cx="66505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THANK</a:t>
            </a:r>
            <a:r>
              <a:rPr lang="en-US" altLang="zh-CN" sz="115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YOU</a:t>
            </a:r>
            <a:endParaRPr lang="en-US" altLang="zh-CN" sz="11500" spc="600" dirty="0">
              <a:solidFill>
                <a:schemeClr val="bg1"/>
              </a:solidFill>
              <a:latin typeface="Agency FB" panose="020B0503020202020204" pitchFamily="34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94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12852" y="3042534"/>
            <a:ext cx="4907445" cy="830997"/>
            <a:chOff x="3912852" y="3873532"/>
            <a:chExt cx="4907445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3912852" y="3873532"/>
              <a:ext cx="14350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dirty="0"/>
                <a:t>2018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47859" y="3935088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40312" y="3935088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一起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32765" y="3935088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展望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78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482369" y="2960399"/>
            <a:ext cx="12875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3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58086" y="2960399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8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58086" y="2960399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2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1235</Words>
  <Application>Microsoft Office PowerPoint</Application>
  <PresentationFormat>宽屏</PresentationFormat>
  <Paragraphs>304</Paragraphs>
  <Slides>52</Slides>
  <Notes>52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5" baseType="lpstr">
      <vt:lpstr>Adobe Myungjo Std M</vt:lpstr>
      <vt:lpstr>ISOCP2</vt:lpstr>
      <vt:lpstr>Open Sans</vt:lpstr>
      <vt:lpstr>方正兰亭黑Pro_GB18030</vt:lpstr>
      <vt:lpstr>宋体</vt:lpstr>
      <vt:lpstr>微软雅黑</vt:lpstr>
      <vt:lpstr>Agency FB</vt:lpstr>
      <vt:lpstr>Arial</vt:lpstr>
      <vt:lpstr>Calibri</vt:lpstr>
      <vt:lpstr>Calibri Light</vt:lpstr>
      <vt:lpstr>Eras Light ITC</vt:lpstr>
      <vt:lpstr>Estrangelo Edessa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熊猫办公</dc:creator>
  <cp:lastModifiedBy>dreamsummit</cp:lastModifiedBy>
  <cp:revision>7</cp:revision>
  <dcterms:created xsi:type="dcterms:W3CDTF">2016-10-25T12:20:08Z</dcterms:created>
  <dcterms:modified xsi:type="dcterms:W3CDTF">2018-05-12T03:49:15Z</dcterms:modified>
</cp:coreProperties>
</file>